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0" r:id="rId4"/>
    <p:sldId id="267" r:id="rId5"/>
    <p:sldId id="261" r:id="rId6"/>
    <p:sldId id="257" r:id="rId7"/>
    <p:sldId id="262" r:id="rId8"/>
    <p:sldId id="263" r:id="rId9"/>
    <p:sldId id="1458" r:id="rId10"/>
    <p:sldId id="1457" r:id="rId11"/>
    <p:sldId id="266" r:id="rId12"/>
    <p:sldId id="14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E30C3-6895-4AA2-ADD3-2E9BFC9D0E45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ACD17-3E22-4DEE-9132-059825FD7DED}">
      <dgm:prSet phldrT="[Text]"/>
      <dgm:spPr/>
      <dgm:t>
        <a:bodyPr/>
        <a:lstStyle/>
        <a:p>
          <a:r>
            <a:rPr lang="en-US" b="1" dirty="0"/>
            <a:t>Intelligence</a:t>
          </a:r>
        </a:p>
      </dgm:t>
    </dgm:pt>
    <dgm:pt modelId="{F7168E29-ABC6-4443-A355-85E7BC9F7D6A}" type="parTrans" cxnId="{32B15458-BBEC-42E6-AC7A-02C09883BD86}">
      <dgm:prSet/>
      <dgm:spPr/>
      <dgm:t>
        <a:bodyPr/>
        <a:lstStyle/>
        <a:p>
          <a:endParaRPr lang="en-US"/>
        </a:p>
      </dgm:t>
    </dgm:pt>
    <dgm:pt modelId="{7844A016-BC4C-4F22-B032-34BB7271ED08}" type="sibTrans" cxnId="{32B15458-BBEC-42E6-AC7A-02C09883BD86}">
      <dgm:prSet/>
      <dgm:spPr/>
      <dgm:t>
        <a:bodyPr/>
        <a:lstStyle/>
        <a:p>
          <a:endParaRPr lang="en-US"/>
        </a:p>
      </dgm:t>
    </dgm:pt>
    <dgm:pt modelId="{95040C36-1266-4044-BCFA-42E61CBE014D}">
      <dgm:prSet phldrT="[Text]"/>
      <dgm:spPr/>
      <dgm:t>
        <a:bodyPr/>
        <a:lstStyle/>
        <a:p>
          <a:r>
            <a:rPr lang="en-US" b="1" dirty="0"/>
            <a:t>Defense</a:t>
          </a:r>
        </a:p>
      </dgm:t>
    </dgm:pt>
    <dgm:pt modelId="{255E12CF-4D2B-43C5-A89E-D6EBEAA40C63}" type="parTrans" cxnId="{18C46808-36BB-452E-B7D6-8E316B4E2D47}">
      <dgm:prSet/>
      <dgm:spPr/>
      <dgm:t>
        <a:bodyPr/>
        <a:lstStyle/>
        <a:p>
          <a:endParaRPr lang="en-US"/>
        </a:p>
      </dgm:t>
    </dgm:pt>
    <dgm:pt modelId="{8812E67F-6B49-4A6C-A07C-821BA709D9F9}" type="sibTrans" cxnId="{18C46808-36BB-452E-B7D6-8E316B4E2D47}">
      <dgm:prSet/>
      <dgm:spPr/>
      <dgm:t>
        <a:bodyPr/>
        <a:lstStyle/>
        <a:p>
          <a:endParaRPr lang="en-US"/>
        </a:p>
      </dgm:t>
    </dgm:pt>
    <dgm:pt modelId="{C919A4F9-77EE-4518-A412-78AAB5344664}">
      <dgm:prSet phldrT="[Text]" custT="1"/>
      <dgm:spPr/>
      <dgm:t>
        <a:bodyPr/>
        <a:lstStyle/>
        <a:p>
          <a:r>
            <a:rPr lang="en-US" sz="1000" b="1" dirty="0">
              <a:solidFill>
                <a:schemeClr val="bg1"/>
              </a:solidFill>
            </a:rPr>
            <a:t>Transportation</a:t>
          </a:r>
        </a:p>
      </dgm:t>
    </dgm:pt>
    <dgm:pt modelId="{161DE278-3C50-4A17-AD9D-08C4C5AEF6EB}" type="parTrans" cxnId="{A09E95C4-AC03-416D-A236-12A5C6C4FB65}">
      <dgm:prSet/>
      <dgm:spPr/>
      <dgm:t>
        <a:bodyPr/>
        <a:lstStyle/>
        <a:p>
          <a:endParaRPr lang="en-US"/>
        </a:p>
      </dgm:t>
    </dgm:pt>
    <dgm:pt modelId="{B9AD9D45-E9E8-49E6-BACA-0E05D03753CD}" type="sibTrans" cxnId="{A09E95C4-AC03-416D-A236-12A5C6C4FB65}">
      <dgm:prSet/>
      <dgm:spPr/>
      <dgm:t>
        <a:bodyPr/>
        <a:lstStyle/>
        <a:p>
          <a:endParaRPr lang="en-US"/>
        </a:p>
      </dgm:t>
    </dgm:pt>
    <dgm:pt modelId="{2EACC8DC-E60E-47AB-BBD8-1B1B923FBF21}">
      <dgm:prSet phldrT="[Text]"/>
      <dgm:spPr/>
      <dgm:t>
        <a:bodyPr/>
        <a:lstStyle/>
        <a:p>
          <a:r>
            <a:rPr lang="en-US" b="1" dirty="0"/>
            <a:t>Health &amp; Human Services</a:t>
          </a:r>
        </a:p>
      </dgm:t>
    </dgm:pt>
    <dgm:pt modelId="{11F1E79F-0614-4E7B-85ED-C8A0935D7D58}" type="parTrans" cxnId="{1EE0F624-6530-4BF6-9530-80EF4EE344F2}">
      <dgm:prSet/>
      <dgm:spPr/>
      <dgm:t>
        <a:bodyPr/>
        <a:lstStyle/>
        <a:p>
          <a:endParaRPr lang="en-US"/>
        </a:p>
      </dgm:t>
    </dgm:pt>
    <dgm:pt modelId="{BFC6AB4E-5B2C-431C-B227-80998513DAFB}" type="sibTrans" cxnId="{1EE0F624-6530-4BF6-9530-80EF4EE344F2}">
      <dgm:prSet/>
      <dgm:spPr/>
      <dgm:t>
        <a:bodyPr/>
        <a:lstStyle/>
        <a:p>
          <a:endParaRPr lang="en-US"/>
        </a:p>
      </dgm:t>
    </dgm:pt>
    <dgm:pt modelId="{1232C9A5-D9C4-434D-AC48-F142A635D64F}">
      <dgm:prSet phldrT="[Text]"/>
      <dgm:spPr/>
      <dgm:t>
        <a:bodyPr/>
        <a:lstStyle/>
        <a:p>
          <a:pPr algn="l"/>
          <a:r>
            <a:rPr lang="en-US" b="1" dirty="0"/>
            <a:t>State</a:t>
          </a:r>
        </a:p>
      </dgm:t>
    </dgm:pt>
    <dgm:pt modelId="{E93747E1-9B65-4C45-A8C6-969AC6D48D6D}" type="parTrans" cxnId="{4DC92F9E-E1A9-4007-A4B7-E219E6196959}">
      <dgm:prSet/>
      <dgm:spPr/>
      <dgm:t>
        <a:bodyPr/>
        <a:lstStyle/>
        <a:p>
          <a:endParaRPr lang="en-US"/>
        </a:p>
      </dgm:t>
    </dgm:pt>
    <dgm:pt modelId="{5C42AC51-9E8C-4877-85D3-C35C70D3DCBC}" type="sibTrans" cxnId="{4DC92F9E-E1A9-4007-A4B7-E219E6196959}">
      <dgm:prSet/>
      <dgm:spPr/>
      <dgm:t>
        <a:bodyPr/>
        <a:lstStyle/>
        <a:p>
          <a:endParaRPr lang="en-US"/>
        </a:p>
      </dgm:t>
    </dgm:pt>
    <dgm:pt modelId="{CB92DE91-152D-4AF9-851D-2D568BC1F042}">
      <dgm:prSet phldrT="[Text]" custT="1"/>
      <dgm:spPr/>
      <dgm:t>
        <a:bodyPr/>
        <a:lstStyle/>
        <a:p>
          <a:r>
            <a:rPr lang="en-US" sz="1800" b="1" dirty="0"/>
            <a:t>Trump</a:t>
          </a:r>
        </a:p>
        <a:p>
          <a:r>
            <a:rPr lang="en-US" sz="1000" dirty="0"/>
            <a:t>(</a:t>
          </a:r>
          <a:r>
            <a:rPr lang="en-US" sz="1000" i="1" dirty="0"/>
            <a:t>photo: Gage Skidmore)</a:t>
          </a:r>
          <a:endParaRPr lang="en-US" sz="1500" i="1" dirty="0"/>
        </a:p>
      </dgm:t>
    </dgm:pt>
    <dgm:pt modelId="{EEF0FB37-4C05-45C7-8545-B56FE332A226}" type="sibTrans" cxnId="{0D46CDDE-E91A-4AB1-861C-069122E1635F}">
      <dgm:prSet/>
      <dgm:spPr/>
      <dgm:t>
        <a:bodyPr/>
        <a:lstStyle/>
        <a:p>
          <a:endParaRPr lang="en-US"/>
        </a:p>
      </dgm:t>
    </dgm:pt>
    <dgm:pt modelId="{B5D680CE-FB59-453F-9C1A-9D3BF8BBE179}" type="parTrans" cxnId="{0D46CDDE-E91A-4AB1-861C-069122E1635F}">
      <dgm:prSet/>
      <dgm:spPr/>
      <dgm:t>
        <a:bodyPr/>
        <a:lstStyle/>
        <a:p>
          <a:endParaRPr lang="en-US"/>
        </a:p>
      </dgm:t>
    </dgm:pt>
    <dgm:pt modelId="{1E5E86B2-7383-4615-A0C3-9FAC3C86B7BA}" type="pres">
      <dgm:prSet presAssocID="{5BBE30C3-6895-4AA2-ADD3-2E9BFC9D0E45}" presName="Name0" presStyleCnt="0">
        <dgm:presLayoutVars>
          <dgm:chMax val="6"/>
          <dgm:chPref val="6"/>
          <dgm:dir/>
        </dgm:presLayoutVars>
      </dgm:prSet>
      <dgm:spPr/>
    </dgm:pt>
    <dgm:pt modelId="{4BAE481E-4F34-417E-8C5B-5AC64E69D02B}" type="pres">
      <dgm:prSet presAssocID="{CB92DE91-152D-4AF9-851D-2D568BC1F042}" presName="Image1" presStyleCnt="0"/>
      <dgm:spPr/>
    </dgm:pt>
    <dgm:pt modelId="{83EFDE2D-DA62-4A4A-9480-AF8F83F2F9BB}" type="pres">
      <dgm:prSet presAssocID="{CB92DE91-152D-4AF9-851D-2D568BC1F042}" presName="Image" presStyleLbl="align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6EFD90E-324A-4E6F-85B1-2441A33E162D}" type="pres">
      <dgm:prSet presAssocID="{CB92DE91-152D-4AF9-851D-2D568BC1F042}" presName="Accent1" presStyleCnt="0"/>
      <dgm:spPr/>
    </dgm:pt>
    <dgm:pt modelId="{BB6090E1-4C84-4157-BAD3-1DCEB3A28295}" type="pres">
      <dgm:prSet presAssocID="{CB92DE91-152D-4AF9-851D-2D568BC1F042}" presName="Accent" presStyleLbl="parChTrans1D1" presStyleIdx="0" presStyleCnt="6"/>
      <dgm:spPr/>
    </dgm:pt>
    <dgm:pt modelId="{5C908BD0-F88C-4EB0-B10E-3706484C68AE}" type="pres">
      <dgm:prSet presAssocID="{CB92DE91-152D-4AF9-851D-2D568BC1F042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</dgm:pt>
    <dgm:pt modelId="{2B250078-B1A9-4B0E-96BA-05B1C88C6717}" type="pres">
      <dgm:prSet presAssocID="{DAAACD17-3E22-4DEE-9132-059825FD7DED}" presName="Image2" presStyleCnt="0"/>
      <dgm:spPr/>
    </dgm:pt>
    <dgm:pt modelId="{C210AE0D-BB89-4BD2-88B0-8753AA83F108}" type="pres">
      <dgm:prSet presAssocID="{DAAACD17-3E22-4DEE-9132-059825FD7DED}" presName="Image" presStyleLbl="align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BEF92EB-8CA9-43DC-88CE-3119587E1E81}" type="pres">
      <dgm:prSet presAssocID="{DAAACD17-3E22-4DEE-9132-059825FD7DED}" presName="Accent2" presStyleCnt="0"/>
      <dgm:spPr/>
    </dgm:pt>
    <dgm:pt modelId="{3E8E4A43-B835-4319-A6F3-6176974AD26E}" type="pres">
      <dgm:prSet presAssocID="{DAAACD17-3E22-4DEE-9132-059825FD7DED}" presName="Accent" presStyleLbl="parChTrans1D1" presStyleIdx="1" presStyleCnt="6"/>
      <dgm:spPr/>
    </dgm:pt>
    <dgm:pt modelId="{6D93EA33-B730-4CEA-8093-A75F9043A0B7}" type="pres">
      <dgm:prSet presAssocID="{DAAACD17-3E22-4DEE-9132-059825FD7DED}" presName="Text2" presStyleLbl="alignImgPlace1" presStyleIdx="1" presStyleCnt="6">
        <dgm:presLayoutVars>
          <dgm:chMax val="0"/>
          <dgm:chPref val="0"/>
          <dgm:bulletEnabled val="1"/>
        </dgm:presLayoutVars>
      </dgm:prSet>
      <dgm:spPr/>
    </dgm:pt>
    <dgm:pt modelId="{623F56C5-9C1F-4482-8079-466BC941CC69}" type="pres">
      <dgm:prSet presAssocID="{95040C36-1266-4044-BCFA-42E61CBE014D}" presName="Image3" presStyleCnt="0"/>
      <dgm:spPr/>
    </dgm:pt>
    <dgm:pt modelId="{CA87DB7A-5A29-47FB-BE56-BF10796A5A14}" type="pres">
      <dgm:prSet presAssocID="{95040C36-1266-4044-BCFA-42E61CBE014D}" presName="Image" presStyleLbl="alignImgPlace1" presStyleIdx="2" presStyleCnt="6" custLinFactNeighborX="481" custLinFactNeighborY="70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A1DE5ECF-0999-42A2-B28F-C4C229D54776}" type="pres">
      <dgm:prSet presAssocID="{95040C36-1266-4044-BCFA-42E61CBE014D}" presName="Accent3" presStyleCnt="0"/>
      <dgm:spPr/>
    </dgm:pt>
    <dgm:pt modelId="{5CB14EE7-1B64-40A3-94AD-3D666B63D954}" type="pres">
      <dgm:prSet presAssocID="{95040C36-1266-4044-BCFA-42E61CBE014D}" presName="Accent" presStyleLbl="parChTrans1D1" presStyleIdx="2" presStyleCnt="6"/>
      <dgm:spPr/>
    </dgm:pt>
    <dgm:pt modelId="{5DD44196-3E07-4696-A6C7-2F2C159DE1C2}" type="pres">
      <dgm:prSet presAssocID="{95040C36-1266-4044-BCFA-42E61CBE014D}" presName="Text3" presStyleLbl="alignImgPlace1" presStyleIdx="2" presStyleCnt="6" custLinFactNeighborY="30570">
        <dgm:presLayoutVars>
          <dgm:chMax val="0"/>
          <dgm:chPref val="0"/>
          <dgm:bulletEnabled val="1"/>
        </dgm:presLayoutVars>
      </dgm:prSet>
      <dgm:spPr/>
    </dgm:pt>
    <dgm:pt modelId="{A862C10A-0B1B-411F-8229-6C448B744007}" type="pres">
      <dgm:prSet presAssocID="{C919A4F9-77EE-4518-A412-78AAB5344664}" presName="Image4" presStyleCnt="0"/>
      <dgm:spPr/>
    </dgm:pt>
    <dgm:pt modelId="{7F8D25D2-680C-47B9-BE90-381C688D7D8C}" type="pres">
      <dgm:prSet presAssocID="{C919A4F9-77EE-4518-A412-78AAB5344664}" presName="Image" presStyleLbl="alignImgPlace1" presStyleIdx="3" presStyleCnt="6" custScaleX="170872" custScaleY="163589"/>
      <dgm:spPr>
        <a:blipFill>
          <a:blip xmlns:r="http://schemas.openxmlformats.org/officeDocument/2006/relationships" r:embed="rId4"/>
          <a:srcRect/>
          <a:stretch>
            <a:fillRect t="-14000" b="-14000"/>
          </a:stretch>
        </a:blipFill>
      </dgm:spPr>
    </dgm:pt>
    <dgm:pt modelId="{D16C4EFE-E304-466A-82F4-D52CD9ECFDC3}" type="pres">
      <dgm:prSet presAssocID="{C919A4F9-77EE-4518-A412-78AAB5344664}" presName="Accent4" presStyleCnt="0"/>
      <dgm:spPr/>
    </dgm:pt>
    <dgm:pt modelId="{6DD5BAB9-FC1B-4C4A-8D44-0668A90F5485}" type="pres">
      <dgm:prSet presAssocID="{C919A4F9-77EE-4518-A412-78AAB5344664}" presName="Accent" presStyleLbl="parChTrans1D1" presStyleIdx="3" presStyleCnt="6" custScaleX="154948" custScaleY="178574" custLinFactNeighborX="-1234" custLinFactNeighborY="-4351"/>
      <dgm:spPr/>
    </dgm:pt>
    <dgm:pt modelId="{5197883D-8876-4D3B-86BE-813832FBAA03}" type="pres">
      <dgm:prSet presAssocID="{C919A4F9-77EE-4518-A412-78AAB5344664}" presName="Text4" presStyleLbl="alignImgPlace1" presStyleIdx="3" presStyleCnt="6" custScaleX="163600" custLinFactNeighborX="2469" custLinFactNeighborY="45855">
        <dgm:presLayoutVars>
          <dgm:chMax val="0"/>
          <dgm:chPref val="0"/>
          <dgm:bulletEnabled val="1"/>
        </dgm:presLayoutVars>
      </dgm:prSet>
      <dgm:spPr/>
    </dgm:pt>
    <dgm:pt modelId="{9FF6100E-B883-4B1B-9328-E811A93E3E68}" type="pres">
      <dgm:prSet presAssocID="{2EACC8DC-E60E-47AB-BBD8-1B1B923FBF21}" presName="Image5" presStyleCnt="0"/>
      <dgm:spPr/>
    </dgm:pt>
    <dgm:pt modelId="{8BDE61CF-F25B-4B16-BBF5-6E05175638EC}" type="pres">
      <dgm:prSet presAssocID="{2EACC8DC-E60E-47AB-BBD8-1B1B923FBF21}" presName="Image" presStyleLbl="align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A1499158-844F-4D93-930D-42C1D0AC1D22}" type="pres">
      <dgm:prSet presAssocID="{2EACC8DC-E60E-47AB-BBD8-1B1B923FBF21}" presName="Accent5" presStyleCnt="0"/>
      <dgm:spPr/>
    </dgm:pt>
    <dgm:pt modelId="{308578ED-93F7-458D-AA01-798CD628FCE5}" type="pres">
      <dgm:prSet presAssocID="{2EACC8DC-E60E-47AB-BBD8-1B1B923FBF21}" presName="Accent" presStyleLbl="parChTrans1D1" presStyleIdx="4" presStyleCnt="6"/>
      <dgm:spPr/>
    </dgm:pt>
    <dgm:pt modelId="{255A59C8-CC51-4BFC-8CCC-159832FA122E}" type="pres">
      <dgm:prSet presAssocID="{2EACC8DC-E60E-47AB-BBD8-1B1B923FBF21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</dgm:pt>
    <dgm:pt modelId="{EEA52297-8456-4DD6-83C2-32A32E8A40DF}" type="pres">
      <dgm:prSet presAssocID="{1232C9A5-D9C4-434D-AC48-F142A635D64F}" presName="Image6" presStyleCnt="0"/>
      <dgm:spPr/>
    </dgm:pt>
    <dgm:pt modelId="{9FE1E810-9642-4038-8A30-3A1330C003E8}" type="pres">
      <dgm:prSet presAssocID="{1232C9A5-D9C4-434D-AC48-F142A635D64F}" presName="Image" presStyleLbl="align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21B956C3-2CA5-4500-9E43-5A14C13F3705}" type="pres">
      <dgm:prSet presAssocID="{1232C9A5-D9C4-434D-AC48-F142A635D64F}" presName="Accent6" presStyleCnt="0"/>
      <dgm:spPr/>
    </dgm:pt>
    <dgm:pt modelId="{B952C58E-40BF-4F55-AE03-FD8C822BB7C7}" type="pres">
      <dgm:prSet presAssocID="{1232C9A5-D9C4-434D-AC48-F142A635D64F}" presName="Accent" presStyleLbl="parChTrans1D1" presStyleIdx="5" presStyleCnt="6"/>
      <dgm:spPr/>
    </dgm:pt>
    <dgm:pt modelId="{68A1E761-5A35-40DF-8073-834DD2F26286}" type="pres">
      <dgm:prSet presAssocID="{1232C9A5-D9C4-434D-AC48-F142A635D64F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8C46808-36BB-452E-B7D6-8E316B4E2D47}" srcId="{5BBE30C3-6895-4AA2-ADD3-2E9BFC9D0E45}" destId="{95040C36-1266-4044-BCFA-42E61CBE014D}" srcOrd="2" destOrd="0" parTransId="{255E12CF-4D2B-43C5-A89E-D6EBEAA40C63}" sibTransId="{8812E67F-6B49-4A6C-A07C-821BA709D9F9}"/>
    <dgm:cxn modelId="{1EE0F624-6530-4BF6-9530-80EF4EE344F2}" srcId="{5BBE30C3-6895-4AA2-ADD3-2E9BFC9D0E45}" destId="{2EACC8DC-E60E-47AB-BBD8-1B1B923FBF21}" srcOrd="4" destOrd="0" parTransId="{11F1E79F-0614-4E7B-85ED-C8A0935D7D58}" sibTransId="{BFC6AB4E-5B2C-431C-B227-80998513DAFB}"/>
    <dgm:cxn modelId="{5636B05E-7142-47BF-92DD-AA34EAEF0F5C}" type="presOf" srcId="{C919A4F9-77EE-4518-A412-78AAB5344664}" destId="{5197883D-8876-4D3B-86BE-813832FBAA03}" srcOrd="0" destOrd="0" presId="urn:microsoft.com/office/officeart/2011/layout/ThemePictureAccent"/>
    <dgm:cxn modelId="{85B10869-7B30-4B59-8AD2-3A891215A42A}" type="presOf" srcId="{95040C36-1266-4044-BCFA-42E61CBE014D}" destId="{5DD44196-3E07-4696-A6C7-2F2C159DE1C2}" srcOrd="0" destOrd="0" presId="urn:microsoft.com/office/officeart/2011/layout/ThemePictureAccent"/>
    <dgm:cxn modelId="{32B15458-BBEC-42E6-AC7A-02C09883BD86}" srcId="{5BBE30C3-6895-4AA2-ADD3-2E9BFC9D0E45}" destId="{DAAACD17-3E22-4DEE-9132-059825FD7DED}" srcOrd="1" destOrd="0" parTransId="{F7168E29-ABC6-4443-A355-85E7BC9F7D6A}" sibTransId="{7844A016-BC4C-4F22-B032-34BB7271ED08}"/>
    <dgm:cxn modelId="{F4CC3483-88D6-4C6A-9B3E-D6D59D666D9F}" type="presOf" srcId="{DAAACD17-3E22-4DEE-9132-059825FD7DED}" destId="{6D93EA33-B730-4CEA-8093-A75F9043A0B7}" srcOrd="0" destOrd="0" presId="urn:microsoft.com/office/officeart/2011/layout/ThemePictureAccent"/>
    <dgm:cxn modelId="{127F7884-9597-4EC3-A691-7BEA5E9A58B1}" type="presOf" srcId="{2EACC8DC-E60E-47AB-BBD8-1B1B923FBF21}" destId="{255A59C8-CC51-4BFC-8CCC-159832FA122E}" srcOrd="0" destOrd="0" presId="urn:microsoft.com/office/officeart/2011/layout/ThemePictureAccent"/>
    <dgm:cxn modelId="{4DC92F9E-E1A9-4007-A4B7-E219E6196959}" srcId="{5BBE30C3-6895-4AA2-ADD3-2E9BFC9D0E45}" destId="{1232C9A5-D9C4-434D-AC48-F142A635D64F}" srcOrd="5" destOrd="0" parTransId="{E93747E1-9B65-4C45-A8C6-969AC6D48D6D}" sibTransId="{5C42AC51-9E8C-4877-85D3-C35C70D3DCBC}"/>
    <dgm:cxn modelId="{A09E95C4-AC03-416D-A236-12A5C6C4FB65}" srcId="{5BBE30C3-6895-4AA2-ADD3-2E9BFC9D0E45}" destId="{C919A4F9-77EE-4518-A412-78AAB5344664}" srcOrd="3" destOrd="0" parTransId="{161DE278-3C50-4A17-AD9D-08C4C5AEF6EB}" sibTransId="{B9AD9D45-E9E8-49E6-BACA-0E05D03753CD}"/>
    <dgm:cxn modelId="{BA3F55D5-AD85-4B54-BC2E-AB79E6205574}" type="presOf" srcId="{5BBE30C3-6895-4AA2-ADD3-2E9BFC9D0E45}" destId="{1E5E86B2-7383-4615-A0C3-9FAC3C86B7BA}" srcOrd="0" destOrd="0" presId="urn:microsoft.com/office/officeart/2011/layout/ThemePictureAccent"/>
    <dgm:cxn modelId="{0D46CDDE-E91A-4AB1-861C-069122E1635F}" srcId="{5BBE30C3-6895-4AA2-ADD3-2E9BFC9D0E45}" destId="{CB92DE91-152D-4AF9-851D-2D568BC1F042}" srcOrd="0" destOrd="0" parTransId="{B5D680CE-FB59-453F-9C1A-9D3BF8BBE179}" sibTransId="{EEF0FB37-4C05-45C7-8545-B56FE332A226}"/>
    <dgm:cxn modelId="{A735A8DF-96D5-440E-AFC3-5B06CBF7C568}" type="presOf" srcId="{CB92DE91-152D-4AF9-851D-2D568BC1F042}" destId="{5C908BD0-F88C-4EB0-B10E-3706484C68AE}" srcOrd="0" destOrd="0" presId="urn:microsoft.com/office/officeart/2011/layout/ThemePictureAccent"/>
    <dgm:cxn modelId="{8B0C07F2-0A66-45E8-A9E3-8AD189AA3FA7}" type="presOf" srcId="{1232C9A5-D9C4-434D-AC48-F142A635D64F}" destId="{68A1E761-5A35-40DF-8073-834DD2F26286}" srcOrd="0" destOrd="0" presId="urn:microsoft.com/office/officeart/2011/layout/ThemePictureAccent"/>
    <dgm:cxn modelId="{A48B79A9-41D5-4DBC-92AB-0A409B22444D}" type="presParOf" srcId="{1E5E86B2-7383-4615-A0C3-9FAC3C86B7BA}" destId="{4BAE481E-4F34-417E-8C5B-5AC64E69D02B}" srcOrd="0" destOrd="0" presId="urn:microsoft.com/office/officeart/2011/layout/ThemePictureAccent"/>
    <dgm:cxn modelId="{AABA050D-9457-48F8-90C4-387F667A1FA3}" type="presParOf" srcId="{4BAE481E-4F34-417E-8C5B-5AC64E69D02B}" destId="{83EFDE2D-DA62-4A4A-9480-AF8F83F2F9BB}" srcOrd="0" destOrd="0" presId="urn:microsoft.com/office/officeart/2011/layout/ThemePictureAccent"/>
    <dgm:cxn modelId="{313A28E8-5BFF-490D-A58B-1504A65A882F}" type="presParOf" srcId="{1E5E86B2-7383-4615-A0C3-9FAC3C86B7BA}" destId="{16EFD90E-324A-4E6F-85B1-2441A33E162D}" srcOrd="1" destOrd="0" presId="urn:microsoft.com/office/officeart/2011/layout/ThemePictureAccent"/>
    <dgm:cxn modelId="{E3A09BC8-FB07-49A6-9CB7-F757F4D85C48}" type="presParOf" srcId="{16EFD90E-324A-4E6F-85B1-2441A33E162D}" destId="{BB6090E1-4C84-4157-BAD3-1DCEB3A28295}" srcOrd="0" destOrd="0" presId="urn:microsoft.com/office/officeart/2011/layout/ThemePictureAccent"/>
    <dgm:cxn modelId="{49F8277B-4CB5-4875-91CE-F3988A99CAC8}" type="presParOf" srcId="{1E5E86B2-7383-4615-A0C3-9FAC3C86B7BA}" destId="{5C908BD0-F88C-4EB0-B10E-3706484C68AE}" srcOrd="2" destOrd="0" presId="urn:microsoft.com/office/officeart/2011/layout/ThemePictureAccent"/>
    <dgm:cxn modelId="{C632F9C1-05E7-42D4-AC08-E2898FFC2825}" type="presParOf" srcId="{1E5E86B2-7383-4615-A0C3-9FAC3C86B7BA}" destId="{2B250078-B1A9-4B0E-96BA-05B1C88C6717}" srcOrd="3" destOrd="0" presId="urn:microsoft.com/office/officeart/2011/layout/ThemePictureAccent"/>
    <dgm:cxn modelId="{F1E08069-86F7-4432-B099-E10992183FE4}" type="presParOf" srcId="{2B250078-B1A9-4B0E-96BA-05B1C88C6717}" destId="{C210AE0D-BB89-4BD2-88B0-8753AA83F108}" srcOrd="0" destOrd="0" presId="urn:microsoft.com/office/officeart/2011/layout/ThemePictureAccent"/>
    <dgm:cxn modelId="{D3A01EF8-8D75-467C-A680-C9BA0CC8100D}" type="presParOf" srcId="{1E5E86B2-7383-4615-A0C3-9FAC3C86B7BA}" destId="{1BEF92EB-8CA9-43DC-88CE-3119587E1E81}" srcOrd="4" destOrd="0" presId="urn:microsoft.com/office/officeart/2011/layout/ThemePictureAccent"/>
    <dgm:cxn modelId="{9384EE4A-1F0B-4227-82CA-0EA7948F7E81}" type="presParOf" srcId="{1BEF92EB-8CA9-43DC-88CE-3119587E1E81}" destId="{3E8E4A43-B835-4319-A6F3-6176974AD26E}" srcOrd="0" destOrd="0" presId="urn:microsoft.com/office/officeart/2011/layout/ThemePictureAccent"/>
    <dgm:cxn modelId="{F2338A45-797D-4CC0-A939-5D09B131550F}" type="presParOf" srcId="{1E5E86B2-7383-4615-A0C3-9FAC3C86B7BA}" destId="{6D93EA33-B730-4CEA-8093-A75F9043A0B7}" srcOrd="5" destOrd="0" presId="urn:microsoft.com/office/officeart/2011/layout/ThemePictureAccent"/>
    <dgm:cxn modelId="{84BCFFB1-44CF-457B-8639-2C0EED7ABF02}" type="presParOf" srcId="{1E5E86B2-7383-4615-A0C3-9FAC3C86B7BA}" destId="{623F56C5-9C1F-4482-8079-466BC941CC69}" srcOrd="6" destOrd="0" presId="urn:microsoft.com/office/officeart/2011/layout/ThemePictureAccent"/>
    <dgm:cxn modelId="{D57521AD-FD3A-4296-8AAD-994D22DF1210}" type="presParOf" srcId="{623F56C5-9C1F-4482-8079-466BC941CC69}" destId="{CA87DB7A-5A29-47FB-BE56-BF10796A5A14}" srcOrd="0" destOrd="0" presId="urn:microsoft.com/office/officeart/2011/layout/ThemePictureAccent"/>
    <dgm:cxn modelId="{7AFA5DDB-7743-4CF8-8679-8C1410967345}" type="presParOf" srcId="{1E5E86B2-7383-4615-A0C3-9FAC3C86B7BA}" destId="{A1DE5ECF-0999-42A2-B28F-C4C229D54776}" srcOrd="7" destOrd="0" presId="urn:microsoft.com/office/officeart/2011/layout/ThemePictureAccent"/>
    <dgm:cxn modelId="{A961ECC0-ECCE-4BB6-B673-2C29BD7804EF}" type="presParOf" srcId="{A1DE5ECF-0999-42A2-B28F-C4C229D54776}" destId="{5CB14EE7-1B64-40A3-94AD-3D666B63D954}" srcOrd="0" destOrd="0" presId="urn:microsoft.com/office/officeart/2011/layout/ThemePictureAccent"/>
    <dgm:cxn modelId="{DE0815EE-6AFB-46C6-B5EC-A5F6C51DFECC}" type="presParOf" srcId="{1E5E86B2-7383-4615-A0C3-9FAC3C86B7BA}" destId="{5DD44196-3E07-4696-A6C7-2F2C159DE1C2}" srcOrd="8" destOrd="0" presId="urn:microsoft.com/office/officeart/2011/layout/ThemePictureAccent"/>
    <dgm:cxn modelId="{3821032C-06A5-43BA-97BB-B1694A297577}" type="presParOf" srcId="{1E5E86B2-7383-4615-A0C3-9FAC3C86B7BA}" destId="{A862C10A-0B1B-411F-8229-6C448B744007}" srcOrd="9" destOrd="0" presId="urn:microsoft.com/office/officeart/2011/layout/ThemePictureAccent"/>
    <dgm:cxn modelId="{D208E1DD-F993-4CC6-855F-DEE907E0F52A}" type="presParOf" srcId="{A862C10A-0B1B-411F-8229-6C448B744007}" destId="{7F8D25D2-680C-47B9-BE90-381C688D7D8C}" srcOrd="0" destOrd="0" presId="urn:microsoft.com/office/officeart/2011/layout/ThemePictureAccent"/>
    <dgm:cxn modelId="{6C4C9687-1BE5-488D-BF54-5AE622365540}" type="presParOf" srcId="{1E5E86B2-7383-4615-A0C3-9FAC3C86B7BA}" destId="{D16C4EFE-E304-466A-82F4-D52CD9ECFDC3}" srcOrd="10" destOrd="0" presId="urn:microsoft.com/office/officeart/2011/layout/ThemePictureAccent"/>
    <dgm:cxn modelId="{940518A6-E487-41F3-9D23-6B7D29F566EE}" type="presParOf" srcId="{D16C4EFE-E304-466A-82F4-D52CD9ECFDC3}" destId="{6DD5BAB9-FC1B-4C4A-8D44-0668A90F5485}" srcOrd="0" destOrd="0" presId="urn:microsoft.com/office/officeart/2011/layout/ThemePictureAccent"/>
    <dgm:cxn modelId="{68311DCD-E7E3-49BE-B0AC-BAC7B1945C59}" type="presParOf" srcId="{1E5E86B2-7383-4615-A0C3-9FAC3C86B7BA}" destId="{5197883D-8876-4D3B-86BE-813832FBAA03}" srcOrd="11" destOrd="0" presId="urn:microsoft.com/office/officeart/2011/layout/ThemePictureAccent"/>
    <dgm:cxn modelId="{2FE26744-1011-4C1D-B7C6-9D99C88F0AFE}" type="presParOf" srcId="{1E5E86B2-7383-4615-A0C3-9FAC3C86B7BA}" destId="{9FF6100E-B883-4B1B-9328-E811A93E3E68}" srcOrd="12" destOrd="0" presId="urn:microsoft.com/office/officeart/2011/layout/ThemePictureAccent"/>
    <dgm:cxn modelId="{8020B0A1-F894-49BF-A479-386BB741AEAD}" type="presParOf" srcId="{9FF6100E-B883-4B1B-9328-E811A93E3E68}" destId="{8BDE61CF-F25B-4B16-BBF5-6E05175638EC}" srcOrd="0" destOrd="0" presId="urn:microsoft.com/office/officeart/2011/layout/ThemePictureAccent"/>
    <dgm:cxn modelId="{50768B54-D1DB-47E2-84BE-8D87A3981ED4}" type="presParOf" srcId="{1E5E86B2-7383-4615-A0C3-9FAC3C86B7BA}" destId="{A1499158-844F-4D93-930D-42C1D0AC1D22}" srcOrd="13" destOrd="0" presId="urn:microsoft.com/office/officeart/2011/layout/ThemePictureAccent"/>
    <dgm:cxn modelId="{22F1B01B-CDFD-4C42-A5CE-1B277BEFD11D}" type="presParOf" srcId="{A1499158-844F-4D93-930D-42C1D0AC1D22}" destId="{308578ED-93F7-458D-AA01-798CD628FCE5}" srcOrd="0" destOrd="0" presId="urn:microsoft.com/office/officeart/2011/layout/ThemePictureAccent"/>
    <dgm:cxn modelId="{7C54EC36-4FC2-49F6-B5AF-61C61678AA07}" type="presParOf" srcId="{1E5E86B2-7383-4615-A0C3-9FAC3C86B7BA}" destId="{255A59C8-CC51-4BFC-8CCC-159832FA122E}" srcOrd="14" destOrd="0" presId="urn:microsoft.com/office/officeart/2011/layout/ThemePictureAccent"/>
    <dgm:cxn modelId="{34F5705B-BA86-4F1A-A967-EF126B35B0D4}" type="presParOf" srcId="{1E5E86B2-7383-4615-A0C3-9FAC3C86B7BA}" destId="{EEA52297-8456-4DD6-83C2-32A32E8A40DF}" srcOrd="15" destOrd="0" presId="urn:microsoft.com/office/officeart/2011/layout/ThemePictureAccent"/>
    <dgm:cxn modelId="{15064AB5-5E02-430A-9122-ACFE6261B7C7}" type="presParOf" srcId="{EEA52297-8456-4DD6-83C2-32A32E8A40DF}" destId="{9FE1E810-9642-4038-8A30-3A1330C003E8}" srcOrd="0" destOrd="0" presId="urn:microsoft.com/office/officeart/2011/layout/ThemePictureAccent"/>
    <dgm:cxn modelId="{97DB3A02-6758-4F4D-92EA-EF1C1FDDD0C6}" type="presParOf" srcId="{1E5E86B2-7383-4615-A0C3-9FAC3C86B7BA}" destId="{21B956C3-2CA5-4500-9E43-5A14C13F3705}" srcOrd="16" destOrd="0" presId="urn:microsoft.com/office/officeart/2011/layout/ThemePictureAccent"/>
    <dgm:cxn modelId="{964600E2-2DC2-498C-9D53-CA6A366FF43D}" type="presParOf" srcId="{21B956C3-2CA5-4500-9E43-5A14C13F3705}" destId="{B952C58E-40BF-4F55-AE03-FD8C822BB7C7}" srcOrd="0" destOrd="0" presId="urn:microsoft.com/office/officeart/2011/layout/ThemePictureAccent"/>
    <dgm:cxn modelId="{3C6326E0-DC1B-423D-8D71-200021C750CB}" type="presParOf" srcId="{1E5E86B2-7383-4615-A0C3-9FAC3C86B7BA}" destId="{68A1E761-5A35-40DF-8073-834DD2F26286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642CF-B1F7-42DC-B087-C38B301529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324D15-5465-445F-A2FC-DE68A2C78E12}">
      <dgm:prSet/>
      <dgm:spPr/>
      <dgm:t>
        <a:bodyPr/>
        <a:lstStyle/>
        <a:p>
          <a:r>
            <a:rPr lang="en-US"/>
            <a:t>Introductions</a:t>
          </a:r>
        </a:p>
      </dgm:t>
    </dgm:pt>
    <dgm:pt modelId="{13FE5E68-EF5F-44D5-AB37-DBECC3B23434}" type="parTrans" cxnId="{F9521924-36A5-4137-A973-20E6DF144F32}">
      <dgm:prSet/>
      <dgm:spPr/>
      <dgm:t>
        <a:bodyPr/>
        <a:lstStyle/>
        <a:p>
          <a:endParaRPr lang="en-US"/>
        </a:p>
      </dgm:t>
    </dgm:pt>
    <dgm:pt modelId="{47930244-DEAE-4F3E-B4A1-696A04291116}" type="sibTrans" cxnId="{F9521924-36A5-4137-A973-20E6DF144F32}">
      <dgm:prSet/>
      <dgm:spPr/>
      <dgm:t>
        <a:bodyPr/>
        <a:lstStyle/>
        <a:p>
          <a:endParaRPr lang="en-US"/>
        </a:p>
      </dgm:t>
    </dgm:pt>
    <dgm:pt modelId="{DBEEC989-5901-4A29-BDB1-23BF0122060B}">
      <dgm:prSet/>
      <dgm:spPr/>
      <dgm:t>
        <a:bodyPr/>
        <a:lstStyle/>
        <a:p>
          <a:r>
            <a:rPr lang="en-US"/>
            <a:t>Panelists</a:t>
          </a:r>
        </a:p>
      </dgm:t>
    </dgm:pt>
    <dgm:pt modelId="{EC9BA006-C218-4F0F-BCF8-0B77505585E6}" type="parTrans" cxnId="{139C43F5-7D41-40FB-BE28-ADF27E4F85ED}">
      <dgm:prSet/>
      <dgm:spPr/>
      <dgm:t>
        <a:bodyPr/>
        <a:lstStyle/>
        <a:p>
          <a:endParaRPr lang="en-US"/>
        </a:p>
      </dgm:t>
    </dgm:pt>
    <dgm:pt modelId="{D1E44D0F-F646-4F25-8D19-BD8912449F71}" type="sibTrans" cxnId="{139C43F5-7D41-40FB-BE28-ADF27E4F85ED}">
      <dgm:prSet/>
      <dgm:spPr/>
      <dgm:t>
        <a:bodyPr/>
        <a:lstStyle/>
        <a:p>
          <a:endParaRPr lang="en-US"/>
        </a:p>
      </dgm:t>
    </dgm:pt>
    <dgm:pt modelId="{269458EA-6B0C-4A9D-9F2E-613BAFC79B4F}">
      <dgm:prSet/>
      <dgm:spPr/>
      <dgm:t>
        <a:bodyPr/>
        <a:lstStyle/>
        <a:p>
          <a:r>
            <a:rPr lang="en-US"/>
            <a:t>Questions &amp; Answers</a:t>
          </a:r>
        </a:p>
      </dgm:t>
    </dgm:pt>
    <dgm:pt modelId="{086817AA-56BA-42F7-8519-F9C34924E4E4}" type="parTrans" cxnId="{3932D2D6-7DA8-414B-90F4-DEF67143ED42}">
      <dgm:prSet/>
      <dgm:spPr/>
      <dgm:t>
        <a:bodyPr/>
        <a:lstStyle/>
        <a:p>
          <a:endParaRPr lang="en-US"/>
        </a:p>
      </dgm:t>
    </dgm:pt>
    <dgm:pt modelId="{BB3FF247-B4DE-484B-B267-7CF6E5CCFBC3}" type="sibTrans" cxnId="{3932D2D6-7DA8-414B-90F4-DEF67143ED42}">
      <dgm:prSet/>
      <dgm:spPr/>
      <dgm:t>
        <a:bodyPr/>
        <a:lstStyle/>
        <a:p>
          <a:endParaRPr lang="en-US"/>
        </a:p>
      </dgm:t>
    </dgm:pt>
    <dgm:pt modelId="{49697203-8FCB-4FC6-911A-BBCE74D6D171}">
      <dgm:prSet/>
      <dgm:spPr/>
      <dgm:t>
        <a:bodyPr/>
        <a:lstStyle/>
        <a:p>
          <a:r>
            <a:rPr lang="en-US"/>
            <a:t>Note:  please submit all questions in </a:t>
          </a:r>
          <a:r>
            <a:rPr lang="en-US" u="sng"/>
            <a:t>Chat</a:t>
          </a:r>
          <a:r>
            <a:rPr lang="en-US"/>
            <a:t> only – not Q&amp;A</a:t>
          </a:r>
        </a:p>
      </dgm:t>
    </dgm:pt>
    <dgm:pt modelId="{0D1255A2-C056-43CB-BEEB-6D4ED8A3A13E}" type="parTrans" cxnId="{0369E3EE-26C3-4D9E-9045-856F5A054CFC}">
      <dgm:prSet/>
      <dgm:spPr/>
      <dgm:t>
        <a:bodyPr/>
        <a:lstStyle/>
        <a:p>
          <a:endParaRPr lang="en-US"/>
        </a:p>
      </dgm:t>
    </dgm:pt>
    <dgm:pt modelId="{405984C9-EBE9-4F1E-8F25-204D54ABD76C}" type="sibTrans" cxnId="{0369E3EE-26C3-4D9E-9045-856F5A054CFC}">
      <dgm:prSet/>
      <dgm:spPr/>
      <dgm:t>
        <a:bodyPr/>
        <a:lstStyle/>
        <a:p>
          <a:endParaRPr lang="en-US"/>
        </a:p>
      </dgm:t>
    </dgm:pt>
    <dgm:pt modelId="{6BC38BA8-898C-4A7F-B8AC-C0E8B1F41C14}" type="pres">
      <dgm:prSet presAssocID="{6B2642CF-B1F7-42DC-B087-C38B301529DB}" presName="root" presStyleCnt="0">
        <dgm:presLayoutVars>
          <dgm:dir/>
          <dgm:resizeHandles val="exact"/>
        </dgm:presLayoutVars>
      </dgm:prSet>
      <dgm:spPr/>
    </dgm:pt>
    <dgm:pt modelId="{1607D618-4C90-4477-B40A-DDBE6DF5CB89}" type="pres">
      <dgm:prSet presAssocID="{E1324D15-5465-445F-A2FC-DE68A2C78E12}" presName="compNode" presStyleCnt="0"/>
      <dgm:spPr/>
    </dgm:pt>
    <dgm:pt modelId="{6D026679-8EAF-4C20-9DB3-757D3081512E}" type="pres">
      <dgm:prSet presAssocID="{E1324D15-5465-445F-A2FC-DE68A2C78E12}" presName="bgRect" presStyleLbl="bgShp" presStyleIdx="0" presStyleCnt="3"/>
      <dgm:spPr/>
    </dgm:pt>
    <dgm:pt modelId="{96ACF61A-BB55-4F1B-8539-E5B7291C2DA7}" type="pres">
      <dgm:prSet presAssocID="{E1324D15-5465-445F-A2FC-DE68A2C78E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454BFE7-45D3-41FF-B52A-B8F09A6BA4E2}" type="pres">
      <dgm:prSet presAssocID="{E1324D15-5465-445F-A2FC-DE68A2C78E12}" presName="spaceRect" presStyleCnt="0"/>
      <dgm:spPr/>
    </dgm:pt>
    <dgm:pt modelId="{441B477E-E4D2-4485-AF8F-0558914939A8}" type="pres">
      <dgm:prSet presAssocID="{E1324D15-5465-445F-A2FC-DE68A2C78E12}" presName="parTx" presStyleLbl="revTx" presStyleIdx="0" presStyleCnt="4">
        <dgm:presLayoutVars>
          <dgm:chMax val="0"/>
          <dgm:chPref val="0"/>
        </dgm:presLayoutVars>
      </dgm:prSet>
      <dgm:spPr/>
    </dgm:pt>
    <dgm:pt modelId="{E21DF9BE-EDCD-4638-A662-01E834B125C8}" type="pres">
      <dgm:prSet presAssocID="{47930244-DEAE-4F3E-B4A1-696A04291116}" presName="sibTrans" presStyleCnt="0"/>
      <dgm:spPr/>
    </dgm:pt>
    <dgm:pt modelId="{C1D7086C-88BB-44D7-B833-F36A62F5301D}" type="pres">
      <dgm:prSet presAssocID="{DBEEC989-5901-4A29-BDB1-23BF0122060B}" presName="compNode" presStyleCnt="0"/>
      <dgm:spPr/>
    </dgm:pt>
    <dgm:pt modelId="{BE8F49DF-1BEE-4A2F-B217-92FF815ABC2F}" type="pres">
      <dgm:prSet presAssocID="{DBEEC989-5901-4A29-BDB1-23BF0122060B}" presName="bgRect" presStyleLbl="bgShp" presStyleIdx="1" presStyleCnt="3"/>
      <dgm:spPr/>
    </dgm:pt>
    <dgm:pt modelId="{85F13429-47C5-4B20-9E60-99C1A022F880}" type="pres">
      <dgm:prSet presAssocID="{DBEEC989-5901-4A29-BDB1-23BF012206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9E83699-A211-474C-91AD-0545DA9F3B91}" type="pres">
      <dgm:prSet presAssocID="{DBEEC989-5901-4A29-BDB1-23BF0122060B}" presName="spaceRect" presStyleCnt="0"/>
      <dgm:spPr/>
    </dgm:pt>
    <dgm:pt modelId="{9E0C3BB4-BCD1-41C6-820B-59387817CF93}" type="pres">
      <dgm:prSet presAssocID="{DBEEC989-5901-4A29-BDB1-23BF0122060B}" presName="parTx" presStyleLbl="revTx" presStyleIdx="1" presStyleCnt="4">
        <dgm:presLayoutVars>
          <dgm:chMax val="0"/>
          <dgm:chPref val="0"/>
        </dgm:presLayoutVars>
      </dgm:prSet>
      <dgm:spPr/>
    </dgm:pt>
    <dgm:pt modelId="{8BE62E54-780D-4099-9C28-9ED15E0513B2}" type="pres">
      <dgm:prSet presAssocID="{D1E44D0F-F646-4F25-8D19-BD8912449F71}" presName="sibTrans" presStyleCnt="0"/>
      <dgm:spPr/>
    </dgm:pt>
    <dgm:pt modelId="{58973D93-7828-490D-A7A7-F19AA61E503C}" type="pres">
      <dgm:prSet presAssocID="{269458EA-6B0C-4A9D-9F2E-613BAFC79B4F}" presName="compNode" presStyleCnt="0"/>
      <dgm:spPr/>
    </dgm:pt>
    <dgm:pt modelId="{7FF7C535-3287-4917-B7BF-8E6B349B43F2}" type="pres">
      <dgm:prSet presAssocID="{269458EA-6B0C-4A9D-9F2E-613BAFC79B4F}" presName="bgRect" presStyleLbl="bgShp" presStyleIdx="2" presStyleCnt="3"/>
      <dgm:spPr/>
    </dgm:pt>
    <dgm:pt modelId="{0E0442CF-9228-48FB-AE76-EFAED44CEE41}" type="pres">
      <dgm:prSet presAssocID="{269458EA-6B0C-4A9D-9F2E-613BAFC79B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7F8A06F8-1A0C-4204-B6FF-26616C761E5E}" type="pres">
      <dgm:prSet presAssocID="{269458EA-6B0C-4A9D-9F2E-613BAFC79B4F}" presName="spaceRect" presStyleCnt="0"/>
      <dgm:spPr/>
    </dgm:pt>
    <dgm:pt modelId="{30CA667F-11BD-4A58-8486-3A42E7282752}" type="pres">
      <dgm:prSet presAssocID="{269458EA-6B0C-4A9D-9F2E-613BAFC79B4F}" presName="parTx" presStyleLbl="revTx" presStyleIdx="2" presStyleCnt="4">
        <dgm:presLayoutVars>
          <dgm:chMax val="0"/>
          <dgm:chPref val="0"/>
        </dgm:presLayoutVars>
      </dgm:prSet>
      <dgm:spPr/>
    </dgm:pt>
    <dgm:pt modelId="{F2617482-899D-4B5B-B26D-B9A5117FF053}" type="pres">
      <dgm:prSet presAssocID="{269458EA-6B0C-4A9D-9F2E-613BAFC79B4F}" presName="desTx" presStyleLbl="revTx" presStyleIdx="3" presStyleCnt="4">
        <dgm:presLayoutVars/>
      </dgm:prSet>
      <dgm:spPr/>
    </dgm:pt>
  </dgm:ptLst>
  <dgm:cxnLst>
    <dgm:cxn modelId="{F9521924-36A5-4137-A973-20E6DF144F32}" srcId="{6B2642CF-B1F7-42DC-B087-C38B301529DB}" destId="{E1324D15-5465-445F-A2FC-DE68A2C78E12}" srcOrd="0" destOrd="0" parTransId="{13FE5E68-EF5F-44D5-AB37-DBECC3B23434}" sibTransId="{47930244-DEAE-4F3E-B4A1-696A04291116}"/>
    <dgm:cxn modelId="{D4B7612E-8E8B-4D56-83C1-8D2DB19E27F0}" type="presOf" srcId="{DBEEC989-5901-4A29-BDB1-23BF0122060B}" destId="{9E0C3BB4-BCD1-41C6-820B-59387817CF93}" srcOrd="0" destOrd="0" presId="urn:microsoft.com/office/officeart/2018/2/layout/IconVerticalSolidList"/>
    <dgm:cxn modelId="{4763F44B-8A21-4B10-AFA5-B0639D28510F}" type="presOf" srcId="{6B2642CF-B1F7-42DC-B087-C38B301529DB}" destId="{6BC38BA8-898C-4A7F-B8AC-C0E8B1F41C14}" srcOrd="0" destOrd="0" presId="urn:microsoft.com/office/officeart/2018/2/layout/IconVerticalSolidList"/>
    <dgm:cxn modelId="{CE9FA06D-259F-47E7-9FFB-9ECC80B67334}" type="presOf" srcId="{E1324D15-5465-445F-A2FC-DE68A2C78E12}" destId="{441B477E-E4D2-4485-AF8F-0558914939A8}" srcOrd="0" destOrd="0" presId="urn:microsoft.com/office/officeart/2018/2/layout/IconVerticalSolidList"/>
    <dgm:cxn modelId="{4C46F592-9342-4457-8367-410F3219C20F}" type="presOf" srcId="{269458EA-6B0C-4A9D-9F2E-613BAFC79B4F}" destId="{30CA667F-11BD-4A58-8486-3A42E7282752}" srcOrd="0" destOrd="0" presId="urn:microsoft.com/office/officeart/2018/2/layout/IconVerticalSolidList"/>
    <dgm:cxn modelId="{E3043A97-FB21-4ABB-9BBA-50947AB4FA8F}" type="presOf" srcId="{49697203-8FCB-4FC6-911A-BBCE74D6D171}" destId="{F2617482-899D-4B5B-B26D-B9A5117FF053}" srcOrd="0" destOrd="0" presId="urn:microsoft.com/office/officeart/2018/2/layout/IconVerticalSolidList"/>
    <dgm:cxn modelId="{3932D2D6-7DA8-414B-90F4-DEF67143ED42}" srcId="{6B2642CF-B1F7-42DC-B087-C38B301529DB}" destId="{269458EA-6B0C-4A9D-9F2E-613BAFC79B4F}" srcOrd="2" destOrd="0" parTransId="{086817AA-56BA-42F7-8519-F9C34924E4E4}" sibTransId="{BB3FF247-B4DE-484B-B267-7CF6E5CCFBC3}"/>
    <dgm:cxn modelId="{0369E3EE-26C3-4D9E-9045-856F5A054CFC}" srcId="{269458EA-6B0C-4A9D-9F2E-613BAFC79B4F}" destId="{49697203-8FCB-4FC6-911A-BBCE74D6D171}" srcOrd="0" destOrd="0" parTransId="{0D1255A2-C056-43CB-BEEB-6D4ED8A3A13E}" sibTransId="{405984C9-EBE9-4F1E-8F25-204D54ABD76C}"/>
    <dgm:cxn modelId="{139C43F5-7D41-40FB-BE28-ADF27E4F85ED}" srcId="{6B2642CF-B1F7-42DC-B087-C38B301529DB}" destId="{DBEEC989-5901-4A29-BDB1-23BF0122060B}" srcOrd="1" destOrd="0" parTransId="{EC9BA006-C218-4F0F-BCF8-0B77505585E6}" sibTransId="{D1E44D0F-F646-4F25-8D19-BD8912449F71}"/>
    <dgm:cxn modelId="{DCEC640F-7CAB-48A7-AC38-4FEB2ADD0602}" type="presParOf" srcId="{6BC38BA8-898C-4A7F-B8AC-C0E8B1F41C14}" destId="{1607D618-4C90-4477-B40A-DDBE6DF5CB89}" srcOrd="0" destOrd="0" presId="urn:microsoft.com/office/officeart/2018/2/layout/IconVerticalSolidList"/>
    <dgm:cxn modelId="{2DA0FD07-2E22-47FB-B268-8B517C8EFB1A}" type="presParOf" srcId="{1607D618-4C90-4477-B40A-DDBE6DF5CB89}" destId="{6D026679-8EAF-4C20-9DB3-757D3081512E}" srcOrd="0" destOrd="0" presId="urn:microsoft.com/office/officeart/2018/2/layout/IconVerticalSolidList"/>
    <dgm:cxn modelId="{BD9176A1-AAE9-4BA6-B834-624A9AD0EB38}" type="presParOf" srcId="{1607D618-4C90-4477-B40A-DDBE6DF5CB89}" destId="{96ACF61A-BB55-4F1B-8539-E5B7291C2DA7}" srcOrd="1" destOrd="0" presId="urn:microsoft.com/office/officeart/2018/2/layout/IconVerticalSolidList"/>
    <dgm:cxn modelId="{F1953181-85E0-4BD1-9DD7-41FBE26096E2}" type="presParOf" srcId="{1607D618-4C90-4477-B40A-DDBE6DF5CB89}" destId="{0454BFE7-45D3-41FF-B52A-B8F09A6BA4E2}" srcOrd="2" destOrd="0" presId="urn:microsoft.com/office/officeart/2018/2/layout/IconVerticalSolidList"/>
    <dgm:cxn modelId="{6460C9E5-28D0-433E-B8D6-1B44CE5A166B}" type="presParOf" srcId="{1607D618-4C90-4477-B40A-DDBE6DF5CB89}" destId="{441B477E-E4D2-4485-AF8F-0558914939A8}" srcOrd="3" destOrd="0" presId="urn:microsoft.com/office/officeart/2018/2/layout/IconVerticalSolidList"/>
    <dgm:cxn modelId="{93E88EB4-133A-471B-BC18-DAC25810C50E}" type="presParOf" srcId="{6BC38BA8-898C-4A7F-B8AC-C0E8B1F41C14}" destId="{E21DF9BE-EDCD-4638-A662-01E834B125C8}" srcOrd="1" destOrd="0" presId="urn:microsoft.com/office/officeart/2018/2/layout/IconVerticalSolidList"/>
    <dgm:cxn modelId="{88183197-F396-4496-A82D-A65CB977054B}" type="presParOf" srcId="{6BC38BA8-898C-4A7F-B8AC-C0E8B1F41C14}" destId="{C1D7086C-88BB-44D7-B833-F36A62F5301D}" srcOrd="2" destOrd="0" presId="urn:microsoft.com/office/officeart/2018/2/layout/IconVerticalSolidList"/>
    <dgm:cxn modelId="{E77DA532-2EBB-4D24-B776-C5056CEA1F17}" type="presParOf" srcId="{C1D7086C-88BB-44D7-B833-F36A62F5301D}" destId="{BE8F49DF-1BEE-4A2F-B217-92FF815ABC2F}" srcOrd="0" destOrd="0" presId="urn:microsoft.com/office/officeart/2018/2/layout/IconVerticalSolidList"/>
    <dgm:cxn modelId="{6C1DCB54-DF32-4DA7-B82D-BA349EB4BE50}" type="presParOf" srcId="{C1D7086C-88BB-44D7-B833-F36A62F5301D}" destId="{85F13429-47C5-4B20-9E60-99C1A022F880}" srcOrd="1" destOrd="0" presId="urn:microsoft.com/office/officeart/2018/2/layout/IconVerticalSolidList"/>
    <dgm:cxn modelId="{4F05B296-BA27-47B8-9292-7F414DEEE8E0}" type="presParOf" srcId="{C1D7086C-88BB-44D7-B833-F36A62F5301D}" destId="{B9E83699-A211-474C-91AD-0545DA9F3B91}" srcOrd="2" destOrd="0" presId="urn:microsoft.com/office/officeart/2018/2/layout/IconVerticalSolidList"/>
    <dgm:cxn modelId="{83CFBF71-ED23-490F-829D-597A92982543}" type="presParOf" srcId="{C1D7086C-88BB-44D7-B833-F36A62F5301D}" destId="{9E0C3BB4-BCD1-41C6-820B-59387817CF93}" srcOrd="3" destOrd="0" presId="urn:microsoft.com/office/officeart/2018/2/layout/IconVerticalSolidList"/>
    <dgm:cxn modelId="{0C699D4E-898E-432C-B506-C94AA8AFC904}" type="presParOf" srcId="{6BC38BA8-898C-4A7F-B8AC-C0E8B1F41C14}" destId="{8BE62E54-780D-4099-9C28-9ED15E0513B2}" srcOrd="3" destOrd="0" presId="urn:microsoft.com/office/officeart/2018/2/layout/IconVerticalSolidList"/>
    <dgm:cxn modelId="{F4ADA9C0-DD24-43DA-B60B-1BE043BAF1FA}" type="presParOf" srcId="{6BC38BA8-898C-4A7F-B8AC-C0E8B1F41C14}" destId="{58973D93-7828-490D-A7A7-F19AA61E503C}" srcOrd="4" destOrd="0" presId="urn:microsoft.com/office/officeart/2018/2/layout/IconVerticalSolidList"/>
    <dgm:cxn modelId="{60CCF5C6-A151-4699-950B-5995CBA5F052}" type="presParOf" srcId="{58973D93-7828-490D-A7A7-F19AA61E503C}" destId="{7FF7C535-3287-4917-B7BF-8E6B349B43F2}" srcOrd="0" destOrd="0" presId="urn:microsoft.com/office/officeart/2018/2/layout/IconVerticalSolidList"/>
    <dgm:cxn modelId="{D664D279-8534-4739-9F4E-0B10837AF853}" type="presParOf" srcId="{58973D93-7828-490D-A7A7-F19AA61E503C}" destId="{0E0442CF-9228-48FB-AE76-EFAED44CEE41}" srcOrd="1" destOrd="0" presId="urn:microsoft.com/office/officeart/2018/2/layout/IconVerticalSolidList"/>
    <dgm:cxn modelId="{8975E877-5EFB-4514-8323-928D6B9D8CD0}" type="presParOf" srcId="{58973D93-7828-490D-A7A7-F19AA61E503C}" destId="{7F8A06F8-1A0C-4204-B6FF-26616C761E5E}" srcOrd="2" destOrd="0" presId="urn:microsoft.com/office/officeart/2018/2/layout/IconVerticalSolidList"/>
    <dgm:cxn modelId="{3C698479-26F9-4EFE-96B5-94F1BAC3A080}" type="presParOf" srcId="{58973D93-7828-490D-A7A7-F19AA61E503C}" destId="{30CA667F-11BD-4A58-8486-3A42E7282752}" srcOrd="3" destOrd="0" presId="urn:microsoft.com/office/officeart/2018/2/layout/IconVerticalSolidList"/>
    <dgm:cxn modelId="{C5F11489-64A6-48E8-9872-BE007E09D1E5}" type="presParOf" srcId="{58973D93-7828-490D-A7A7-F19AA61E503C}" destId="{F2617482-899D-4B5B-B26D-B9A5117FF05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1E9A4-32AB-4ACA-8A79-C3F68546F7F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2EAC65-381A-4FB3-8BFE-AC1955364938}">
      <dgm:prSet phldrT="[Text]"/>
      <dgm:spPr/>
      <dgm:t>
        <a:bodyPr/>
        <a:lstStyle/>
        <a:p>
          <a:r>
            <a:rPr lang="en-US" dirty="0"/>
            <a:t>Jessica </a:t>
          </a:r>
          <a:r>
            <a:rPr lang="en-US" dirty="0" err="1"/>
            <a:t>Tillipman</a:t>
          </a:r>
          <a:r>
            <a:rPr lang="en-US" dirty="0"/>
            <a:t> – Associate Dean &amp; Professorial Lecturer of Law, George Washington University Law School</a:t>
          </a:r>
        </a:p>
      </dgm:t>
    </dgm:pt>
    <dgm:pt modelId="{DD14D62A-0220-4ABD-AFA8-0366B23A0A20}" type="parTrans" cxnId="{B0031D73-A170-4D50-849C-4365FBE5DC0F}">
      <dgm:prSet/>
      <dgm:spPr/>
      <dgm:t>
        <a:bodyPr/>
        <a:lstStyle/>
        <a:p>
          <a:endParaRPr lang="en-US"/>
        </a:p>
      </dgm:t>
    </dgm:pt>
    <dgm:pt modelId="{CD6372BC-9A4D-482B-BE79-B5DDCECD1A37}" type="sibTrans" cxnId="{B0031D73-A170-4D50-849C-4365FBE5DC0F}">
      <dgm:prSet/>
      <dgm:spPr/>
      <dgm:t>
        <a:bodyPr/>
        <a:lstStyle/>
        <a:p>
          <a:endParaRPr lang="en-US"/>
        </a:p>
      </dgm:t>
    </dgm:pt>
    <dgm:pt modelId="{393C21B3-BD14-4096-BACD-35A93FB92119}">
      <dgm:prSet phldrT="[Text]"/>
      <dgm:spPr/>
      <dgm:t>
        <a:bodyPr/>
        <a:lstStyle/>
        <a:p>
          <a:r>
            <a:rPr lang="en-US" dirty="0"/>
            <a:t>Clark Ervin, Partner, Squire </a:t>
          </a:r>
          <a:r>
            <a:rPr lang="en-US" dirty="0" err="1"/>
            <a:t>Pattons</a:t>
          </a:r>
          <a:r>
            <a:rPr lang="en-US" dirty="0"/>
            <a:t> </a:t>
          </a:r>
          <a:r>
            <a:rPr lang="en-US" dirty="0" err="1"/>
            <a:t>Bogg</a:t>
          </a:r>
          <a:endParaRPr lang="en-US" dirty="0"/>
        </a:p>
      </dgm:t>
    </dgm:pt>
    <dgm:pt modelId="{E1FCF354-FA4A-4E3B-A592-314AE6E503F6}" type="parTrans" cxnId="{A539AA0F-136A-4441-861B-242A600228B6}">
      <dgm:prSet/>
      <dgm:spPr/>
      <dgm:t>
        <a:bodyPr/>
        <a:lstStyle/>
        <a:p>
          <a:endParaRPr lang="en-US"/>
        </a:p>
      </dgm:t>
    </dgm:pt>
    <dgm:pt modelId="{91E66C8E-81A9-4CBD-BED1-66A45FB6AD99}" type="sibTrans" cxnId="{A539AA0F-136A-4441-861B-242A600228B6}">
      <dgm:prSet/>
      <dgm:spPr/>
      <dgm:t>
        <a:bodyPr/>
        <a:lstStyle/>
        <a:p>
          <a:endParaRPr lang="en-US"/>
        </a:p>
      </dgm:t>
    </dgm:pt>
    <dgm:pt modelId="{D9025807-3D04-4C39-82EE-45F703742F6B}">
      <dgm:prSet phldrT="[Text]"/>
      <dgm:spPr/>
      <dgm:t>
        <a:bodyPr/>
        <a:lstStyle/>
        <a:p>
          <a:r>
            <a:rPr lang="en-US" dirty="0"/>
            <a:t>Lisa Rein, </a:t>
          </a:r>
          <a:r>
            <a:rPr lang="en-US" i="1" dirty="0"/>
            <a:t>Washington Post</a:t>
          </a:r>
          <a:endParaRPr lang="en-US" dirty="0"/>
        </a:p>
      </dgm:t>
    </dgm:pt>
    <dgm:pt modelId="{97ACCB48-F3E2-43BE-9562-82157201FAB6}" type="parTrans" cxnId="{DF579627-D1EB-4F9B-8401-D04DAAC7ABFD}">
      <dgm:prSet/>
      <dgm:spPr/>
      <dgm:t>
        <a:bodyPr/>
        <a:lstStyle/>
        <a:p>
          <a:endParaRPr lang="en-US"/>
        </a:p>
      </dgm:t>
    </dgm:pt>
    <dgm:pt modelId="{041CFAAF-8A95-4C71-B8AA-B029EA585D43}" type="sibTrans" cxnId="{DF579627-D1EB-4F9B-8401-D04DAAC7ABFD}">
      <dgm:prSet/>
      <dgm:spPr/>
      <dgm:t>
        <a:bodyPr/>
        <a:lstStyle/>
        <a:p>
          <a:endParaRPr lang="en-US"/>
        </a:p>
      </dgm:t>
    </dgm:pt>
    <dgm:pt modelId="{0684444C-DCB0-47AE-9B59-81FAB62FCE25}">
      <dgm:prSet/>
      <dgm:spPr/>
      <dgm:t>
        <a:bodyPr/>
        <a:lstStyle/>
        <a:p>
          <a:r>
            <a:rPr lang="en-US" dirty="0"/>
            <a:t>Christopher Yukins, George Washington University Law School </a:t>
          </a:r>
        </a:p>
      </dgm:t>
    </dgm:pt>
    <dgm:pt modelId="{E7B5EF13-F502-4A82-AB74-E4C8FD806E79}" type="parTrans" cxnId="{18798720-D1E6-46D9-98EF-789CCDAE7BDB}">
      <dgm:prSet/>
      <dgm:spPr/>
      <dgm:t>
        <a:bodyPr/>
        <a:lstStyle/>
        <a:p>
          <a:endParaRPr lang="en-US"/>
        </a:p>
      </dgm:t>
    </dgm:pt>
    <dgm:pt modelId="{3A9ACD60-24C9-4C48-B1CB-706DCC15248E}" type="sibTrans" cxnId="{18798720-D1E6-46D9-98EF-789CCDAE7BDB}">
      <dgm:prSet/>
      <dgm:spPr/>
      <dgm:t>
        <a:bodyPr/>
        <a:lstStyle/>
        <a:p>
          <a:endParaRPr lang="en-US"/>
        </a:p>
      </dgm:t>
    </dgm:pt>
    <dgm:pt modelId="{A4C8D719-6A4A-4DFA-9F9B-1AE4BB35FC1A}">
      <dgm:prSet/>
      <dgm:spPr/>
      <dgm:t>
        <a:bodyPr/>
        <a:lstStyle/>
        <a:p>
          <a:r>
            <a:rPr lang="en-US" dirty="0"/>
            <a:t>Noah Bookbinder, Exec. Director, Citizens for Responsibility &amp; Ethics in Washington (CREW) </a:t>
          </a:r>
        </a:p>
      </dgm:t>
    </dgm:pt>
    <dgm:pt modelId="{B2E9CD4A-B3A1-4633-8A97-304525460FDA}" type="parTrans" cxnId="{70F07995-35B5-4E97-A248-8BFA5A697C9E}">
      <dgm:prSet/>
      <dgm:spPr/>
      <dgm:t>
        <a:bodyPr/>
        <a:lstStyle/>
        <a:p>
          <a:endParaRPr lang="en-US"/>
        </a:p>
      </dgm:t>
    </dgm:pt>
    <dgm:pt modelId="{39335C9D-030B-412C-B383-2EEB8F64FB3A}" type="sibTrans" cxnId="{70F07995-35B5-4E97-A248-8BFA5A697C9E}">
      <dgm:prSet/>
      <dgm:spPr/>
      <dgm:t>
        <a:bodyPr/>
        <a:lstStyle/>
        <a:p>
          <a:endParaRPr lang="en-US"/>
        </a:p>
      </dgm:t>
    </dgm:pt>
    <dgm:pt modelId="{0F6942B4-0EA1-4A16-98E7-E9CCB53FE026}" type="pres">
      <dgm:prSet presAssocID="{9071E9A4-32AB-4ACA-8A79-C3F68546F7FA}" presName="linear" presStyleCnt="0">
        <dgm:presLayoutVars>
          <dgm:dir/>
          <dgm:resizeHandles val="exact"/>
        </dgm:presLayoutVars>
      </dgm:prSet>
      <dgm:spPr/>
    </dgm:pt>
    <dgm:pt modelId="{768CE925-35CF-4C00-BF2D-FEDE6CE283B5}" type="pres">
      <dgm:prSet presAssocID="{C12EAC65-381A-4FB3-8BFE-AC1955364938}" presName="comp" presStyleCnt="0"/>
      <dgm:spPr/>
    </dgm:pt>
    <dgm:pt modelId="{87B31AF1-8934-4DF4-8100-2A521CC91657}" type="pres">
      <dgm:prSet presAssocID="{C12EAC65-381A-4FB3-8BFE-AC1955364938}" presName="box" presStyleLbl="node1" presStyleIdx="0" presStyleCnt="5"/>
      <dgm:spPr/>
    </dgm:pt>
    <dgm:pt modelId="{58023C75-E3C5-4D71-9FC4-5D644AD1B0DA}" type="pres">
      <dgm:prSet presAssocID="{C12EAC65-381A-4FB3-8BFE-AC1955364938}" presName="img" presStyleLbl="fgImgPlace1" presStyleIdx="0" presStyleCnt="5" custScaleX="748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</dgm:spPr>
    </dgm:pt>
    <dgm:pt modelId="{428D67EF-334E-4F6B-BACF-0474893C3D6F}" type="pres">
      <dgm:prSet presAssocID="{C12EAC65-381A-4FB3-8BFE-AC1955364938}" presName="text" presStyleLbl="node1" presStyleIdx="0" presStyleCnt="5">
        <dgm:presLayoutVars>
          <dgm:bulletEnabled val="1"/>
        </dgm:presLayoutVars>
      </dgm:prSet>
      <dgm:spPr/>
    </dgm:pt>
    <dgm:pt modelId="{E43D2E3D-7BE4-4B3C-B311-5DA899B2583C}" type="pres">
      <dgm:prSet presAssocID="{CD6372BC-9A4D-482B-BE79-B5DDCECD1A37}" presName="spacer" presStyleCnt="0"/>
      <dgm:spPr/>
    </dgm:pt>
    <dgm:pt modelId="{DB9E57A5-3993-4206-AA3F-B868283CE330}" type="pres">
      <dgm:prSet presAssocID="{393C21B3-BD14-4096-BACD-35A93FB92119}" presName="comp" presStyleCnt="0"/>
      <dgm:spPr/>
    </dgm:pt>
    <dgm:pt modelId="{F6FDBD01-3F33-4E02-AC4B-B2949907AD2A}" type="pres">
      <dgm:prSet presAssocID="{393C21B3-BD14-4096-BACD-35A93FB92119}" presName="box" presStyleLbl="node1" presStyleIdx="1" presStyleCnt="5"/>
      <dgm:spPr/>
    </dgm:pt>
    <dgm:pt modelId="{33CAF592-8502-4790-9BF3-E4DD7DE4F22A}" type="pres">
      <dgm:prSet presAssocID="{393C21B3-BD14-4096-BACD-35A93FB92119}" presName="img" presStyleLbl="fgImgPlace1" presStyleIdx="1" presStyleCnt="5" custScaleX="9550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03987BDF-49D8-4BFC-B47F-5AD34070ED89}" type="pres">
      <dgm:prSet presAssocID="{393C21B3-BD14-4096-BACD-35A93FB92119}" presName="text" presStyleLbl="node1" presStyleIdx="1" presStyleCnt="5">
        <dgm:presLayoutVars>
          <dgm:bulletEnabled val="1"/>
        </dgm:presLayoutVars>
      </dgm:prSet>
      <dgm:spPr/>
    </dgm:pt>
    <dgm:pt modelId="{2A392435-D4AB-43C4-A4AB-751EAE115B96}" type="pres">
      <dgm:prSet presAssocID="{91E66C8E-81A9-4CBD-BED1-66A45FB6AD99}" presName="spacer" presStyleCnt="0"/>
      <dgm:spPr/>
    </dgm:pt>
    <dgm:pt modelId="{AE110EF3-9DEC-4140-B4F5-6B683F557B47}" type="pres">
      <dgm:prSet presAssocID="{D9025807-3D04-4C39-82EE-45F703742F6B}" presName="comp" presStyleCnt="0"/>
      <dgm:spPr/>
    </dgm:pt>
    <dgm:pt modelId="{306462CC-8810-4526-9001-26CE6F04FEDA}" type="pres">
      <dgm:prSet presAssocID="{D9025807-3D04-4C39-82EE-45F703742F6B}" presName="box" presStyleLbl="node1" presStyleIdx="2" presStyleCnt="5" custLinFactNeighborY="-2080"/>
      <dgm:spPr/>
    </dgm:pt>
    <dgm:pt modelId="{4E711BC7-C2D9-4DCC-944A-E2F3DF8B715D}" type="pres">
      <dgm:prSet presAssocID="{D9025807-3D04-4C39-82EE-45F703742F6B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5000" b="-115000"/>
          </a:stretch>
        </a:blipFill>
      </dgm:spPr>
    </dgm:pt>
    <dgm:pt modelId="{90A86E7F-CB8F-4D47-A335-6C40BAA91A2F}" type="pres">
      <dgm:prSet presAssocID="{D9025807-3D04-4C39-82EE-45F703742F6B}" presName="text" presStyleLbl="node1" presStyleIdx="2" presStyleCnt="5">
        <dgm:presLayoutVars>
          <dgm:bulletEnabled val="1"/>
        </dgm:presLayoutVars>
      </dgm:prSet>
      <dgm:spPr/>
    </dgm:pt>
    <dgm:pt modelId="{DA3DC8F2-D36C-4DB6-AEC6-A38082E8C532}" type="pres">
      <dgm:prSet presAssocID="{041CFAAF-8A95-4C71-B8AA-B029EA585D43}" presName="spacer" presStyleCnt="0"/>
      <dgm:spPr/>
    </dgm:pt>
    <dgm:pt modelId="{9AEE9915-258A-4244-81C3-F946B5667806}" type="pres">
      <dgm:prSet presAssocID="{A4C8D719-6A4A-4DFA-9F9B-1AE4BB35FC1A}" presName="comp" presStyleCnt="0"/>
      <dgm:spPr/>
    </dgm:pt>
    <dgm:pt modelId="{60D3DD92-D46C-43E9-B27A-0364064300FD}" type="pres">
      <dgm:prSet presAssocID="{A4C8D719-6A4A-4DFA-9F9B-1AE4BB35FC1A}" presName="box" presStyleLbl="node1" presStyleIdx="3" presStyleCnt="5"/>
      <dgm:spPr/>
    </dgm:pt>
    <dgm:pt modelId="{729AE101-8D78-40CA-BEFF-C235EB008F6F}" type="pres">
      <dgm:prSet presAssocID="{A4C8D719-6A4A-4DFA-9F9B-1AE4BB35FC1A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D33F00DD-6523-435C-A995-EDA8E6F0F3E3}" type="pres">
      <dgm:prSet presAssocID="{A4C8D719-6A4A-4DFA-9F9B-1AE4BB35FC1A}" presName="text" presStyleLbl="node1" presStyleIdx="3" presStyleCnt="5">
        <dgm:presLayoutVars>
          <dgm:bulletEnabled val="1"/>
        </dgm:presLayoutVars>
      </dgm:prSet>
      <dgm:spPr/>
    </dgm:pt>
    <dgm:pt modelId="{A61B8FA8-EB88-4D29-A336-45066D2BF97E}" type="pres">
      <dgm:prSet presAssocID="{39335C9D-030B-412C-B383-2EEB8F64FB3A}" presName="spacer" presStyleCnt="0"/>
      <dgm:spPr/>
    </dgm:pt>
    <dgm:pt modelId="{B15561B3-AC3E-46D6-905C-86A859E62230}" type="pres">
      <dgm:prSet presAssocID="{0684444C-DCB0-47AE-9B59-81FAB62FCE25}" presName="comp" presStyleCnt="0"/>
      <dgm:spPr/>
    </dgm:pt>
    <dgm:pt modelId="{3897C79E-0EFF-4E5D-8544-C7F364A3EB51}" type="pres">
      <dgm:prSet presAssocID="{0684444C-DCB0-47AE-9B59-81FAB62FCE25}" presName="box" presStyleLbl="node1" presStyleIdx="4" presStyleCnt="5"/>
      <dgm:spPr/>
    </dgm:pt>
    <dgm:pt modelId="{C8B4F996-9FB0-4181-8418-1D01BB3946C3}" type="pres">
      <dgm:prSet presAssocID="{0684444C-DCB0-47AE-9B59-81FAB62FCE25}" presName="img" presStyleLbl="fgImgPlace1" presStyleIdx="4" presStyleCnt="5" custScaleX="766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1000" b="-91000"/>
          </a:stretch>
        </a:blipFill>
      </dgm:spPr>
    </dgm:pt>
    <dgm:pt modelId="{090B99DC-BF35-44D3-98DC-8B8BD02A9E37}" type="pres">
      <dgm:prSet presAssocID="{0684444C-DCB0-47AE-9B59-81FAB62FCE25}" presName="text" presStyleLbl="node1" presStyleIdx="4" presStyleCnt="5">
        <dgm:presLayoutVars>
          <dgm:bulletEnabled val="1"/>
        </dgm:presLayoutVars>
      </dgm:prSet>
      <dgm:spPr/>
    </dgm:pt>
  </dgm:ptLst>
  <dgm:cxnLst>
    <dgm:cxn modelId="{A539AA0F-136A-4441-861B-242A600228B6}" srcId="{9071E9A4-32AB-4ACA-8A79-C3F68546F7FA}" destId="{393C21B3-BD14-4096-BACD-35A93FB92119}" srcOrd="1" destOrd="0" parTransId="{E1FCF354-FA4A-4E3B-A592-314AE6E503F6}" sibTransId="{91E66C8E-81A9-4CBD-BED1-66A45FB6AD99}"/>
    <dgm:cxn modelId="{4BC41B17-705D-4598-A34A-CBBCDC37905D}" type="presOf" srcId="{393C21B3-BD14-4096-BACD-35A93FB92119}" destId="{03987BDF-49D8-4BFC-B47F-5AD34070ED89}" srcOrd="1" destOrd="0" presId="urn:microsoft.com/office/officeart/2005/8/layout/vList4"/>
    <dgm:cxn modelId="{B458E61A-1ECB-484D-B4C4-FF1F63E729ED}" type="presOf" srcId="{393C21B3-BD14-4096-BACD-35A93FB92119}" destId="{F6FDBD01-3F33-4E02-AC4B-B2949907AD2A}" srcOrd="0" destOrd="0" presId="urn:microsoft.com/office/officeart/2005/8/layout/vList4"/>
    <dgm:cxn modelId="{18798720-D1E6-46D9-98EF-789CCDAE7BDB}" srcId="{9071E9A4-32AB-4ACA-8A79-C3F68546F7FA}" destId="{0684444C-DCB0-47AE-9B59-81FAB62FCE25}" srcOrd="4" destOrd="0" parTransId="{E7B5EF13-F502-4A82-AB74-E4C8FD806E79}" sibTransId="{3A9ACD60-24C9-4C48-B1CB-706DCC15248E}"/>
    <dgm:cxn modelId="{91C89C21-F877-4CA9-A093-4AAC5490C213}" type="presOf" srcId="{C12EAC65-381A-4FB3-8BFE-AC1955364938}" destId="{87B31AF1-8934-4DF4-8100-2A521CC91657}" srcOrd="0" destOrd="0" presId="urn:microsoft.com/office/officeart/2005/8/layout/vList4"/>
    <dgm:cxn modelId="{DF579627-D1EB-4F9B-8401-D04DAAC7ABFD}" srcId="{9071E9A4-32AB-4ACA-8A79-C3F68546F7FA}" destId="{D9025807-3D04-4C39-82EE-45F703742F6B}" srcOrd="2" destOrd="0" parTransId="{97ACCB48-F3E2-43BE-9562-82157201FAB6}" sibTransId="{041CFAAF-8A95-4C71-B8AA-B029EA585D43}"/>
    <dgm:cxn modelId="{6F17063C-A3DE-4A95-B5E5-11EC69EF7085}" type="presOf" srcId="{0684444C-DCB0-47AE-9B59-81FAB62FCE25}" destId="{090B99DC-BF35-44D3-98DC-8B8BD02A9E37}" srcOrd="1" destOrd="0" presId="urn:microsoft.com/office/officeart/2005/8/layout/vList4"/>
    <dgm:cxn modelId="{4F9B664D-C7C1-49D2-8028-DCACA61349CA}" type="presOf" srcId="{9071E9A4-32AB-4ACA-8A79-C3F68546F7FA}" destId="{0F6942B4-0EA1-4A16-98E7-E9CCB53FE026}" srcOrd="0" destOrd="0" presId="urn:microsoft.com/office/officeart/2005/8/layout/vList4"/>
    <dgm:cxn modelId="{5E4F0A70-6710-4C09-8E46-91C3CB6E2D33}" type="presOf" srcId="{C12EAC65-381A-4FB3-8BFE-AC1955364938}" destId="{428D67EF-334E-4F6B-BACF-0474893C3D6F}" srcOrd="1" destOrd="0" presId="urn:microsoft.com/office/officeart/2005/8/layout/vList4"/>
    <dgm:cxn modelId="{B0031D73-A170-4D50-849C-4365FBE5DC0F}" srcId="{9071E9A4-32AB-4ACA-8A79-C3F68546F7FA}" destId="{C12EAC65-381A-4FB3-8BFE-AC1955364938}" srcOrd="0" destOrd="0" parTransId="{DD14D62A-0220-4ABD-AFA8-0366B23A0A20}" sibTransId="{CD6372BC-9A4D-482B-BE79-B5DDCECD1A37}"/>
    <dgm:cxn modelId="{9F39F254-40B6-431B-9D4C-3B8F415B2A55}" type="presOf" srcId="{D9025807-3D04-4C39-82EE-45F703742F6B}" destId="{90A86E7F-CB8F-4D47-A335-6C40BAA91A2F}" srcOrd="1" destOrd="0" presId="urn:microsoft.com/office/officeart/2005/8/layout/vList4"/>
    <dgm:cxn modelId="{F864A957-D60B-476E-9A3B-ECB46E3022D1}" type="presOf" srcId="{D9025807-3D04-4C39-82EE-45F703742F6B}" destId="{306462CC-8810-4526-9001-26CE6F04FEDA}" srcOrd="0" destOrd="0" presId="urn:microsoft.com/office/officeart/2005/8/layout/vList4"/>
    <dgm:cxn modelId="{70F07995-35B5-4E97-A248-8BFA5A697C9E}" srcId="{9071E9A4-32AB-4ACA-8A79-C3F68546F7FA}" destId="{A4C8D719-6A4A-4DFA-9F9B-1AE4BB35FC1A}" srcOrd="3" destOrd="0" parTransId="{B2E9CD4A-B3A1-4633-8A97-304525460FDA}" sibTransId="{39335C9D-030B-412C-B383-2EEB8F64FB3A}"/>
    <dgm:cxn modelId="{999C54CC-732D-404B-8D52-5D8EE545B8B4}" type="presOf" srcId="{A4C8D719-6A4A-4DFA-9F9B-1AE4BB35FC1A}" destId="{60D3DD92-D46C-43E9-B27A-0364064300FD}" srcOrd="0" destOrd="0" presId="urn:microsoft.com/office/officeart/2005/8/layout/vList4"/>
    <dgm:cxn modelId="{31D1EEF1-D2FC-4D1F-A4CC-BCC8F91C4476}" type="presOf" srcId="{A4C8D719-6A4A-4DFA-9F9B-1AE4BB35FC1A}" destId="{D33F00DD-6523-435C-A995-EDA8E6F0F3E3}" srcOrd="1" destOrd="0" presId="urn:microsoft.com/office/officeart/2005/8/layout/vList4"/>
    <dgm:cxn modelId="{B75353FE-57D2-4B18-A38C-63384A422006}" type="presOf" srcId="{0684444C-DCB0-47AE-9B59-81FAB62FCE25}" destId="{3897C79E-0EFF-4E5D-8544-C7F364A3EB51}" srcOrd="0" destOrd="0" presId="urn:microsoft.com/office/officeart/2005/8/layout/vList4"/>
    <dgm:cxn modelId="{B740F139-5B52-4194-B3E1-EDE5CFF92E1A}" type="presParOf" srcId="{0F6942B4-0EA1-4A16-98E7-E9CCB53FE026}" destId="{768CE925-35CF-4C00-BF2D-FEDE6CE283B5}" srcOrd="0" destOrd="0" presId="urn:microsoft.com/office/officeart/2005/8/layout/vList4"/>
    <dgm:cxn modelId="{F81D46C3-DBE1-4B2B-9A57-CD611EC8E64E}" type="presParOf" srcId="{768CE925-35CF-4C00-BF2D-FEDE6CE283B5}" destId="{87B31AF1-8934-4DF4-8100-2A521CC91657}" srcOrd="0" destOrd="0" presId="urn:microsoft.com/office/officeart/2005/8/layout/vList4"/>
    <dgm:cxn modelId="{E2EC4492-75BD-43E5-A7D9-C756035EC43E}" type="presParOf" srcId="{768CE925-35CF-4C00-BF2D-FEDE6CE283B5}" destId="{58023C75-E3C5-4D71-9FC4-5D644AD1B0DA}" srcOrd="1" destOrd="0" presId="urn:microsoft.com/office/officeart/2005/8/layout/vList4"/>
    <dgm:cxn modelId="{6DD5BBFE-0ED2-43E1-AB5E-98DDD01081E1}" type="presParOf" srcId="{768CE925-35CF-4C00-BF2D-FEDE6CE283B5}" destId="{428D67EF-334E-4F6B-BACF-0474893C3D6F}" srcOrd="2" destOrd="0" presId="urn:microsoft.com/office/officeart/2005/8/layout/vList4"/>
    <dgm:cxn modelId="{E9E43D88-20D2-4619-B905-B9407A68825E}" type="presParOf" srcId="{0F6942B4-0EA1-4A16-98E7-E9CCB53FE026}" destId="{E43D2E3D-7BE4-4B3C-B311-5DA899B2583C}" srcOrd="1" destOrd="0" presId="urn:microsoft.com/office/officeart/2005/8/layout/vList4"/>
    <dgm:cxn modelId="{38BF884E-97B0-4E27-95FB-7AC13EAD4C27}" type="presParOf" srcId="{0F6942B4-0EA1-4A16-98E7-E9CCB53FE026}" destId="{DB9E57A5-3993-4206-AA3F-B868283CE330}" srcOrd="2" destOrd="0" presId="urn:microsoft.com/office/officeart/2005/8/layout/vList4"/>
    <dgm:cxn modelId="{E4F182F8-5588-458E-B116-50ADD4D46612}" type="presParOf" srcId="{DB9E57A5-3993-4206-AA3F-B868283CE330}" destId="{F6FDBD01-3F33-4E02-AC4B-B2949907AD2A}" srcOrd="0" destOrd="0" presId="urn:microsoft.com/office/officeart/2005/8/layout/vList4"/>
    <dgm:cxn modelId="{E43F7CE8-A1EF-42A5-A2CF-4AD0F894AF5B}" type="presParOf" srcId="{DB9E57A5-3993-4206-AA3F-B868283CE330}" destId="{33CAF592-8502-4790-9BF3-E4DD7DE4F22A}" srcOrd="1" destOrd="0" presId="urn:microsoft.com/office/officeart/2005/8/layout/vList4"/>
    <dgm:cxn modelId="{233B9887-BB98-4F3F-8692-349B5DC14B4C}" type="presParOf" srcId="{DB9E57A5-3993-4206-AA3F-B868283CE330}" destId="{03987BDF-49D8-4BFC-B47F-5AD34070ED89}" srcOrd="2" destOrd="0" presId="urn:microsoft.com/office/officeart/2005/8/layout/vList4"/>
    <dgm:cxn modelId="{F876389D-5B17-4196-AA00-A3C481F1A42C}" type="presParOf" srcId="{0F6942B4-0EA1-4A16-98E7-E9CCB53FE026}" destId="{2A392435-D4AB-43C4-A4AB-751EAE115B96}" srcOrd="3" destOrd="0" presId="urn:microsoft.com/office/officeart/2005/8/layout/vList4"/>
    <dgm:cxn modelId="{7EDC936B-8EFF-4226-8AA6-37D5F5121EAC}" type="presParOf" srcId="{0F6942B4-0EA1-4A16-98E7-E9CCB53FE026}" destId="{AE110EF3-9DEC-4140-B4F5-6B683F557B47}" srcOrd="4" destOrd="0" presId="urn:microsoft.com/office/officeart/2005/8/layout/vList4"/>
    <dgm:cxn modelId="{A57AEC5F-5705-43FC-BA53-1DDCC0D9DD35}" type="presParOf" srcId="{AE110EF3-9DEC-4140-B4F5-6B683F557B47}" destId="{306462CC-8810-4526-9001-26CE6F04FEDA}" srcOrd="0" destOrd="0" presId="urn:microsoft.com/office/officeart/2005/8/layout/vList4"/>
    <dgm:cxn modelId="{E16AB80B-B3B9-463D-98E3-3142DF13E2D8}" type="presParOf" srcId="{AE110EF3-9DEC-4140-B4F5-6B683F557B47}" destId="{4E711BC7-C2D9-4DCC-944A-E2F3DF8B715D}" srcOrd="1" destOrd="0" presId="urn:microsoft.com/office/officeart/2005/8/layout/vList4"/>
    <dgm:cxn modelId="{4AA530D7-F3D6-4654-9088-687C4F0315A9}" type="presParOf" srcId="{AE110EF3-9DEC-4140-B4F5-6B683F557B47}" destId="{90A86E7F-CB8F-4D47-A335-6C40BAA91A2F}" srcOrd="2" destOrd="0" presId="urn:microsoft.com/office/officeart/2005/8/layout/vList4"/>
    <dgm:cxn modelId="{BA2DB2F8-EB7F-4D50-8A82-784E714638D0}" type="presParOf" srcId="{0F6942B4-0EA1-4A16-98E7-E9CCB53FE026}" destId="{DA3DC8F2-D36C-4DB6-AEC6-A38082E8C532}" srcOrd="5" destOrd="0" presId="urn:microsoft.com/office/officeart/2005/8/layout/vList4"/>
    <dgm:cxn modelId="{AC39DF31-2FE5-4268-A8D9-1164FAF9AF48}" type="presParOf" srcId="{0F6942B4-0EA1-4A16-98E7-E9CCB53FE026}" destId="{9AEE9915-258A-4244-81C3-F946B5667806}" srcOrd="6" destOrd="0" presId="urn:microsoft.com/office/officeart/2005/8/layout/vList4"/>
    <dgm:cxn modelId="{49101F9D-84BC-4956-819A-47FB7E3414F5}" type="presParOf" srcId="{9AEE9915-258A-4244-81C3-F946B5667806}" destId="{60D3DD92-D46C-43E9-B27A-0364064300FD}" srcOrd="0" destOrd="0" presId="urn:microsoft.com/office/officeart/2005/8/layout/vList4"/>
    <dgm:cxn modelId="{D9B4DDD0-828F-492E-9A92-BB3D292AA6AF}" type="presParOf" srcId="{9AEE9915-258A-4244-81C3-F946B5667806}" destId="{729AE101-8D78-40CA-BEFF-C235EB008F6F}" srcOrd="1" destOrd="0" presId="urn:microsoft.com/office/officeart/2005/8/layout/vList4"/>
    <dgm:cxn modelId="{05CD84C1-42BC-4987-AC47-027E85CFAA54}" type="presParOf" srcId="{9AEE9915-258A-4244-81C3-F946B5667806}" destId="{D33F00DD-6523-435C-A995-EDA8E6F0F3E3}" srcOrd="2" destOrd="0" presId="urn:microsoft.com/office/officeart/2005/8/layout/vList4"/>
    <dgm:cxn modelId="{9F08ED6A-7752-4038-A243-A4E41A756D7B}" type="presParOf" srcId="{0F6942B4-0EA1-4A16-98E7-E9CCB53FE026}" destId="{A61B8FA8-EB88-4D29-A336-45066D2BF97E}" srcOrd="7" destOrd="0" presId="urn:microsoft.com/office/officeart/2005/8/layout/vList4"/>
    <dgm:cxn modelId="{B15EB766-55DA-49C0-A14F-4EFB6E39762C}" type="presParOf" srcId="{0F6942B4-0EA1-4A16-98E7-E9CCB53FE026}" destId="{B15561B3-AC3E-46D6-905C-86A859E62230}" srcOrd="8" destOrd="0" presId="urn:microsoft.com/office/officeart/2005/8/layout/vList4"/>
    <dgm:cxn modelId="{19E6A7FD-C00D-42C1-9891-F33F0BD117CC}" type="presParOf" srcId="{B15561B3-AC3E-46D6-905C-86A859E62230}" destId="{3897C79E-0EFF-4E5D-8544-C7F364A3EB51}" srcOrd="0" destOrd="0" presId="urn:microsoft.com/office/officeart/2005/8/layout/vList4"/>
    <dgm:cxn modelId="{36161744-E18F-4917-B3CA-3BE9EA0D20B5}" type="presParOf" srcId="{B15561B3-AC3E-46D6-905C-86A859E62230}" destId="{C8B4F996-9FB0-4181-8418-1D01BB3946C3}" srcOrd="1" destOrd="0" presId="urn:microsoft.com/office/officeart/2005/8/layout/vList4"/>
    <dgm:cxn modelId="{DC101F6A-C6CE-4C6A-AB1A-809744D8F13B}" type="presParOf" srcId="{B15561B3-AC3E-46D6-905C-86A859E62230}" destId="{090B99DC-BF35-44D3-98DC-8B8BD02A9E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E30C3-6895-4AA2-ADD3-2E9BFC9D0E45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ACD17-3E22-4DEE-9132-059825FD7DED}">
      <dgm:prSet phldrT="[Text]"/>
      <dgm:spPr/>
      <dgm:t>
        <a:bodyPr/>
        <a:lstStyle/>
        <a:p>
          <a:r>
            <a:rPr lang="en-US" dirty="0"/>
            <a:t>Intelligence</a:t>
          </a:r>
        </a:p>
      </dgm:t>
    </dgm:pt>
    <dgm:pt modelId="{F7168E29-ABC6-4443-A355-85E7BC9F7D6A}" type="parTrans" cxnId="{32B15458-BBEC-42E6-AC7A-02C09883BD86}">
      <dgm:prSet/>
      <dgm:spPr/>
      <dgm:t>
        <a:bodyPr/>
        <a:lstStyle/>
        <a:p>
          <a:endParaRPr lang="en-US"/>
        </a:p>
      </dgm:t>
    </dgm:pt>
    <dgm:pt modelId="{7844A016-BC4C-4F22-B032-34BB7271ED08}" type="sibTrans" cxnId="{32B15458-BBEC-42E6-AC7A-02C09883BD86}">
      <dgm:prSet/>
      <dgm:spPr/>
      <dgm:t>
        <a:bodyPr/>
        <a:lstStyle/>
        <a:p>
          <a:endParaRPr lang="en-US"/>
        </a:p>
      </dgm:t>
    </dgm:pt>
    <dgm:pt modelId="{95040C36-1266-4044-BCFA-42E61CBE014D}">
      <dgm:prSet phldrT="[Text]"/>
      <dgm:spPr/>
      <dgm:t>
        <a:bodyPr/>
        <a:lstStyle/>
        <a:p>
          <a:r>
            <a:rPr lang="en-US" dirty="0"/>
            <a:t>Defense</a:t>
          </a:r>
        </a:p>
      </dgm:t>
    </dgm:pt>
    <dgm:pt modelId="{255E12CF-4D2B-43C5-A89E-D6EBEAA40C63}" type="parTrans" cxnId="{18C46808-36BB-452E-B7D6-8E316B4E2D47}">
      <dgm:prSet/>
      <dgm:spPr/>
      <dgm:t>
        <a:bodyPr/>
        <a:lstStyle/>
        <a:p>
          <a:endParaRPr lang="en-US"/>
        </a:p>
      </dgm:t>
    </dgm:pt>
    <dgm:pt modelId="{8812E67F-6B49-4A6C-A07C-821BA709D9F9}" type="sibTrans" cxnId="{18C46808-36BB-452E-B7D6-8E316B4E2D47}">
      <dgm:prSet/>
      <dgm:spPr/>
      <dgm:t>
        <a:bodyPr/>
        <a:lstStyle/>
        <a:p>
          <a:endParaRPr lang="en-US"/>
        </a:p>
      </dgm:t>
    </dgm:pt>
    <dgm:pt modelId="{C919A4F9-77EE-4518-A412-78AAB5344664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Transportation</a:t>
          </a:r>
        </a:p>
      </dgm:t>
    </dgm:pt>
    <dgm:pt modelId="{161DE278-3C50-4A17-AD9D-08C4C5AEF6EB}" type="parTrans" cxnId="{A09E95C4-AC03-416D-A236-12A5C6C4FB65}">
      <dgm:prSet/>
      <dgm:spPr/>
      <dgm:t>
        <a:bodyPr/>
        <a:lstStyle/>
        <a:p>
          <a:endParaRPr lang="en-US"/>
        </a:p>
      </dgm:t>
    </dgm:pt>
    <dgm:pt modelId="{B9AD9D45-E9E8-49E6-BACA-0E05D03753CD}" type="sibTrans" cxnId="{A09E95C4-AC03-416D-A236-12A5C6C4FB65}">
      <dgm:prSet/>
      <dgm:spPr/>
      <dgm:t>
        <a:bodyPr/>
        <a:lstStyle/>
        <a:p>
          <a:endParaRPr lang="en-US"/>
        </a:p>
      </dgm:t>
    </dgm:pt>
    <dgm:pt modelId="{2EACC8DC-E60E-47AB-BBD8-1B1B923FBF21}">
      <dgm:prSet phldrT="[Text]"/>
      <dgm:spPr/>
      <dgm:t>
        <a:bodyPr/>
        <a:lstStyle/>
        <a:p>
          <a:r>
            <a:rPr lang="en-US" dirty="0"/>
            <a:t>HHS</a:t>
          </a:r>
        </a:p>
      </dgm:t>
    </dgm:pt>
    <dgm:pt modelId="{11F1E79F-0614-4E7B-85ED-C8A0935D7D58}" type="parTrans" cxnId="{1EE0F624-6530-4BF6-9530-80EF4EE344F2}">
      <dgm:prSet/>
      <dgm:spPr/>
      <dgm:t>
        <a:bodyPr/>
        <a:lstStyle/>
        <a:p>
          <a:endParaRPr lang="en-US"/>
        </a:p>
      </dgm:t>
    </dgm:pt>
    <dgm:pt modelId="{BFC6AB4E-5B2C-431C-B227-80998513DAFB}" type="sibTrans" cxnId="{1EE0F624-6530-4BF6-9530-80EF4EE344F2}">
      <dgm:prSet/>
      <dgm:spPr/>
      <dgm:t>
        <a:bodyPr/>
        <a:lstStyle/>
        <a:p>
          <a:endParaRPr lang="en-US"/>
        </a:p>
      </dgm:t>
    </dgm:pt>
    <dgm:pt modelId="{1232C9A5-D9C4-434D-AC48-F142A635D64F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E93747E1-9B65-4C45-A8C6-969AC6D48D6D}" type="parTrans" cxnId="{4DC92F9E-E1A9-4007-A4B7-E219E6196959}">
      <dgm:prSet/>
      <dgm:spPr/>
      <dgm:t>
        <a:bodyPr/>
        <a:lstStyle/>
        <a:p>
          <a:endParaRPr lang="en-US"/>
        </a:p>
      </dgm:t>
    </dgm:pt>
    <dgm:pt modelId="{5C42AC51-9E8C-4877-85D3-C35C70D3DCBC}" type="sibTrans" cxnId="{4DC92F9E-E1A9-4007-A4B7-E219E6196959}">
      <dgm:prSet/>
      <dgm:spPr/>
      <dgm:t>
        <a:bodyPr/>
        <a:lstStyle/>
        <a:p>
          <a:endParaRPr lang="en-US"/>
        </a:p>
      </dgm:t>
    </dgm:pt>
    <dgm:pt modelId="{CB92DE91-152D-4AF9-851D-2D568BC1F042}">
      <dgm:prSet phldrT="[Text]" custT="1"/>
      <dgm:spPr/>
      <dgm:t>
        <a:bodyPr/>
        <a:lstStyle/>
        <a:p>
          <a:r>
            <a:rPr lang="en-US" sz="1800" b="1" dirty="0"/>
            <a:t>Trump</a:t>
          </a:r>
        </a:p>
        <a:p>
          <a:r>
            <a:rPr lang="en-US" sz="1000" i="1" dirty="0"/>
            <a:t>(photo: Gage Skidmore)</a:t>
          </a:r>
          <a:endParaRPr lang="en-US" sz="1500" i="1" dirty="0"/>
        </a:p>
      </dgm:t>
    </dgm:pt>
    <dgm:pt modelId="{EEF0FB37-4C05-45C7-8545-B56FE332A226}" type="sibTrans" cxnId="{0D46CDDE-E91A-4AB1-861C-069122E1635F}">
      <dgm:prSet/>
      <dgm:spPr/>
      <dgm:t>
        <a:bodyPr/>
        <a:lstStyle/>
        <a:p>
          <a:endParaRPr lang="en-US"/>
        </a:p>
      </dgm:t>
    </dgm:pt>
    <dgm:pt modelId="{B5D680CE-FB59-453F-9C1A-9D3BF8BBE179}" type="parTrans" cxnId="{0D46CDDE-E91A-4AB1-861C-069122E1635F}">
      <dgm:prSet/>
      <dgm:spPr/>
      <dgm:t>
        <a:bodyPr/>
        <a:lstStyle/>
        <a:p>
          <a:endParaRPr lang="en-US"/>
        </a:p>
      </dgm:t>
    </dgm:pt>
    <dgm:pt modelId="{1E5E86B2-7383-4615-A0C3-9FAC3C86B7BA}" type="pres">
      <dgm:prSet presAssocID="{5BBE30C3-6895-4AA2-ADD3-2E9BFC9D0E45}" presName="Name0" presStyleCnt="0">
        <dgm:presLayoutVars>
          <dgm:chMax val="6"/>
          <dgm:chPref val="6"/>
          <dgm:dir/>
        </dgm:presLayoutVars>
      </dgm:prSet>
      <dgm:spPr/>
    </dgm:pt>
    <dgm:pt modelId="{4BAE481E-4F34-417E-8C5B-5AC64E69D02B}" type="pres">
      <dgm:prSet presAssocID="{CB92DE91-152D-4AF9-851D-2D568BC1F042}" presName="Image1" presStyleCnt="0"/>
      <dgm:spPr/>
    </dgm:pt>
    <dgm:pt modelId="{83EFDE2D-DA62-4A4A-9480-AF8F83F2F9BB}" type="pres">
      <dgm:prSet presAssocID="{CB92DE91-152D-4AF9-851D-2D568BC1F042}" presName="Image" presStyleLbl="align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6EFD90E-324A-4E6F-85B1-2441A33E162D}" type="pres">
      <dgm:prSet presAssocID="{CB92DE91-152D-4AF9-851D-2D568BC1F042}" presName="Accent1" presStyleCnt="0"/>
      <dgm:spPr/>
    </dgm:pt>
    <dgm:pt modelId="{BB6090E1-4C84-4157-BAD3-1DCEB3A28295}" type="pres">
      <dgm:prSet presAssocID="{CB92DE91-152D-4AF9-851D-2D568BC1F042}" presName="Accent" presStyleLbl="parChTrans1D1" presStyleIdx="0" presStyleCnt="6"/>
      <dgm:spPr/>
    </dgm:pt>
    <dgm:pt modelId="{5C908BD0-F88C-4EB0-B10E-3706484C68AE}" type="pres">
      <dgm:prSet presAssocID="{CB92DE91-152D-4AF9-851D-2D568BC1F042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</dgm:pt>
    <dgm:pt modelId="{2B250078-B1A9-4B0E-96BA-05B1C88C6717}" type="pres">
      <dgm:prSet presAssocID="{DAAACD17-3E22-4DEE-9132-059825FD7DED}" presName="Image2" presStyleCnt="0"/>
      <dgm:spPr/>
    </dgm:pt>
    <dgm:pt modelId="{C210AE0D-BB89-4BD2-88B0-8753AA83F108}" type="pres">
      <dgm:prSet presAssocID="{DAAACD17-3E22-4DEE-9132-059825FD7DED}" presName="Image" presStyleLbl="align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BEF92EB-8CA9-43DC-88CE-3119587E1E81}" type="pres">
      <dgm:prSet presAssocID="{DAAACD17-3E22-4DEE-9132-059825FD7DED}" presName="Accent2" presStyleCnt="0"/>
      <dgm:spPr/>
    </dgm:pt>
    <dgm:pt modelId="{3E8E4A43-B835-4319-A6F3-6176974AD26E}" type="pres">
      <dgm:prSet presAssocID="{DAAACD17-3E22-4DEE-9132-059825FD7DED}" presName="Accent" presStyleLbl="parChTrans1D1" presStyleIdx="1" presStyleCnt="6"/>
      <dgm:spPr/>
    </dgm:pt>
    <dgm:pt modelId="{6D93EA33-B730-4CEA-8093-A75F9043A0B7}" type="pres">
      <dgm:prSet presAssocID="{DAAACD17-3E22-4DEE-9132-059825FD7DED}" presName="Text2" presStyleLbl="alignImgPlace1" presStyleIdx="1" presStyleCnt="6">
        <dgm:presLayoutVars>
          <dgm:chMax val="0"/>
          <dgm:chPref val="0"/>
          <dgm:bulletEnabled val="1"/>
        </dgm:presLayoutVars>
      </dgm:prSet>
      <dgm:spPr/>
    </dgm:pt>
    <dgm:pt modelId="{623F56C5-9C1F-4482-8079-466BC941CC69}" type="pres">
      <dgm:prSet presAssocID="{95040C36-1266-4044-BCFA-42E61CBE014D}" presName="Image3" presStyleCnt="0"/>
      <dgm:spPr/>
    </dgm:pt>
    <dgm:pt modelId="{CA87DB7A-5A29-47FB-BE56-BF10796A5A14}" type="pres">
      <dgm:prSet presAssocID="{95040C36-1266-4044-BCFA-42E61CBE014D}" presName="Image" presStyleLbl="alignImgPlace1" presStyleIdx="2" presStyleCnt="6" custLinFactNeighborX="-16046" custLinFactNeighborY="123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A1DE5ECF-0999-42A2-B28F-C4C229D54776}" type="pres">
      <dgm:prSet presAssocID="{95040C36-1266-4044-BCFA-42E61CBE014D}" presName="Accent3" presStyleCnt="0"/>
      <dgm:spPr/>
    </dgm:pt>
    <dgm:pt modelId="{5CB14EE7-1B64-40A3-94AD-3D666B63D954}" type="pres">
      <dgm:prSet presAssocID="{95040C36-1266-4044-BCFA-42E61CBE014D}" presName="Accent" presStyleLbl="parChTrans1D1" presStyleIdx="2" presStyleCnt="6"/>
      <dgm:spPr/>
    </dgm:pt>
    <dgm:pt modelId="{5DD44196-3E07-4696-A6C7-2F2C159DE1C2}" type="pres">
      <dgm:prSet presAssocID="{95040C36-1266-4044-BCFA-42E61CBE014D}" presName="Text3" presStyleLbl="alignImgPlace1" presStyleIdx="2" presStyleCnt="6" custLinFactNeighborY="30570">
        <dgm:presLayoutVars>
          <dgm:chMax val="0"/>
          <dgm:chPref val="0"/>
          <dgm:bulletEnabled val="1"/>
        </dgm:presLayoutVars>
      </dgm:prSet>
      <dgm:spPr/>
    </dgm:pt>
    <dgm:pt modelId="{A862C10A-0B1B-411F-8229-6C448B744007}" type="pres">
      <dgm:prSet presAssocID="{C919A4F9-77EE-4518-A412-78AAB5344664}" presName="Image4" presStyleCnt="0"/>
      <dgm:spPr/>
    </dgm:pt>
    <dgm:pt modelId="{7F8D25D2-680C-47B9-BE90-381C688D7D8C}" type="pres">
      <dgm:prSet presAssocID="{C919A4F9-77EE-4518-A412-78AAB5344664}" presName="Image" presStyleLbl="alignImgPlace1" presStyleIdx="3" presStyleCnt="6" custScaleX="142954" custScaleY="127470" custLinFactNeighborX="23142"/>
      <dgm:spPr>
        <a:blipFill>
          <a:blip xmlns:r="http://schemas.openxmlformats.org/officeDocument/2006/relationships" r:embed="rId4"/>
          <a:srcRect/>
          <a:stretch>
            <a:fillRect t="-14000" b="-14000"/>
          </a:stretch>
        </a:blipFill>
      </dgm:spPr>
    </dgm:pt>
    <dgm:pt modelId="{D16C4EFE-E304-466A-82F4-D52CD9ECFDC3}" type="pres">
      <dgm:prSet presAssocID="{C919A4F9-77EE-4518-A412-78AAB5344664}" presName="Accent4" presStyleCnt="0"/>
      <dgm:spPr/>
    </dgm:pt>
    <dgm:pt modelId="{6DD5BAB9-FC1B-4C4A-8D44-0668A90F5485}" type="pres">
      <dgm:prSet presAssocID="{C919A4F9-77EE-4518-A412-78AAB5344664}" presName="Accent" presStyleLbl="parChTrans1D1" presStyleIdx="3" presStyleCnt="6" custScaleX="154948" custScaleY="178574" custLinFactNeighborX="-1234" custLinFactNeighborY="-4351"/>
      <dgm:spPr/>
    </dgm:pt>
    <dgm:pt modelId="{5197883D-8876-4D3B-86BE-813832FBAA03}" type="pres">
      <dgm:prSet presAssocID="{C919A4F9-77EE-4518-A412-78AAB5344664}" presName="Text4" presStyleLbl="alignImgPlace1" presStyleIdx="3" presStyleCnt="6" custScaleX="163600" custLinFactNeighborX="2469" custLinFactNeighborY="45855">
        <dgm:presLayoutVars>
          <dgm:chMax val="0"/>
          <dgm:chPref val="0"/>
          <dgm:bulletEnabled val="1"/>
        </dgm:presLayoutVars>
      </dgm:prSet>
      <dgm:spPr/>
    </dgm:pt>
    <dgm:pt modelId="{9FF6100E-B883-4B1B-9328-E811A93E3E68}" type="pres">
      <dgm:prSet presAssocID="{2EACC8DC-E60E-47AB-BBD8-1B1B923FBF21}" presName="Image5" presStyleCnt="0"/>
      <dgm:spPr/>
    </dgm:pt>
    <dgm:pt modelId="{8BDE61CF-F25B-4B16-BBF5-6E05175638EC}" type="pres">
      <dgm:prSet presAssocID="{2EACC8DC-E60E-47AB-BBD8-1B1B923FBF21}" presName="Image" presStyleLbl="align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A1499158-844F-4D93-930D-42C1D0AC1D22}" type="pres">
      <dgm:prSet presAssocID="{2EACC8DC-E60E-47AB-BBD8-1B1B923FBF21}" presName="Accent5" presStyleCnt="0"/>
      <dgm:spPr/>
    </dgm:pt>
    <dgm:pt modelId="{308578ED-93F7-458D-AA01-798CD628FCE5}" type="pres">
      <dgm:prSet presAssocID="{2EACC8DC-E60E-47AB-BBD8-1B1B923FBF21}" presName="Accent" presStyleLbl="parChTrans1D1" presStyleIdx="4" presStyleCnt="6"/>
      <dgm:spPr/>
    </dgm:pt>
    <dgm:pt modelId="{255A59C8-CC51-4BFC-8CCC-159832FA122E}" type="pres">
      <dgm:prSet presAssocID="{2EACC8DC-E60E-47AB-BBD8-1B1B923FBF21}" presName="Text5" presStyleLbl="alignImgPlace1" presStyleIdx="4" presStyleCnt="6">
        <dgm:presLayoutVars>
          <dgm:chMax val="0"/>
          <dgm:chPref val="0"/>
          <dgm:bulletEnabled val="1"/>
        </dgm:presLayoutVars>
      </dgm:prSet>
      <dgm:spPr/>
    </dgm:pt>
    <dgm:pt modelId="{EEA52297-8456-4DD6-83C2-32A32E8A40DF}" type="pres">
      <dgm:prSet presAssocID="{1232C9A5-D9C4-434D-AC48-F142A635D64F}" presName="Image6" presStyleCnt="0"/>
      <dgm:spPr/>
    </dgm:pt>
    <dgm:pt modelId="{9FE1E810-9642-4038-8A30-3A1330C003E8}" type="pres">
      <dgm:prSet presAssocID="{1232C9A5-D9C4-434D-AC48-F142A635D64F}" presName="Image" presStyleLbl="align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21B956C3-2CA5-4500-9E43-5A14C13F3705}" type="pres">
      <dgm:prSet presAssocID="{1232C9A5-D9C4-434D-AC48-F142A635D64F}" presName="Accent6" presStyleCnt="0"/>
      <dgm:spPr/>
    </dgm:pt>
    <dgm:pt modelId="{B952C58E-40BF-4F55-AE03-FD8C822BB7C7}" type="pres">
      <dgm:prSet presAssocID="{1232C9A5-D9C4-434D-AC48-F142A635D64F}" presName="Accent" presStyleLbl="parChTrans1D1" presStyleIdx="5" presStyleCnt="6"/>
      <dgm:spPr/>
    </dgm:pt>
    <dgm:pt modelId="{68A1E761-5A35-40DF-8073-834DD2F26286}" type="pres">
      <dgm:prSet presAssocID="{1232C9A5-D9C4-434D-AC48-F142A635D64F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8C46808-36BB-452E-B7D6-8E316B4E2D47}" srcId="{5BBE30C3-6895-4AA2-ADD3-2E9BFC9D0E45}" destId="{95040C36-1266-4044-BCFA-42E61CBE014D}" srcOrd="2" destOrd="0" parTransId="{255E12CF-4D2B-43C5-A89E-D6EBEAA40C63}" sibTransId="{8812E67F-6B49-4A6C-A07C-821BA709D9F9}"/>
    <dgm:cxn modelId="{1EE0F624-6530-4BF6-9530-80EF4EE344F2}" srcId="{5BBE30C3-6895-4AA2-ADD3-2E9BFC9D0E45}" destId="{2EACC8DC-E60E-47AB-BBD8-1B1B923FBF21}" srcOrd="4" destOrd="0" parTransId="{11F1E79F-0614-4E7B-85ED-C8A0935D7D58}" sibTransId="{BFC6AB4E-5B2C-431C-B227-80998513DAFB}"/>
    <dgm:cxn modelId="{5636B05E-7142-47BF-92DD-AA34EAEF0F5C}" type="presOf" srcId="{C919A4F9-77EE-4518-A412-78AAB5344664}" destId="{5197883D-8876-4D3B-86BE-813832FBAA03}" srcOrd="0" destOrd="0" presId="urn:microsoft.com/office/officeart/2011/layout/ThemePictureAccent"/>
    <dgm:cxn modelId="{85B10869-7B30-4B59-8AD2-3A891215A42A}" type="presOf" srcId="{95040C36-1266-4044-BCFA-42E61CBE014D}" destId="{5DD44196-3E07-4696-A6C7-2F2C159DE1C2}" srcOrd="0" destOrd="0" presId="urn:microsoft.com/office/officeart/2011/layout/ThemePictureAccent"/>
    <dgm:cxn modelId="{32B15458-BBEC-42E6-AC7A-02C09883BD86}" srcId="{5BBE30C3-6895-4AA2-ADD3-2E9BFC9D0E45}" destId="{DAAACD17-3E22-4DEE-9132-059825FD7DED}" srcOrd="1" destOrd="0" parTransId="{F7168E29-ABC6-4443-A355-85E7BC9F7D6A}" sibTransId="{7844A016-BC4C-4F22-B032-34BB7271ED08}"/>
    <dgm:cxn modelId="{F4CC3483-88D6-4C6A-9B3E-D6D59D666D9F}" type="presOf" srcId="{DAAACD17-3E22-4DEE-9132-059825FD7DED}" destId="{6D93EA33-B730-4CEA-8093-A75F9043A0B7}" srcOrd="0" destOrd="0" presId="urn:microsoft.com/office/officeart/2011/layout/ThemePictureAccent"/>
    <dgm:cxn modelId="{127F7884-9597-4EC3-A691-7BEA5E9A58B1}" type="presOf" srcId="{2EACC8DC-E60E-47AB-BBD8-1B1B923FBF21}" destId="{255A59C8-CC51-4BFC-8CCC-159832FA122E}" srcOrd="0" destOrd="0" presId="urn:microsoft.com/office/officeart/2011/layout/ThemePictureAccent"/>
    <dgm:cxn modelId="{4DC92F9E-E1A9-4007-A4B7-E219E6196959}" srcId="{5BBE30C3-6895-4AA2-ADD3-2E9BFC9D0E45}" destId="{1232C9A5-D9C4-434D-AC48-F142A635D64F}" srcOrd="5" destOrd="0" parTransId="{E93747E1-9B65-4C45-A8C6-969AC6D48D6D}" sibTransId="{5C42AC51-9E8C-4877-85D3-C35C70D3DCBC}"/>
    <dgm:cxn modelId="{A09E95C4-AC03-416D-A236-12A5C6C4FB65}" srcId="{5BBE30C3-6895-4AA2-ADD3-2E9BFC9D0E45}" destId="{C919A4F9-77EE-4518-A412-78AAB5344664}" srcOrd="3" destOrd="0" parTransId="{161DE278-3C50-4A17-AD9D-08C4C5AEF6EB}" sibTransId="{B9AD9D45-E9E8-49E6-BACA-0E05D03753CD}"/>
    <dgm:cxn modelId="{BA3F55D5-AD85-4B54-BC2E-AB79E6205574}" type="presOf" srcId="{5BBE30C3-6895-4AA2-ADD3-2E9BFC9D0E45}" destId="{1E5E86B2-7383-4615-A0C3-9FAC3C86B7BA}" srcOrd="0" destOrd="0" presId="urn:microsoft.com/office/officeart/2011/layout/ThemePictureAccent"/>
    <dgm:cxn modelId="{0D46CDDE-E91A-4AB1-861C-069122E1635F}" srcId="{5BBE30C3-6895-4AA2-ADD3-2E9BFC9D0E45}" destId="{CB92DE91-152D-4AF9-851D-2D568BC1F042}" srcOrd="0" destOrd="0" parTransId="{B5D680CE-FB59-453F-9C1A-9D3BF8BBE179}" sibTransId="{EEF0FB37-4C05-45C7-8545-B56FE332A226}"/>
    <dgm:cxn modelId="{A735A8DF-96D5-440E-AFC3-5B06CBF7C568}" type="presOf" srcId="{CB92DE91-152D-4AF9-851D-2D568BC1F042}" destId="{5C908BD0-F88C-4EB0-B10E-3706484C68AE}" srcOrd="0" destOrd="0" presId="urn:microsoft.com/office/officeart/2011/layout/ThemePictureAccent"/>
    <dgm:cxn modelId="{8B0C07F2-0A66-45E8-A9E3-8AD189AA3FA7}" type="presOf" srcId="{1232C9A5-D9C4-434D-AC48-F142A635D64F}" destId="{68A1E761-5A35-40DF-8073-834DD2F26286}" srcOrd="0" destOrd="0" presId="urn:microsoft.com/office/officeart/2011/layout/ThemePictureAccent"/>
    <dgm:cxn modelId="{A48B79A9-41D5-4DBC-92AB-0A409B22444D}" type="presParOf" srcId="{1E5E86B2-7383-4615-A0C3-9FAC3C86B7BA}" destId="{4BAE481E-4F34-417E-8C5B-5AC64E69D02B}" srcOrd="0" destOrd="0" presId="urn:microsoft.com/office/officeart/2011/layout/ThemePictureAccent"/>
    <dgm:cxn modelId="{AABA050D-9457-48F8-90C4-387F667A1FA3}" type="presParOf" srcId="{4BAE481E-4F34-417E-8C5B-5AC64E69D02B}" destId="{83EFDE2D-DA62-4A4A-9480-AF8F83F2F9BB}" srcOrd="0" destOrd="0" presId="urn:microsoft.com/office/officeart/2011/layout/ThemePictureAccent"/>
    <dgm:cxn modelId="{313A28E8-5BFF-490D-A58B-1504A65A882F}" type="presParOf" srcId="{1E5E86B2-7383-4615-A0C3-9FAC3C86B7BA}" destId="{16EFD90E-324A-4E6F-85B1-2441A33E162D}" srcOrd="1" destOrd="0" presId="urn:microsoft.com/office/officeart/2011/layout/ThemePictureAccent"/>
    <dgm:cxn modelId="{E3A09BC8-FB07-49A6-9CB7-F757F4D85C48}" type="presParOf" srcId="{16EFD90E-324A-4E6F-85B1-2441A33E162D}" destId="{BB6090E1-4C84-4157-BAD3-1DCEB3A28295}" srcOrd="0" destOrd="0" presId="urn:microsoft.com/office/officeart/2011/layout/ThemePictureAccent"/>
    <dgm:cxn modelId="{49F8277B-4CB5-4875-91CE-F3988A99CAC8}" type="presParOf" srcId="{1E5E86B2-7383-4615-A0C3-9FAC3C86B7BA}" destId="{5C908BD0-F88C-4EB0-B10E-3706484C68AE}" srcOrd="2" destOrd="0" presId="urn:microsoft.com/office/officeart/2011/layout/ThemePictureAccent"/>
    <dgm:cxn modelId="{C632F9C1-05E7-42D4-AC08-E2898FFC2825}" type="presParOf" srcId="{1E5E86B2-7383-4615-A0C3-9FAC3C86B7BA}" destId="{2B250078-B1A9-4B0E-96BA-05B1C88C6717}" srcOrd="3" destOrd="0" presId="urn:microsoft.com/office/officeart/2011/layout/ThemePictureAccent"/>
    <dgm:cxn modelId="{F1E08069-86F7-4432-B099-E10992183FE4}" type="presParOf" srcId="{2B250078-B1A9-4B0E-96BA-05B1C88C6717}" destId="{C210AE0D-BB89-4BD2-88B0-8753AA83F108}" srcOrd="0" destOrd="0" presId="urn:microsoft.com/office/officeart/2011/layout/ThemePictureAccent"/>
    <dgm:cxn modelId="{D3A01EF8-8D75-467C-A680-C9BA0CC8100D}" type="presParOf" srcId="{1E5E86B2-7383-4615-A0C3-9FAC3C86B7BA}" destId="{1BEF92EB-8CA9-43DC-88CE-3119587E1E81}" srcOrd="4" destOrd="0" presId="urn:microsoft.com/office/officeart/2011/layout/ThemePictureAccent"/>
    <dgm:cxn modelId="{9384EE4A-1F0B-4227-82CA-0EA7948F7E81}" type="presParOf" srcId="{1BEF92EB-8CA9-43DC-88CE-3119587E1E81}" destId="{3E8E4A43-B835-4319-A6F3-6176974AD26E}" srcOrd="0" destOrd="0" presId="urn:microsoft.com/office/officeart/2011/layout/ThemePictureAccent"/>
    <dgm:cxn modelId="{F2338A45-797D-4CC0-A939-5D09B131550F}" type="presParOf" srcId="{1E5E86B2-7383-4615-A0C3-9FAC3C86B7BA}" destId="{6D93EA33-B730-4CEA-8093-A75F9043A0B7}" srcOrd="5" destOrd="0" presId="urn:microsoft.com/office/officeart/2011/layout/ThemePictureAccent"/>
    <dgm:cxn modelId="{84BCFFB1-44CF-457B-8639-2C0EED7ABF02}" type="presParOf" srcId="{1E5E86B2-7383-4615-A0C3-9FAC3C86B7BA}" destId="{623F56C5-9C1F-4482-8079-466BC941CC69}" srcOrd="6" destOrd="0" presId="urn:microsoft.com/office/officeart/2011/layout/ThemePictureAccent"/>
    <dgm:cxn modelId="{D57521AD-FD3A-4296-8AAD-994D22DF1210}" type="presParOf" srcId="{623F56C5-9C1F-4482-8079-466BC941CC69}" destId="{CA87DB7A-5A29-47FB-BE56-BF10796A5A14}" srcOrd="0" destOrd="0" presId="urn:microsoft.com/office/officeart/2011/layout/ThemePictureAccent"/>
    <dgm:cxn modelId="{7AFA5DDB-7743-4CF8-8679-8C1410967345}" type="presParOf" srcId="{1E5E86B2-7383-4615-A0C3-9FAC3C86B7BA}" destId="{A1DE5ECF-0999-42A2-B28F-C4C229D54776}" srcOrd="7" destOrd="0" presId="urn:microsoft.com/office/officeart/2011/layout/ThemePictureAccent"/>
    <dgm:cxn modelId="{A961ECC0-ECCE-4BB6-B673-2C29BD7804EF}" type="presParOf" srcId="{A1DE5ECF-0999-42A2-B28F-C4C229D54776}" destId="{5CB14EE7-1B64-40A3-94AD-3D666B63D954}" srcOrd="0" destOrd="0" presId="urn:microsoft.com/office/officeart/2011/layout/ThemePictureAccent"/>
    <dgm:cxn modelId="{DE0815EE-6AFB-46C6-B5EC-A5F6C51DFECC}" type="presParOf" srcId="{1E5E86B2-7383-4615-A0C3-9FAC3C86B7BA}" destId="{5DD44196-3E07-4696-A6C7-2F2C159DE1C2}" srcOrd="8" destOrd="0" presId="urn:microsoft.com/office/officeart/2011/layout/ThemePictureAccent"/>
    <dgm:cxn modelId="{3821032C-06A5-43BA-97BB-B1694A297577}" type="presParOf" srcId="{1E5E86B2-7383-4615-A0C3-9FAC3C86B7BA}" destId="{A862C10A-0B1B-411F-8229-6C448B744007}" srcOrd="9" destOrd="0" presId="urn:microsoft.com/office/officeart/2011/layout/ThemePictureAccent"/>
    <dgm:cxn modelId="{D208E1DD-F993-4CC6-855F-DEE907E0F52A}" type="presParOf" srcId="{A862C10A-0B1B-411F-8229-6C448B744007}" destId="{7F8D25D2-680C-47B9-BE90-381C688D7D8C}" srcOrd="0" destOrd="0" presId="urn:microsoft.com/office/officeart/2011/layout/ThemePictureAccent"/>
    <dgm:cxn modelId="{6C4C9687-1BE5-488D-BF54-5AE622365540}" type="presParOf" srcId="{1E5E86B2-7383-4615-A0C3-9FAC3C86B7BA}" destId="{D16C4EFE-E304-466A-82F4-D52CD9ECFDC3}" srcOrd="10" destOrd="0" presId="urn:microsoft.com/office/officeart/2011/layout/ThemePictureAccent"/>
    <dgm:cxn modelId="{940518A6-E487-41F3-9D23-6B7D29F566EE}" type="presParOf" srcId="{D16C4EFE-E304-466A-82F4-D52CD9ECFDC3}" destId="{6DD5BAB9-FC1B-4C4A-8D44-0668A90F5485}" srcOrd="0" destOrd="0" presId="urn:microsoft.com/office/officeart/2011/layout/ThemePictureAccent"/>
    <dgm:cxn modelId="{68311DCD-E7E3-49BE-B0AC-BAC7B1945C59}" type="presParOf" srcId="{1E5E86B2-7383-4615-A0C3-9FAC3C86B7BA}" destId="{5197883D-8876-4D3B-86BE-813832FBAA03}" srcOrd="11" destOrd="0" presId="urn:microsoft.com/office/officeart/2011/layout/ThemePictureAccent"/>
    <dgm:cxn modelId="{2FE26744-1011-4C1D-B7C6-9D99C88F0AFE}" type="presParOf" srcId="{1E5E86B2-7383-4615-A0C3-9FAC3C86B7BA}" destId="{9FF6100E-B883-4B1B-9328-E811A93E3E68}" srcOrd="12" destOrd="0" presId="urn:microsoft.com/office/officeart/2011/layout/ThemePictureAccent"/>
    <dgm:cxn modelId="{8020B0A1-F894-49BF-A479-386BB741AEAD}" type="presParOf" srcId="{9FF6100E-B883-4B1B-9328-E811A93E3E68}" destId="{8BDE61CF-F25B-4B16-BBF5-6E05175638EC}" srcOrd="0" destOrd="0" presId="urn:microsoft.com/office/officeart/2011/layout/ThemePictureAccent"/>
    <dgm:cxn modelId="{50768B54-D1DB-47E2-84BE-8D87A3981ED4}" type="presParOf" srcId="{1E5E86B2-7383-4615-A0C3-9FAC3C86B7BA}" destId="{A1499158-844F-4D93-930D-42C1D0AC1D22}" srcOrd="13" destOrd="0" presId="urn:microsoft.com/office/officeart/2011/layout/ThemePictureAccent"/>
    <dgm:cxn modelId="{22F1B01B-CDFD-4C42-A5CE-1B277BEFD11D}" type="presParOf" srcId="{A1499158-844F-4D93-930D-42C1D0AC1D22}" destId="{308578ED-93F7-458D-AA01-798CD628FCE5}" srcOrd="0" destOrd="0" presId="urn:microsoft.com/office/officeart/2011/layout/ThemePictureAccent"/>
    <dgm:cxn modelId="{7C54EC36-4FC2-49F6-B5AF-61C61678AA07}" type="presParOf" srcId="{1E5E86B2-7383-4615-A0C3-9FAC3C86B7BA}" destId="{255A59C8-CC51-4BFC-8CCC-159832FA122E}" srcOrd="14" destOrd="0" presId="urn:microsoft.com/office/officeart/2011/layout/ThemePictureAccent"/>
    <dgm:cxn modelId="{34F5705B-BA86-4F1A-A967-EF126B35B0D4}" type="presParOf" srcId="{1E5E86B2-7383-4615-A0C3-9FAC3C86B7BA}" destId="{EEA52297-8456-4DD6-83C2-32A32E8A40DF}" srcOrd="15" destOrd="0" presId="urn:microsoft.com/office/officeart/2011/layout/ThemePictureAccent"/>
    <dgm:cxn modelId="{15064AB5-5E02-430A-9122-ACFE6261B7C7}" type="presParOf" srcId="{EEA52297-8456-4DD6-83C2-32A32E8A40DF}" destId="{9FE1E810-9642-4038-8A30-3A1330C003E8}" srcOrd="0" destOrd="0" presId="urn:microsoft.com/office/officeart/2011/layout/ThemePictureAccent"/>
    <dgm:cxn modelId="{97DB3A02-6758-4F4D-92EA-EF1C1FDDD0C6}" type="presParOf" srcId="{1E5E86B2-7383-4615-A0C3-9FAC3C86B7BA}" destId="{21B956C3-2CA5-4500-9E43-5A14C13F3705}" srcOrd="16" destOrd="0" presId="urn:microsoft.com/office/officeart/2011/layout/ThemePictureAccent"/>
    <dgm:cxn modelId="{964600E2-2DC2-498C-9D53-CA6A366FF43D}" type="presParOf" srcId="{21B956C3-2CA5-4500-9E43-5A14C13F3705}" destId="{B952C58E-40BF-4F55-AE03-FD8C822BB7C7}" srcOrd="0" destOrd="0" presId="urn:microsoft.com/office/officeart/2011/layout/ThemePictureAccent"/>
    <dgm:cxn modelId="{3C6326E0-DC1B-423D-8D71-200021C750CB}" type="presParOf" srcId="{1E5E86B2-7383-4615-A0C3-9FAC3C86B7BA}" destId="{68A1E761-5A35-40DF-8073-834DD2F26286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FDE2D-DA62-4A4A-9480-AF8F83F2F9BB}">
      <dsp:nvSpPr>
        <dsp:cNvPr id="0" name=""/>
        <dsp:cNvSpPr/>
      </dsp:nvSpPr>
      <dsp:spPr>
        <a:xfrm>
          <a:off x="1351126" y="1212786"/>
          <a:ext cx="2806819" cy="1731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90E1-4C84-4157-BAD3-1DCEB3A28295}">
      <dsp:nvSpPr>
        <dsp:cNvPr id="0" name=""/>
        <dsp:cNvSpPr/>
      </dsp:nvSpPr>
      <dsp:spPr>
        <a:xfrm>
          <a:off x="1488627" y="1343572"/>
          <a:ext cx="2536300" cy="1459412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08BD0-F88C-4EB0-B10E-3706484C68AE}">
      <dsp:nvSpPr>
        <dsp:cNvPr id="0" name=""/>
        <dsp:cNvSpPr/>
      </dsp:nvSpPr>
      <dsp:spPr>
        <a:xfrm>
          <a:off x="1488627" y="2364538"/>
          <a:ext cx="2536300" cy="441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1430" rIns="34290" bIns="0" numCol="1" spcCol="1270" anchor="b" anchorCtr="0">
          <a:noAutofit/>
        </a:bodyPr>
        <a:lstStyle/>
        <a:p>
          <a:pPr marL="0" lvl="0" indent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Trump</a:t>
          </a:r>
        </a:p>
        <a:p>
          <a:pPr marL="0" lvl="0" indent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</a:t>
          </a:r>
          <a:r>
            <a:rPr lang="en-US" sz="1000" i="1" kern="1200" dirty="0"/>
            <a:t>photo: Gage Skidmore)</a:t>
          </a:r>
          <a:endParaRPr lang="en-US" sz="1500" i="1" kern="1200" dirty="0"/>
        </a:p>
      </dsp:txBody>
      <dsp:txXfrm>
        <a:off x="1488627" y="2364538"/>
        <a:ext cx="2536300" cy="441352"/>
      </dsp:txXfrm>
    </dsp:sp>
    <dsp:sp modelId="{C210AE0D-BB89-4BD2-88B0-8753AA83F108}">
      <dsp:nvSpPr>
        <dsp:cNvPr id="0" name=""/>
        <dsp:cNvSpPr/>
      </dsp:nvSpPr>
      <dsp:spPr>
        <a:xfrm>
          <a:off x="3067899" y="0"/>
          <a:ext cx="1098515" cy="11206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E4A43-B835-4319-A6F3-6176974AD26E}">
      <dsp:nvSpPr>
        <dsp:cNvPr id="0" name=""/>
        <dsp:cNvSpPr/>
      </dsp:nvSpPr>
      <dsp:spPr>
        <a:xfrm>
          <a:off x="3135654" y="68092"/>
          <a:ext cx="962509" cy="98442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3EA33-B730-4CEA-8093-A75F9043A0B7}">
      <dsp:nvSpPr>
        <dsp:cNvPr id="0" name=""/>
        <dsp:cNvSpPr/>
      </dsp:nvSpPr>
      <dsp:spPr>
        <a:xfrm>
          <a:off x="3134657" y="758146"/>
          <a:ext cx="962509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Intelligence</a:t>
          </a:r>
        </a:p>
      </dsp:txBody>
      <dsp:txXfrm>
        <a:off x="3134657" y="758146"/>
        <a:ext cx="962509" cy="294373"/>
      </dsp:txXfrm>
    </dsp:sp>
    <dsp:sp modelId="{CA87DB7A-5A29-47FB-BE56-BF10796A5A14}">
      <dsp:nvSpPr>
        <dsp:cNvPr id="0" name=""/>
        <dsp:cNvSpPr/>
      </dsp:nvSpPr>
      <dsp:spPr>
        <a:xfrm>
          <a:off x="4257037" y="1941175"/>
          <a:ext cx="1336153" cy="8258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14EE7-1B64-40A3-94AD-3D666B63D954}">
      <dsp:nvSpPr>
        <dsp:cNvPr id="0" name=""/>
        <dsp:cNvSpPr/>
      </dsp:nvSpPr>
      <dsp:spPr>
        <a:xfrm>
          <a:off x="4318862" y="1951834"/>
          <a:ext cx="1200147" cy="690054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4196-3E07-4696-A6C7-2F2C159DE1C2}">
      <dsp:nvSpPr>
        <dsp:cNvPr id="0" name=""/>
        <dsp:cNvSpPr/>
      </dsp:nvSpPr>
      <dsp:spPr>
        <a:xfrm>
          <a:off x="4318862" y="2437920"/>
          <a:ext cx="1200147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Defense</a:t>
          </a:r>
        </a:p>
      </dsp:txBody>
      <dsp:txXfrm>
        <a:off x="4318862" y="2437920"/>
        <a:ext cx="1200147" cy="294373"/>
      </dsp:txXfrm>
    </dsp:sp>
    <dsp:sp modelId="{7F8D25D2-680C-47B9-BE90-381C688D7D8C}">
      <dsp:nvSpPr>
        <dsp:cNvPr id="0" name=""/>
        <dsp:cNvSpPr/>
      </dsp:nvSpPr>
      <dsp:spPr>
        <a:xfrm>
          <a:off x="372506" y="2026160"/>
          <a:ext cx="1120274" cy="1089459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5BAB9-FC1B-4C4A-8D44-0668A90F5485}">
      <dsp:nvSpPr>
        <dsp:cNvPr id="0" name=""/>
        <dsp:cNvSpPr/>
      </dsp:nvSpPr>
      <dsp:spPr>
        <a:xfrm>
          <a:off x="523130" y="2075976"/>
          <a:ext cx="806677" cy="949773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7883D-8876-4D3B-86BE-813832FBAA03}">
      <dsp:nvSpPr>
        <dsp:cNvPr id="0" name=""/>
        <dsp:cNvSpPr/>
      </dsp:nvSpPr>
      <dsp:spPr>
        <a:xfrm>
          <a:off x="519886" y="2680963"/>
          <a:ext cx="851720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Transportation</a:t>
          </a:r>
        </a:p>
      </dsp:txBody>
      <dsp:txXfrm>
        <a:off x="519886" y="2680963"/>
        <a:ext cx="851720" cy="294373"/>
      </dsp:txXfrm>
    </dsp:sp>
    <dsp:sp modelId="{8BDE61CF-F25B-4B16-BBF5-6E05175638EC}">
      <dsp:nvSpPr>
        <dsp:cNvPr id="0" name=""/>
        <dsp:cNvSpPr/>
      </dsp:nvSpPr>
      <dsp:spPr>
        <a:xfrm>
          <a:off x="3736973" y="3031342"/>
          <a:ext cx="1154811" cy="11206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578ED-93F7-458D-AA01-798CD628FCE5}">
      <dsp:nvSpPr>
        <dsp:cNvPr id="0" name=""/>
        <dsp:cNvSpPr/>
      </dsp:nvSpPr>
      <dsp:spPr>
        <a:xfrm>
          <a:off x="3803232" y="3100264"/>
          <a:ext cx="1018804" cy="98442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59C8-CC51-4BFC-8CCC-159832FA122E}">
      <dsp:nvSpPr>
        <dsp:cNvPr id="0" name=""/>
        <dsp:cNvSpPr/>
      </dsp:nvSpPr>
      <dsp:spPr>
        <a:xfrm>
          <a:off x="3803232" y="3790319"/>
          <a:ext cx="1018804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Health &amp; Human Services</a:t>
          </a:r>
        </a:p>
      </dsp:txBody>
      <dsp:txXfrm>
        <a:off x="3803232" y="3790319"/>
        <a:ext cx="1018804" cy="294373"/>
      </dsp:txXfrm>
    </dsp:sp>
    <dsp:sp modelId="{9FE1E810-9642-4038-8A30-3A1330C003E8}">
      <dsp:nvSpPr>
        <dsp:cNvPr id="0" name=""/>
        <dsp:cNvSpPr/>
      </dsp:nvSpPr>
      <dsp:spPr>
        <a:xfrm>
          <a:off x="1357104" y="3031342"/>
          <a:ext cx="1176233" cy="66597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2C58E-40BF-4F55-AE03-FD8C822BB7C7}">
      <dsp:nvSpPr>
        <dsp:cNvPr id="0" name=""/>
        <dsp:cNvSpPr/>
      </dsp:nvSpPr>
      <dsp:spPr>
        <a:xfrm>
          <a:off x="1425855" y="3100264"/>
          <a:ext cx="1041721" cy="531865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1E761-5A35-40DF-8073-834DD2F26286}">
      <dsp:nvSpPr>
        <dsp:cNvPr id="0" name=""/>
        <dsp:cNvSpPr/>
      </dsp:nvSpPr>
      <dsp:spPr>
        <a:xfrm>
          <a:off x="1425855" y="3337756"/>
          <a:ext cx="1041721" cy="2943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6350" rIns="19050" bIns="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State</a:t>
          </a:r>
        </a:p>
      </dsp:txBody>
      <dsp:txXfrm>
        <a:off x="1425855" y="3337756"/>
        <a:ext cx="1041721" cy="294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26679-8EAF-4C20-9DB3-757D3081512E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CF61A-BB55-4F1B-8539-E5B7291C2DA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B477E-E4D2-4485-AF8F-0558914939A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Introductions</a:t>
          </a:r>
        </a:p>
      </dsp:txBody>
      <dsp:txXfrm>
        <a:off x="1941716" y="718"/>
        <a:ext cx="4571887" cy="1681139"/>
      </dsp:txXfrm>
    </dsp:sp>
    <dsp:sp modelId="{BE8F49DF-1BEE-4A2F-B217-92FF815ABC2F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13429-47C5-4B20-9E60-99C1A022F880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C3BB4-BCD1-41C6-820B-59387817CF93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Panelists</a:t>
          </a:r>
        </a:p>
      </dsp:txBody>
      <dsp:txXfrm>
        <a:off x="1941716" y="2102143"/>
        <a:ext cx="4571887" cy="1681139"/>
      </dsp:txXfrm>
    </dsp:sp>
    <dsp:sp modelId="{7FF7C535-3287-4917-B7BF-8E6B349B43F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442CF-9228-48FB-AE76-EFAED44CEE4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A667F-11BD-4A58-8486-3A42E7282752}">
      <dsp:nvSpPr>
        <dsp:cNvPr id="0" name=""/>
        <dsp:cNvSpPr/>
      </dsp:nvSpPr>
      <dsp:spPr>
        <a:xfrm>
          <a:off x="1941716" y="4203567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Questions &amp; Answers</a:t>
          </a:r>
        </a:p>
      </dsp:txBody>
      <dsp:txXfrm>
        <a:off x="1941716" y="4203567"/>
        <a:ext cx="2931121" cy="1681139"/>
      </dsp:txXfrm>
    </dsp:sp>
    <dsp:sp modelId="{F2617482-899D-4B5B-B26D-B9A5117FF053}">
      <dsp:nvSpPr>
        <dsp:cNvPr id="0" name=""/>
        <dsp:cNvSpPr/>
      </dsp:nvSpPr>
      <dsp:spPr>
        <a:xfrm>
          <a:off x="4872838" y="4203567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Note:  please submit all questions in </a:t>
          </a:r>
          <a:r>
            <a:rPr lang="en-US" sz="1700" u="sng" kern="1200"/>
            <a:t>Chat</a:t>
          </a:r>
          <a:r>
            <a:rPr lang="en-US" sz="1700" kern="1200"/>
            <a:t> only – not Q&amp;A</a:t>
          </a:r>
        </a:p>
      </dsp:txBody>
      <dsp:txXfrm>
        <a:off x="4872838" y="4203567"/>
        <a:ext cx="1640765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31AF1-8934-4DF4-8100-2A521CC91657}">
      <dsp:nvSpPr>
        <dsp:cNvPr id="0" name=""/>
        <dsp:cNvSpPr/>
      </dsp:nvSpPr>
      <dsp:spPr>
        <a:xfrm>
          <a:off x="0" y="0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Jessica </a:t>
          </a:r>
          <a:r>
            <a:rPr lang="en-US" sz="2400" kern="1200" dirty="0" err="1"/>
            <a:t>Tillipman</a:t>
          </a:r>
          <a:r>
            <a:rPr lang="en-US" sz="2400" kern="1200" dirty="0"/>
            <a:t> – Associate Dean &amp; Professorial Lecturer of Law, George Washington University Law School</a:t>
          </a:r>
        </a:p>
      </dsp:txBody>
      <dsp:txXfrm>
        <a:off x="2305208" y="0"/>
        <a:ext cx="8788241" cy="865183"/>
      </dsp:txXfrm>
    </dsp:sp>
    <dsp:sp modelId="{58023C75-E3C5-4D71-9FC4-5D644AD1B0DA}">
      <dsp:nvSpPr>
        <dsp:cNvPr id="0" name=""/>
        <dsp:cNvSpPr/>
      </dsp:nvSpPr>
      <dsp:spPr>
        <a:xfrm>
          <a:off x="365130" y="86518"/>
          <a:ext cx="1661466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DBD01-3F33-4E02-AC4B-B2949907AD2A}">
      <dsp:nvSpPr>
        <dsp:cNvPr id="0" name=""/>
        <dsp:cNvSpPr/>
      </dsp:nvSpPr>
      <dsp:spPr>
        <a:xfrm>
          <a:off x="0" y="951701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Clark Ervin, Partner, Squire </a:t>
          </a:r>
          <a:r>
            <a:rPr lang="en-US" sz="2400" kern="1200" dirty="0" err="1"/>
            <a:t>Pattons</a:t>
          </a:r>
          <a:r>
            <a:rPr lang="en-US" sz="2400" kern="1200" dirty="0"/>
            <a:t> </a:t>
          </a:r>
          <a:r>
            <a:rPr lang="en-US" sz="2400" kern="1200" dirty="0" err="1"/>
            <a:t>Bogg</a:t>
          </a:r>
          <a:endParaRPr lang="en-US" sz="2400" kern="1200" dirty="0"/>
        </a:p>
      </dsp:txBody>
      <dsp:txXfrm>
        <a:off x="2305208" y="951701"/>
        <a:ext cx="8788241" cy="865183"/>
      </dsp:txXfrm>
    </dsp:sp>
    <dsp:sp modelId="{33CAF592-8502-4790-9BF3-E4DD7DE4F22A}">
      <dsp:nvSpPr>
        <dsp:cNvPr id="0" name=""/>
        <dsp:cNvSpPr/>
      </dsp:nvSpPr>
      <dsp:spPr>
        <a:xfrm>
          <a:off x="136394" y="1038220"/>
          <a:ext cx="2118937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462CC-8810-4526-9001-26CE6F04FEDA}">
      <dsp:nvSpPr>
        <dsp:cNvPr id="0" name=""/>
        <dsp:cNvSpPr/>
      </dsp:nvSpPr>
      <dsp:spPr>
        <a:xfrm>
          <a:off x="0" y="1885407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Lisa Rein, </a:t>
          </a:r>
          <a:r>
            <a:rPr lang="en-US" sz="2400" i="1" kern="1200" dirty="0"/>
            <a:t>Washington Post</a:t>
          </a:r>
          <a:endParaRPr lang="en-US" sz="2400" kern="1200" dirty="0"/>
        </a:p>
      </dsp:txBody>
      <dsp:txXfrm>
        <a:off x="2305208" y="1885407"/>
        <a:ext cx="8788241" cy="865183"/>
      </dsp:txXfrm>
    </dsp:sp>
    <dsp:sp modelId="{4E711BC7-C2D9-4DCC-944A-E2F3DF8B715D}">
      <dsp:nvSpPr>
        <dsp:cNvPr id="0" name=""/>
        <dsp:cNvSpPr/>
      </dsp:nvSpPr>
      <dsp:spPr>
        <a:xfrm>
          <a:off x="86518" y="1989922"/>
          <a:ext cx="2218690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5000" b="-1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3DD92-D46C-43E9-B27A-0364064300FD}">
      <dsp:nvSpPr>
        <dsp:cNvPr id="0" name=""/>
        <dsp:cNvSpPr/>
      </dsp:nvSpPr>
      <dsp:spPr>
        <a:xfrm>
          <a:off x="0" y="2855105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Noah Bookbinder, Exec. Director, Citizens for Responsibility &amp; Ethics in Washington (CREW) </a:t>
          </a:r>
        </a:p>
      </dsp:txBody>
      <dsp:txXfrm>
        <a:off x="2305208" y="2855105"/>
        <a:ext cx="8788241" cy="865183"/>
      </dsp:txXfrm>
    </dsp:sp>
    <dsp:sp modelId="{729AE101-8D78-40CA-BEFF-C235EB008F6F}">
      <dsp:nvSpPr>
        <dsp:cNvPr id="0" name=""/>
        <dsp:cNvSpPr/>
      </dsp:nvSpPr>
      <dsp:spPr>
        <a:xfrm>
          <a:off x="86518" y="2941624"/>
          <a:ext cx="2218690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7C79E-0EFF-4E5D-8544-C7F364A3EB51}">
      <dsp:nvSpPr>
        <dsp:cNvPr id="0" name=""/>
        <dsp:cNvSpPr/>
      </dsp:nvSpPr>
      <dsp:spPr>
        <a:xfrm>
          <a:off x="0" y="3806807"/>
          <a:ext cx="11093450" cy="86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Christopher Yukins, George Washington University Law School </a:t>
          </a:r>
        </a:p>
      </dsp:txBody>
      <dsp:txXfrm>
        <a:off x="2305208" y="3806807"/>
        <a:ext cx="8788241" cy="865183"/>
      </dsp:txXfrm>
    </dsp:sp>
    <dsp:sp modelId="{C8B4F996-9FB0-4181-8418-1D01BB3946C3}">
      <dsp:nvSpPr>
        <dsp:cNvPr id="0" name=""/>
        <dsp:cNvSpPr/>
      </dsp:nvSpPr>
      <dsp:spPr>
        <a:xfrm>
          <a:off x="345239" y="3893325"/>
          <a:ext cx="1701247" cy="692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1000" b="-9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FDE2D-DA62-4A4A-9480-AF8F83F2F9BB}">
      <dsp:nvSpPr>
        <dsp:cNvPr id="0" name=""/>
        <dsp:cNvSpPr/>
      </dsp:nvSpPr>
      <dsp:spPr>
        <a:xfrm>
          <a:off x="1897989" y="1645650"/>
          <a:ext cx="3808623" cy="23493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90E1-4C84-4157-BAD3-1DCEB3A28295}">
      <dsp:nvSpPr>
        <dsp:cNvPr id="0" name=""/>
        <dsp:cNvSpPr/>
      </dsp:nvSpPr>
      <dsp:spPr>
        <a:xfrm>
          <a:off x="2084567" y="1823117"/>
          <a:ext cx="3441551" cy="1980302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08BD0-F88C-4EB0-B10E-3706484C68AE}">
      <dsp:nvSpPr>
        <dsp:cNvPr id="0" name=""/>
        <dsp:cNvSpPr/>
      </dsp:nvSpPr>
      <dsp:spPr>
        <a:xfrm>
          <a:off x="2084567" y="3208483"/>
          <a:ext cx="3441551" cy="5988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1430" rIns="34290" bIns="0" numCol="1" spcCol="1270" anchor="b" anchorCtr="0">
          <a:noAutofit/>
        </a:bodyPr>
        <a:lstStyle/>
        <a:p>
          <a:pPr marL="0" lvl="0" indent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Trump</a:t>
          </a:r>
        </a:p>
        <a:p>
          <a:pPr marL="0" lvl="0" indent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i="1" kern="1200" dirty="0"/>
            <a:t>(photo: Gage Skidmore)</a:t>
          </a:r>
          <a:endParaRPr lang="en-US" sz="1500" i="1" kern="1200" dirty="0"/>
        </a:p>
      </dsp:txBody>
      <dsp:txXfrm>
        <a:off x="2084567" y="3208483"/>
        <a:ext cx="3441551" cy="598879"/>
      </dsp:txXfrm>
    </dsp:sp>
    <dsp:sp modelId="{C210AE0D-BB89-4BD2-88B0-8753AA83F108}">
      <dsp:nvSpPr>
        <dsp:cNvPr id="0" name=""/>
        <dsp:cNvSpPr/>
      </dsp:nvSpPr>
      <dsp:spPr>
        <a:xfrm>
          <a:off x="4227509" y="0"/>
          <a:ext cx="1490595" cy="15205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E4A43-B835-4319-A6F3-6176974AD26E}">
      <dsp:nvSpPr>
        <dsp:cNvPr id="0" name=""/>
        <dsp:cNvSpPr/>
      </dsp:nvSpPr>
      <dsp:spPr>
        <a:xfrm>
          <a:off x="4319446" y="92395"/>
          <a:ext cx="1306045" cy="133578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3EA33-B730-4CEA-8093-A75F9043A0B7}">
      <dsp:nvSpPr>
        <dsp:cNvPr id="0" name=""/>
        <dsp:cNvSpPr/>
      </dsp:nvSpPr>
      <dsp:spPr>
        <a:xfrm>
          <a:off x="4318094" y="1028743"/>
          <a:ext cx="1306045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Intelligence</a:t>
          </a:r>
        </a:p>
      </dsp:txBody>
      <dsp:txXfrm>
        <a:off x="4318094" y="1028743"/>
        <a:ext cx="1306045" cy="399440"/>
      </dsp:txXfrm>
    </dsp:sp>
    <dsp:sp modelId="{CA87DB7A-5A29-47FB-BE56-BF10796A5A14}">
      <dsp:nvSpPr>
        <dsp:cNvPr id="0" name=""/>
        <dsp:cNvSpPr/>
      </dsp:nvSpPr>
      <dsp:spPr>
        <a:xfrm>
          <a:off x="5541427" y="2694257"/>
          <a:ext cx="1813050" cy="11205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14EE7-1B64-40A3-94AD-3D666B63D954}">
      <dsp:nvSpPr>
        <dsp:cNvPr id="0" name=""/>
        <dsp:cNvSpPr/>
      </dsp:nvSpPr>
      <dsp:spPr>
        <a:xfrm>
          <a:off x="5924963" y="2648478"/>
          <a:ext cx="1628500" cy="936347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4196-3E07-4696-A6C7-2F2C159DE1C2}">
      <dsp:nvSpPr>
        <dsp:cNvPr id="0" name=""/>
        <dsp:cNvSpPr/>
      </dsp:nvSpPr>
      <dsp:spPr>
        <a:xfrm>
          <a:off x="5924963" y="3308057"/>
          <a:ext cx="1628500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Defense</a:t>
          </a:r>
        </a:p>
      </dsp:txBody>
      <dsp:txXfrm>
        <a:off x="5924963" y="3308057"/>
        <a:ext cx="1628500" cy="399440"/>
      </dsp:txXfrm>
    </dsp:sp>
    <dsp:sp modelId="{7F8D25D2-680C-47B9-BE90-381C688D7D8C}">
      <dsp:nvSpPr>
        <dsp:cNvPr id="0" name=""/>
        <dsp:cNvSpPr/>
      </dsp:nvSpPr>
      <dsp:spPr>
        <a:xfrm>
          <a:off x="900143" y="2912531"/>
          <a:ext cx="1271754" cy="1151909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5BAB9-FC1B-4C4A-8D44-0668A90F5485}">
      <dsp:nvSpPr>
        <dsp:cNvPr id="0" name=""/>
        <dsp:cNvSpPr/>
      </dsp:nvSpPr>
      <dsp:spPr>
        <a:xfrm>
          <a:off x="774466" y="2816928"/>
          <a:ext cx="1094594" cy="1288764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7883D-8876-4D3B-86BE-813832FBAA03}">
      <dsp:nvSpPr>
        <dsp:cNvPr id="0" name=""/>
        <dsp:cNvSpPr/>
      </dsp:nvSpPr>
      <dsp:spPr>
        <a:xfrm>
          <a:off x="770065" y="3637847"/>
          <a:ext cx="1155715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7620" rIns="22860" bIns="0" numCol="1" spcCol="1270" anchor="b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Transportation</a:t>
          </a:r>
        </a:p>
      </dsp:txBody>
      <dsp:txXfrm>
        <a:off x="770065" y="3637847"/>
        <a:ext cx="1155715" cy="399440"/>
      </dsp:txXfrm>
    </dsp:sp>
    <dsp:sp modelId="{8BDE61CF-F25B-4B16-BBF5-6E05175638EC}">
      <dsp:nvSpPr>
        <dsp:cNvPr id="0" name=""/>
        <dsp:cNvSpPr/>
      </dsp:nvSpPr>
      <dsp:spPr>
        <a:xfrm>
          <a:off x="5135386" y="4113281"/>
          <a:ext cx="1566984" cy="15205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578ED-93F7-458D-AA01-798CD628FCE5}">
      <dsp:nvSpPr>
        <dsp:cNvPr id="0" name=""/>
        <dsp:cNvSpPr/>
      </dsp:nvSpPr>
      <dsp:spPr>
        <a:xfrm>
          <a:off x="5225295" y="4206804"/>
          <a:ext cx="1382434" cy="133578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59C8-CC51-4BFC-8CCC-159832FA122E}">
      <dsp:nvSpPr>
        <dsp:cNvPr id="0" name=""/>
        <dsp:cNvSpPr/>
      </dsp:nvSpPr>
      <dsp:spPr>
        <a:xfrm>
          <a:off x="5225295" y="5143151"/>
          <a:ext cx="1382434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HHS</a:t>
          </a:r>
        </a:p>
      </dsp:txBody>
      <dsp:txXfrm>
        <a:off x="5225295" y="5143151"/>
        <a:ext cx="1382434" cy="399440"/>
      </dsp:txXfrm>
    </dsp:sp>
    <dsp:sp modelId="{9FE1E810-9642-4038-8A30-3A1330C003E8}">
      <dsp:nvSpPr>
        <dsp:cNvPr id="0" name=""/>
        <dsp:cNvSpPr/>
      </dsp:nvSpPr>
      <dsp:spPr>
        <a:xfrm>
          <a:off x="1906101" y="4113281"/>
          <a:ext cx="1596052" cy="9036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2C58E-40BF-4F55-AE03-FD8C822BB7C7}">
      <dsp:nvSpPr>
        <dsp:cNvPr id="0" name=""/>
        <dsp:cNvSpPr/>
      </dsp:nvSpPr>
      <dsp:spPr>
        <a:xfrm>
          <a:off x="1999390" y="4206804"/>
          <a:ext cx="1413530" cy="721697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1E761-5A35-40DF-8073-834DD2F26286}">
      <dsp:nvSpPr>
        <dsp:cNvPr id="0" name=""/>
        <dsp:cNvSpPr/>
      </dsp:nvSpPr>
      <dsp:spPr>
        <a:xfrm>
          <a:off x="1999390" y="4529060"/>
          <a:ext cx="1413530" cy="399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</a:t>
          </a:r>
        </a:p>
      </dsp:txBody>
      <dsp:txXfrm>
        <a:off x="1999390" y="4529060"/>
        <a:ext cx="1413530" cy="39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1F00-10AD-4856-8BD8-FA964DE9DD2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AD67A-DE14-473B-A4F6-5CC502D1F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8359-C81D-4338-8D7E-425D7179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C2E38-30A3-4D6A-B830-D1200E1FB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B7FB-F01F-4319-B658-0EA9FA02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7A32-8C79-4E00-B460-4FFC67CAA77B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1FE42-EE82-4CBE-A930-44AC103C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39B0-73B8-4D4E-AFCD-428DB0C0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EA72-400B-4C26-AE04-D2CCBFA0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C77EA-3E3F-421B-80AA-9231B49AB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D12E9-B2F1-48DE-9AED-6B079C05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26A-FA60-495F-94D2-56FE697FC2ED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62F4-C6E4-4254-B54E-B30C7610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CE67-C395-4297-84E1-091C869C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F0148-B9E0-41AA-8FA6-FD7FAA374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F0AC3-29F9-4886-8E3F-CD6B3A84D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392B-BC13-4CD0-BC4D-4576E9D6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6422-7E10-4FF8-9EE8-27F5E185429C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80642-A8EE-40CC-97EF-4309A222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057EF-DB4A-4982-BEF9-2B4ACD85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CBC8-D40F-44BE-9843-348587C72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2B7E6-F27B-4708-933E-66B8B8B9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906F5-C34A-4A70-9E79-726865E3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1CC65-F7A3-4A1A-8B6C-4E56A77D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A5B79-B057-4565-9A3F-6E8A5B83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94E9-8ED1-4E63-9847-FBFD7CC5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52BBD-6271-4175-B8DB-EE8570362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7B3D-3B49-4AC2-827C-7FD2BA26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58DCE-D8F6-4A7A-9A57-5F388CBE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40041-89D7-44DC-BD5A-892FF537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10B0-0B46-47E6-9AD1-1407395D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EA1D0-5068-46F1-81DF-79A6F4DB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801E-C861-4291-9534-F3916202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7CB5-E7AA-4DF3-B079-17A459A5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E3BEC-41A3-41C1-9B47-42BAEE63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7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BE75-6FDE-45CE-8B5C-31C34DEA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8BD2-E660-4BCB-AA28-25EA536AC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117F1-C5AB-4A91-84A3-0917DCEC1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3B494-C31F-4686-A484-77515894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213F3-572E-4156-944D-FD4A3116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066C5-F8E0-4217-B62B-739C91CC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7C32-47AD-4B5C-A706-A8D99DAC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004-B572-4865-9CDB-CEAA3C896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3611B-168A-4EBF-8E67-C002303F3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F4AE6-3968-463B-97E9-D1E2A6738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7B6D7-360E-48EE-BDD3-AB87C91D1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C8445-0498-4223-9482-A90CFACA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DDB5B-E525-408C-861E-9EC3B286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72EEC-9411-4DA1-8577-1C9190DB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A1B0-CBD9-49B6-AAEF-56BEB670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6EBCD-659F-44EE-85F6-398BAE9A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71A9D-702E-4674-B2A3-8AD41370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A43F6-73EF-46A9-BE2B-FEFB4FF7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530C6-E3C8-42D4-9655-641E3C97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81BA2-1CC9-4F3E-9F21-BD01CF2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06738-4BF6-4023-A245-C53DD84E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63E7-6ED9-42D6-9CD2-86D44E7D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8A50-B6FA-4B27-B484-5B2C3CBBB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73FA-C7A6-4793-BA4B-635EEF83D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DD99D-B327-47D0-93FA-D83E7AE4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E1EB3-977A-48D0-85A7-3EDF71AE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934F5-13A3-4D44-93BC-34D74E10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4C9F-D0B2-450A-9CBF-D853D9A6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2E17-4696-46E3-AA51-A25EA30CE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CB79-10C8-4979-B492-02A6F819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3660-F676-4AFC-9077-AB7A5ADA7F1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8A68-E0C4-45E8-9B96-484135C2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FF942-4234-4F74-A27E-506C65E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4DF2107B-B7E9-42B0-AFDE-05ABE85D3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24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5501-56F8-469A-9B97-AD3CC7EB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AA43A-C9CD-4D13-954A-784E7DCF5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A2308-48FF-41AA-9CCE-750F78315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11658-3BBE-4202-8C21-7395375D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AAEB0-2DF8-49D7-A59D-2DB318B0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4160D-5ACC-4943-AB89-2BBBDF8B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0A3C-8E7A-4B65-9EEF-32D70FD0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25ADE-FB04-4BCB-B35E-A92FF371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901B-4218-4825-B0DA-E07BB69D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A51B6-A1E2-419C-9657-E0C6729A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41048-06F1-430B-8884-0360C2D7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4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22B13-FF0E-4BFB-BF6D-D12847706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2A6E0-798E-4E66-AD57-F8178A0A3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4069-6F4D-42DF-AC3E-B8AEDC57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2FC45-CDE6-4D08-ABDF-655F1A0B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0736-AA7A-44BF-8CF7-98ED40C9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7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4DDB-C80D-425A-A16B-7E129CA8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73C78-2DFC-47DE-B716-CFBF69DD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B044E-D56D-45ED-A82E-FA0A8D82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411E-EC29-485E-81A2-30CBCBD9287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4D8E-1093-4C82-9BC7-8887945A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5628-B884-49C0-BEF7-003F55EB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5446-8DB6-4902-A11B-CA321CBE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91DE-6F5E-4D38-AFB1-B14F4E31B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164DC-46EA-4890-B234-D0E7FA8C9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60FBD-50EA-42DE-9219-6B74ECD3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2118-1DC7-4280-BA2C-242541ADAC49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AC05B-7157-480D-8AE6-96A788B9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10D47-85F5-4D23-827F-6ABCEE52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F7E4-3C3E-4EB9-833C-03DBEE53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FC57-88A4-4359-ACB9-0662D14E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7CBCE-CBC0-40AD-BEDA-1CC3F1CF6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20693-EA6F-41C9-BC3A-C82E1E235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F2247-B38C-45E6-AE58-4799F0F22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B2B49-F711-4A55-B350-4FBA8DAC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2F8D-D7B7-40F2-8485-459C8D5F8082}" type="datetime1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9B14E-AC1A-46AB-99E5-02C2E37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8E8A7-17F5-467A-B6C1-C37E214A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9D53-4292-4D9B-BD33-C3FD27D6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2A499-F489-466F-8451-12E0D7AE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928A-7356-451A-A89E-80C67EA7EAA4}" type="datetime1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E164E-AD04-4834-90B3-DDCB71B4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BA52D-5CA9-4DD4-BA1E-8DFBF85E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3218F-04A1-4B6D-9AB2-5761D5BE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BBBF-BDE6-4FFB-BFE9-1151B0AD13AA}" type="datetime1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52B81-2EF7-4EB5-BCF0-D594C996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13479-93FE-4628-BDF4-76E70E1E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81F1-6E96-4717-A26B-E7C3E6B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EAC83-A55B-457B-A39F-71E0DC0B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42A6-69B1-4D7F-AB88-FDA4C8548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D5053-E862-435E-B8EA-9D03E4D2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574A-F31B-43DB-94EE-4179C84AD701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0F623-DF82-499E-AFA2-92F3A066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5E183-3D23-48BB-8916-370C927D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F300-73B9-476F-A19D-C3B6B19E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19F84-C8C0-4B9A-8BD3-E95B4DF92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08865-AE53-44C3-A65A-3534EB1C4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0E23A-A8BA-416A-9F55-34BC6BCB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1D01-D994-45DA-9106-56A7AA7A5115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60A58-EC3C-4754-AC2F-27B97F5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9C506-7F2B-458A-9E8E-18DBA38B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75876-D04F-4173-9745-0B7983DF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2A596-10FD-4A0E-A280-7379AB73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9B2F9-4336-4F37-8A5E-F9F6EDF2D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1EAC-E4A5-4C54-BE89-AB03A7BBF83F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4C9BC-5C61-4693-AC1D-C8A4CD2F1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F89D5-2AE3-42D5-904F-36C7D362E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107B-B7E9-42B0-AFDE-05ABE85D3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08955-7FFC-4F37-8D3C-E42A4405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E21FD-6784-43AC-86C8-D986FB5E4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1C49-89A6-45B8-AD6A-A78B65F6C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98DE-59EB-40F1-8194-400686D81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5BD0-C7F3-4EA3-A532-76E6081A4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E4C1-1098-48A5-B2E5-0A16DC9B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publicprocurementinternational.com/trump-igs-in-depth-assess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mYsFKcK8e8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youtu.be/_TcS0cKme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A73A68-63F4-4DB1-9407-CF5566E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1871FA-D1AD-45C5-A92E-2CD8A14C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676" y="370764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F0934E6-E033-40C5-9710-CBBE8BE3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0343" y="193505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DC075-1780-40AD-8702-B183B92B0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633" y="2337916"/>
            <a:ext cx="5716899" cy="2387600"/>
          </a:xfrm>
        </p:spPr>
        <p:txBody>
          <a:bodyPr anchor="b">
            <a:norm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 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Trump’s Attacks on the Inspectors General: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Presidential Prerogative or Punishing Critics?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ABC56-5E04-42ED-A0CF-CF353F832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6441" y="5037905"/>
            <a:ext cx="6202091" cy="1411993"/>
          </a:xfrm>
        </p:spPr>
        <p:txBody>
          <a:bodyPr anchor="t">
            <a:normAutofit/>
          </a:bodyPr>
          <a:lstStyle/>
          <a:p>
            <a:pPr algn="r"/>
            <a:r>
              <a:rPr lang="en-US" dirty="0"/>
              <a:t>Wednesday, June 3, 2020, 12 noon Eastern</a:t>
            </a:r>
          </a:p>
          <a:p>
            <a:pPr algn="r"/>
            <a:r>
              <a:rPr lang="en-US" dirty="0"/>
              <a:t>Info:  www.publicprocurementinternational.com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43790F-9C0F-4258-9D5A-DB15002B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5037905"/>
            <a:ext cx="2959035" cy="1151757"/>
          </a:xfrm>
          <a:prstGeom prst="rect">
            <a:avLst/>
          </a:prstGeom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C8D8156-A05C-49C4-82E0-BA6B91ABB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82851"/>
              </p:ext>
            </p:extLst>
          </p:nvPr>
        </p:nvGraphicFramePr>
        <p:xfrm>
          <a:off x="543491" y="408102"/>
          <a:ext cx="5959271" cy="41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E52D9-CC67-40B8-8FBB-2DC79CC8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6B79B-F8B1-45B2-9494-5410EEA7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528A-6FDE-4820-82A0-6A9B5C05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Is the statutory ban against interfering with investigations enforceable?</a:t>
            </a:r>
          </a:p>
          <a:p>
            <a:r>
              <a:rPr lang="en-US" dirty="0"/>
              <a:t>Will the Trump removals of IG’s continue – and if so, who’s next?</a:t>
            </a:r>
          </a:p>
          <a:p>
            <a:r>
              <a:rPr lang="en-US" dirty="0"/>
              <a:t>Why hasn’t the Senate pressed harder?</a:t>
            </a:r>
          </a:p>
          <a:p>
            <a:r>
              <a:rPr lang="en-US" dirty="0"/>
              <a:t>Why have Rep. Jim Cooper (D-TN) and the House been so quiet?</a:t>
            </a:r>
          </a:p>
          <a:p>
            <a:r>
              <a:rPr lang="en-US" dirty="0"/>
              <a:t>The HEROES Act would roll up the major pending reforms (“for-cause” removal only, term limits, etc.).  Will it pass?</a:t>
            </a:r>
          </a:p>
          <a:p>
            <a:r>
              <a:rPr lang="en-US" dirty="0"/>
              <a:t>Is the Supreme Court </a:t>
            </a:r>
            <a:r>
              <a:rPr lang="en-US" i="1" dirty="0"/>
              <a:t>CFPB </a:t>
            </a:r>
            <a:r>
              <a:rPr lang="en-US" dirty="0"/>
              <a:t>case on “for-cause” removals the linchpin to reform?</a:t>
            </a:r>
          </a:p>
          <a:p>
            <a:r>
              <a:rPr lang="en-US" dirty="0"/>
              <a:t>Questions from audience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0021-B174-44D5-9B15-AA089B00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4DF2107B-B7E9-42B0-AFDE-05ABE85D35E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70C27-AF6D-4D1C-9027-7A442128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4110"/>
            <a:ext cx="5936370" cy="3466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81D9-E458-41D9-92FF-1AD27792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180354"/>
            <a:ext cx="5649289" cy="1279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Materials and a recording of this program will be posted on www.publicprocurementinternational.com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3F570-B4B9-4080-B33D-435E2C25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47" y="594036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52AD325-1CFC-45F2-B768-8BE7A56A6A14}" type="slidenum"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1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6A397-34A2-4772-9918-EDDFBC78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605A99-A650-4CCB-A65E-60AF74C6E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557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25A7-5766-40B2-99D0-4052A25F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135C2-7B7F-41DC-B713-16AE63811CAC}"/>
              </a:ext>
            </a:extLst>
          </p:cNvPr>
          <p:cNvSpPr txBox="1"/>
          <p:nvPr/>
        </p:nvSpPr>
        <p:spPr>
          <a:xfrm>
            <a:off x="358729" y="15719"/>
            <a:ext cx="1147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Disclaimer:  All opinions offered are the personal opinions of the participants, and should not be attributed to their organizations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41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34C3616-FE23-40EB-B5D9-12296F74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66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0" name="Rectangle 27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6D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E88CA-EAAE-457A-B8AA-9176C28C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867" y="801318"/>
            <a:ext cx="432328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Resource -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https://publicprocurementinternational.com/trump-igs-in-depth-assessment/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92A39-15AA-46D0-B20E-C037D865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6962" y="6356350"/>
            <a:ext cx="88683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4DF2107B-B7E9-42B0-AFDE-05ABE85D35EF}" type="slidenum">
              <a:rPr lang="en-US" sz="1200">
                <a:solidFill>
                  <a:srgbClr val="FFFFFF">
                    <a:alpha val="70000"/>
                  </a:srgbClr>
                </a:solidFill>
              </a:rPr>
              <a:pPr defTabSz="457200">
                <a:spcAft>
                  <a:spcPts val="600"/>
                </a:spcAft>
                <a:defRPr/>
              </a:pPr>
              <a:t>3</a:t>
            </a:fld>
            <a:endParaRPr lang="en-US" sz="1200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DB5CBF22-63A5-4DB7-A40B-98C1C271D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168" y="4295775"/>
            <a:ext cx="4002178" cy="2243137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8BC741B1-DAB2-4BAD-AB2F-9AFB95BF4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68" y="460286"/>
            <a:ext cx="4154438" cy="22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E37C-826A-4956-A1F0-FF67A52C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FC771C-2337-4D3C-96FF-1E0DFD58E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309184"/>
              </p:ext>
            </p:extLst>
          </p:nvPr>
        </p:nvGraphicFramePr>
        <p:xfrm>
          <a:off x="465138" y="1681163"/>
          <a:ext cx="11093450" cy="467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B8C8F-C062-4F9A-B01E-9711C539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107B-B7E9-42B0-AFDE-05ABE85D35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1E4E46-0752-4CA1-8D23-B08137F79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12473"/>
              </p:ext>
            </p:extLst>
          </p:nvPr>
        </p:nvGraphicFramePr>
        <p:xfrm>
          <a:off x="266700" y="103191"/>
          <a:ext cx="5074210" cy="4351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825">
                  <a:extLst>
                    <a:ext uri="{9D8B030D-6E8A-4147-A177-3AD203B41FA5}">
                      <a16:colId xmlns:a16="http://schemas.microsoft.com/office/drawing/2014/main" val="3548527111"/>
                    </a:ext>
                  </a:extLst>
                </a:gridCol>
                <a:gridCol w="1032751">
                  <a:extLst>
                    <a:ext uri="{9D8B030D-6E8A-4147-A177-3AD203B41FA5}">
                      <a16:colId xmlns:a16="http://schemas.microsoft.com/office/drawing/2014/main" val="2740602157"/>
                    </a:ext>
                  </a:extLst>
                </a:gridCol>
                <a:gridCol w="1380796">
                  <a:extLst>
                    <a:ext uri="{9D8B030D-6E8A-4147-A177-3AD203B41FA5}">
                      <a16:colId xmlns:a16="http://schemas.microsoft.com/office/drawing/2014/main" val="3624780729"/>
                    </a:ext>
                  </a:extLst>
                </a:gridCol>
                <a:gridCol w="1588838">
                  <a:extLst>
                    <a:ext uri="{9D8B030D-6E8A-4147-A177-3AD203B41FA5}">
                      <a16:colId xmlns:a16="http://schemas.microsoft.com/office/drawing/2014/main" val="944471699"/>
                    </a:ext>
                  </a:extLst>
                </a:gridCol>
              </a:tblGrid>
              <a:tr h="15629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Trump Administration Removals of Inspectors General – April/May 2020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452793"/>
                  </a:ext>
                </a:extLst>
              </a:tr>
              <a:tr h="156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Name/Title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Agency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Political Risk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Open Issues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2695960532"/>
                  </a:ext>
                </a:extLst>
              </a:tr>
              <a:tr h="1250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Inspector General Michael Atkinson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Intelligence Community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Atkinson gave Congress whistleblower complaint regarding Ukraine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White House response to congressional inquiry after 30-day period expires adequate?  Was Trump’s “loss of confidence” rationale enough ground for removal?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1721594994"/>
                  </a:ext>
                </a:extLst>
              </a:tr>
              <a:tr h="468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Acting Inspector General Glenn Fine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Defense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Obama appointee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3762058313"/>
                  </a:ext>
                </a:extLst>
              </a:tr>
              <a:tr h="468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Acting Inspector Christi Grimm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Health &amp; Human Services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Embarrassing report regarding COVID-19 preparations.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4247640415"/>
                  </a:ext>
                </a:extLst>
              </a:tr>
              <a:tr h="1094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Inspector General Steve Linick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Linick</a:t>
                      </a:r>
                      <a:r>
                        <a:rPr lang="en-US" sz="1000" dirty="0">
                          <a:effectLst/>
                        </a:rPr>
                        <a:t> was not part of State Department “team”; IG investigation of Secretary Pompeo and wife reportedly pending.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Was Linick removed to block investigation? Was Trump’s “loss of confidence” enough ground for removal? “Dual-hatted” replacement IG?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1582805014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Acting Inspector General Mitch Behm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Transportation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Congressionally requested investigation of Secretary Chao.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Was </a:t>
                      </a:r>
                      <a:r>
                        <a:rPr lang="en-US" sz="1000" dirty="0" err="1">
                          <a:effectLst/>
                        </a:rPr>
                        <a:t>Behm</a:t>
                      </a:r>
                      <a:r>
                        <a:rPr lang="en-US" sz="1000" dirty="0">
                          <a:effectLst/>
                        </a:rPr>
                        <a:t> removed to block investigation?  “Dual-hatted” replacement IG? 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1" marR="58611" marT="0" marB="0"/>
                </a:tc>
                <a:extLst>
                  <a:ext uri="{0D108BD9-81ED-4DB2-BD59-A6C34878D82A}">
                    <a16:rowId xmlns:a16="http://schemas.microsoft.com/office/drawing/2014/main" val="155039123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DDE6897-BC0E-4CE4-B370-09098A641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417037"/>
              </p:ext>
            </p:extLst>
          </p:nvPr>
        </p:nvGraphicFramePr>
        <p:xfrm>
          <a:off x="4440766" y="612069"/>
          <a:ext cx="8339667" cy="563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AC6B5B8-4BF3-4158-96A2-4AF5F949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7377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Christopher Yukins - Moderator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E1D36-6336-463A-8ED1-4107FF62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89683"/>
            <a:ext cx="2743200" cy="365125"/>
          </a:xfrm>
        </p:spPr>
        <p:txBody>
          <a:bodyPr/>
          <a:lstStyle/>
          <a:p>
            <a:fld id="{4DF2107B-B7E9-42B0-AFDE-05ABE85D35E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E6F0D-6322-4B4B-9FC7-6D52BBA7D8EB}"/>
              </a:ext>
            </a:extLst>
          </p:cNvPr>
          <p:cNvSpPr txBox="1"/>
          <p:nvPr/>
        </p:nvSpPr>
        <p:spPr>
          <a:xfrm>
            <a:off x="11198578" y="150122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:08</a:t>
            </a:r>
          </a:p>
        </p:txBody>
      </p:sp>
    </p:spTree>
    <p:extLst>
      <p:ext uri="{BB962C8B-B14F-4D97-AF65-F5344CB8AC3E}">
        <p14:creationId xmlns:p14="http://schemas.microsoft.com/office/powerpoint/2010/main" val="19190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E9BCF-13B6-4131-88E8-588C6ED5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Jessica Tillipman – GWU Law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3D5A2-F38C-4712-AE33-09EBFF2E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Role of Inspectors General</a:t>
            </a:r>
          </a:p>
          <a:p>
            <a:r>
              <a:rPr lang="en-US" sz="1700" dirty="0"/>
              <a:t>Inspector General Act of 1978</a:t>
            </a:r>
          </a:p>
          <a:p>
            <a:pPr lvl="1"/>
            <a:r>
              <a:rPr lang="en-US" sz="1700" dirty="0"/>
              <a:t>Independent – appointment by President</a:t>
            </a:r>
          </a:p>
          <a:p>
            <a:pPr lvl="1"/>
            <a:r>
              <a:rPr lang="en-US" sz="1700" dirty="0"/>
              <a:t>No interference in investigations</a:t>
            </a:r>
          </a:p>
          <a:p>
            <a:pPr lvl="1"/>
            <a:r>
              <a:rPr lang="en-US" sz="1700" dirty="0"/>
              <a:t>Transparent to Congress and public</a:t>
            </a:r>
          </a:p>
          <a:p>
            <a:pPr lvl="1"/>
            <a:r>
              <a:rPr lang="en-US" sz="1700" dirty="0"/>
              <a:t>Removal by President with 30 days’ notice and statement of reasons</a:t>
            </a:r>
          </a:p>
          <a:p>
            <a:pPr lvl="1"/>
            <a:r>
              <a:rPr lang="en-US" sz="1700" dirty="0"/>
              <a:t>No “dual-hatting” by agency program personnel</a:t>
            </a:r>
          </a:p>
          <a:p>
            <a:r>
              <a:rPr lang="en-US" sz="1700" dirty="0"/>
              <a:t>2008 Amendments</a:t>
            </a:r>
          </a:p>
          <a:p>
            <a:pPr lvl="1"/>
            <a:r>
              <a:rPr lang="en-US" sz="1700" dirty="0"/>
              <a:t>No “for-cause” limitation</a:t>
            </a:r>
          </a:p>
          <a:p>
            <a:r>
              <a:rPr lang="en-US" sz="1700" dirty="0"/>
              <a:t>2016 Amendments:  Improved access to information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63B8920-3B20-4BDC-8606-E2B2D971B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-3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551E39-F499-4527-8081-3D1826A0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4DF2107B-B7E9-42B0-AFDE-05ABE85D35E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EA0AE-1406-4C54-9CB8-32A005C68B06}"/>
              </a:ext>
            </a:extLst>
          </p:cNvPr>
          <p:cNvSpPr txBox="1"/>
          <p:nvPr/>
        </p:nvSpPr>
        <p:spPr>
          <a:xfrm>
            <a:off x="11198578" y="150122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:16</a:t>
            </a:r>
          </a:p>
        </p:txBody>
      </p:sp>
    </p:spTree>
    <p:extLst>
      <p:ext uri="{BB962C8B-B14F-4D97-AF65-F5344CB8AC3E}">
        <p14:creationId xmlns:p14="http://schemas.microsoft.com/office/powerpoint/2010/main" val="29753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F55C24-55F9-4A45-A07C-4744F504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Clark Ervin – former Inspector General at State Department &amp; Department of Homeland Security, Administration of George W. Bush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45A-E495-487E-85BB-FC4B5116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000" dirty="0"/>
              <a:t>Evolution of inspectors general </a:t>
            </a:r>
          </a:p>
          <a:p>
            <a:pPr lvl="1"/>
            <a:r>
              <a:rPr lang="en-US" sz="2000" dirty="0"/>
              <a:t>Removals by Reagan and Obama</a:t>
            </a:r>
          </a:p>
          <a:p>
            <a:pPr lvl="1"/>
            <a:r>
              <a:rPr lang="en-US" sz="2000" dirty="0"/>
              <a:t>Disputes in Obama years:  access to agency records</a:t>
            </a:r>
          </a:p>
          <a:p>
            <a:r>
              <a:rPr lang="en-US" sz="2000" dirty="0"/>
              <a:t>Practical challenges</a:t>
            </a:r>
          </a:p>
          <a:p>
            <a:pPr lvl="1"/>
            <a:r>
              <a:rPr lang="en-US" sz="2000" dirty="0"/>
              <a:t>Focus on investigations</a:t>
            </a:r>
          </a:p>
          <a:p>
            <a:pPr lvl="1"/>
            <a:r>
              <a:rPr lang="en-US" sz="2000" dirty="0"/>
              <a:t>Balance transparency to Congress and public</a:t>
            </a:r>
          </a:p>
          <a:p>
            <a:pPr lvl="1"/>
            <a:r>
              <a:rPr lang="en-US" sz="2000" dirty="0"/>
              <a:t>Handling relationship with agency head and President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D2978DB-6AE0-4AD0-959B-D378B6EEF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7188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178DB-58F3-4941-9187-BE166983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F2107B-B7E9-42B0-AFDE-05ABE85D35EF}" type="slidenum">
              <a:rPr lang="en-US" sz="1000"/>
              <a:pPr>
                <a:spcAft>
                  <a:spcPts val="600"/>
                </a:spcAft>
              </a:pPr>
              <a:t>7</a:t>
            </a:fld>
            <a:endParaRPr lang="en-US" sz="1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1BE96B-C64A-4726-91B2-98235AE0B6DF}"/>
              </a:ext>
            </a:extLst>
          </p:cNvPr>
          <p:cNvSpPr txBox="1"/>
          <p:nvPr/>
        </p:nvSpPr>
        <p:spPr>
          <a:xfrm>
            <a:off x="11198578" y="150122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:24</a:t>
            </a:r>
          </a:p>
        </p:txBody>
      </p:sp>
    </p:spTree>
    <p:extLst>
      <p:ext uri="{BB962C8B-B14F-4D97-AF65-F5344CB8AC3E}">
        <p14:creationId xmlns:p14="http://schemas.microsoft.com/office/powerpoint/2010/main" val="128971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EE81B-C69C-4CE5-A5DF-0D52CA23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Lisa Rein – </a:t>
            </a:r>
            <a:r>
              <a:rPr lang="en-US" i="1" dirty="0"/>
              <a:t>Washington Post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439C-9934-417B-8073-FA2FD73D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Michael Atkinson – Intelligence Community – Provided “whistleblower” complaint regarding Ukraine to Congress</a:t>
            </a:r>
          </a:p>
          <a:p>
            <a:r>
              <a:rPr lang="en-US" sz="2200" dirty="0"/>
              <a:t>Glenn Fine – Defense – Obama appointee, was pushed aside after appointment as chairman of the IG panel overseeing $2.1 trillion in pandemic spending.</a:t>
            </a:r>
          </a:p>
          <a:p>
            <a:r>
              <a:rPr lang="en-US" sz="2200" dirty="0"/>
              <a:t>Christi Grimm – HHS –Was effectively acting IG as second-in-command. Reported on </a:t>
            </a:r>
            <a:r>
              <a:rPr lang="en-US" sz="2400" dirty="0"/>
              <a:t>shortage of hospital PPE supplies.</a:t>
            </a:r>
            <a:endParaRPr lang="en-US" sz="2200" dirty="0"/>
          </a:p>
          <a:p>
            <a:r>
              <a:rPr lang="en-US" sz="2200" dirty="0"/>
              <a:t>Steve </a:t>
            </a:r>
            <a:r>
              <a:rPr lang="en-US" sz="2200" dirty="0" err="1"/>
              <a:t>Linick</a:t>
            </a:r>
            <a:r>
              <a:rPr lang="en-US" sz="2200" dirty="0"/>
              <a:t> – State – Was said to be investigating Secretary Pompeo on multiple fronts.</a:t>
            </a:r>
          </a:p>
          <a:p>
            <a:r>
              <a:rPr lang="en-US" sz="2200" dirty="0"/>
              <a:t>Mitch </a:t>
            </a:r>
            <a:r>
              <a:rPr lang="en-US" sz="2200" dirty="0" err="1"/>
              <a:t>Behm</a:t>
            </a:r>
            <a:r>
              <a:rPr lang="en-US" sz="2200" dirty="0"/>
              <a:t> – Transportation – In acting role, said to be investigating Secretary Chao.</a:t>
            </a:r>
          </a:p>
          <a:p>
            <a:endParaRPr lang="en-US" sz="2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91ABF2F-AACD-459A-931A-0CAC3701A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0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D7CAA-6A9C-4C71-8338-DC835AF9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DF2107B-B7E9-42B0-AFDE-05ABE85D35EF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5B810-773A-4A8D-996E-45C73EF018F2}"/>
              </a:ext>
            </a:extLst>
          </p:cNvPr>
          <p:cNvSpPr txBox="1"/>
          <p:nvPr/>
        </p:nvSpPr>
        <p:spPr>
          <a:xfrm>
            <a:off x="267405" y="6259958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:32</a:t>
            </a:r>
          </a:p>
        </p:txBody>
      </p:sp>
    </p:spTree>
    <p:extLst>
      <p:ext uri="{BB962C8B-B14F-4D97-AF65-F5344CB8AC3E}">
        <p14:creationId xmlns:p14="http://schemas.microsoft.com/office/powerpoint/2010/main" val="74120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30A4E6D-9410-4BF2-BCF2-4AA56004D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r="2724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87896-9A32-4F66-9953-BDB8953B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/>
              <a:t>Noah Bookbinder - CREW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9E404-674E-4EBF-889F-F7EDC34EB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Context of other administration attacks on oversight and accountability</a:t>
            </a:r>
          </a:p>
          <a:p>
            <a:r>
              <a:rPr lang="en-US" dirty="0"/>
              <a:t>Potential reforms</a:t>
            </a:r>
          </a:p>
          <a:p>
            <a:pPr lvl="1"/>
            <a:r>
              <a:rPr lang="en-US" dirty="0"/>
              <a:t>“For cause” removal – but CFPB case pending at Supreme Court </a:t>
            </a:r>
          </a:p>
          <a:p>
            <a:pPr lvl="1"/>
            <a:r>
              <a:rPr lang="en-US" dirty="0"/>
              <a:t>CORE Act: vacancies filled by career official, legal cause of action, outside review of firing</a:t>
            </a:r>
          </a:p>
          <a:p>
            <a:pPr lvl="1"/>
            <a:r>
              <a:rPr lang="en-US" dirty="0"/>
              <a:t>Congressional override of firing</a:t>
            </a:r>
          </a:p>
          <a:p>
            <a:r>
              <a:rPr lang="en-US" dirty="0"/>
              <a:t>Key Members of Congress</a:t>
            </a:r>
          </a:p>
          <a:p>
            <a:r>
              <a:rPr lang="en-US" dirty="0"/>
              <a:t>Timing of potential reforms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90395-B438-43A7-8B87-5B7131B2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7382" y="6356350"/>
            <a:ext cx="1306417" cy="365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4DF2107B-B7E9-42B0-AFDE-05ABE85D35E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11AF13-83C6-43D5-BFA5-4D53D921C56F}"/>
              </a:ext>
            </a:extLst>
          </p:cNvPr>
          <p:cNvSpPr txBox="1"/>
          <p:nvPr/>
        </p:nvSpPr>
        <p:spPr>
          <a:xfrm>
            <a:off x="11198578" y="150122"/>
            <a:ext cx="11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:40</a:t>
            </a:r>
          </a:p>
        </p:txBody>
      </p:sp>
    </p:spTree>
    <p:extLst>
      <p:ext uri="{BB962C8B-B14F-4D97-AF65-F5344CB8AC3E}">
        <p14:creationId xmlns:p14="http://schemas.microsoft.com/office/powerpoint/2010/main" val="149335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736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Webinar – Trump’s Attacks on the Inspectors General:  Presidential Prerogative or Punishing Critics?</vt:lpstr>
      <vt:lpstr>Agenda</vt:lpstr>
      <vt:lpstr>Resource - https://publicprocurementinternational.com/trump-igs-in-depth-assessment/</vt:lpstr>
      <vt:lpstr>Introductions</vt:lpstr>
      <vt:lpstr>Christopher Yukins - Moderator</vt:lpstr>
      <vt:lpstr>Jessica Tillipman – GWU Law</vt:lpstr>
      <vt:lpstr>Clark Ervin – former Inspector General at State Department &amp; Department of Homeland Security, Administration of George W. Bush</vt:lpstr>
      <vt:lpstr>Lisa Rein – Washington Post</vt:lpstr>
      <vt:lpstr>Noah Bookbinder - CREW</vt:lpstr>
      <vt:lpstr>Questions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– Trump’s Attacks on the Inspectors General:  Presidential Prerogative or Punishing Critics?</dc:title>
  <dc:creator>Yukins, Christopher R.</dc:creator>
  <cp:lastModifiedBy>Yukins, Christopher R.</cp:lastModifiedBy>
  <cp:revision>7</cp:revision>
  <dcterms:created xsi:type="dcterms:W3CDTF">2020-05-31T21:01:52Z</dcterms:created>
  <dcterms:modified xsi:type="dcterms:W3CDTF">2020-06-02T15:32:13Z</dcterms:modified>
</cp:coreProperties>
</file>