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7"/>
  </p:notesMasterIdLst>
  <p:sldIdLst>
    <p:sldId id="262" r:id="rId2"/>
    <p:sldId id="263" r:id="rId3"/>
    <p:sldId id="260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99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D0F7B-8BAD-48D1-BE2B-39FB20B83DB5}" type="doc">
      <dgm:prSet loTypeId="urn:microsoft.com/office/officeart/2008/layout/Bending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13436A-27EF-441C-A7A9-FDD73BC7A17E}">
      <dgm:prSet phldrT="[Text]"/>
      <dgm:spPr/>
      <dgm:t>
        <a:bodyPr/>
        <a:lstStyle/>
        <a:p>
          <a:r>
            <a:rPr lang="en-US" b="0" i="0" dirty="0">
              <a:solidFill>
                <a:schemeClr val="bg1"/>
              </a:solidFill>
              <a:effectLst/>
              <a:latin typeface="Lato"/>
            </a:rPr>
            <a:t>Craig Barrett, US Government Publishing Office</a:t>
          </a:r>
          <a:endParaRPr lang="en-US" dirty="0">
            <a:solidFill>
              <a:schemeClr val="bg1"/>
            </a:solidFill>
          </a:endParaRPr>
        </a:p>
      </dgm:t>
    </dgm:pt>
    <dgm:pt modelId="{1A0CDF77-70F0-439A-BEF7-D9D8A8FEA9BA}" type="parTrans" cxnId="{F75664BA-9EFC-42EE-BD6F-E9624760508C}">
      <dgm:prSet/>
      <dgm:spPr/>
      <dgm:t>
        <a:bodyPr/>
        <a:lstStyle/>
        <a:p>
          <a:endParaRPr lang="en-US"/>
        </a:p>
      </dgm:t>
    </dgm:pt>
    <dgm:pt modelId="{76F99D7F-8B7D-4630-ABA4-32A19A3A2F5E}" type="sibTrans" cxnId="{F75664BA-9EFC-42EE-BD6F-E9624760508C}">
      <dgm:prSet/>
      <dgm:spPr/>
      <dgm:t>
        <a:bodyPr/>
        <a:lstStyle/>
        <a:p>
          <a:endParaRPr lang="en-US"/>
        </a:p>
      </dgm:t>
    </dgm:pt>
    <dgm:pt modelId="{6874A549-2F50-4553-A9D6-A678C501BA9A}">
      <dgm:prSet phldrT="[Text]"/>
      <dgm:spPr/>
      <dgm:t>
        <a:bodyPr/>
        <a:lstStyle/>
        <a:p>
          <a:r>
            <a:rPr lang="en-US" b="0" i="0" dirty="0">
              <a:solidFill>
                <a:schemeClr val="bg1"/>
              </a:solidFill>
              <a:effectLst/>
              <a:latin typeface="Lato"/>
            </a:rPr>
            <a:t>Michelle Coleman, Crowell &amp; Moring</a:t>
          </a:r>
          <a:endParaRPr lang="en-US" dirty="0">
            <a:solidFill>
              <a:schemeClr val="bg1"/>
            </a:solidFill>
          </a:endParaRPr>
        </a:p>
      </dgm:t>
    </dgm:pt>
    <dgm:pt modelId="{FDC5825A-EDE8-4296-B41B-6A409FDA2EB8}" type="parTrans" cxnId="{338ED4FA-C43D-4F11-A9C1-4FDBC8A92AFD}">
      <dgm:prSet/>
      <dgm:spPr/>
      <dgm:t>
        <a:bodyPr/>
        <a:lstStyle/>
        <a:p>
          <a:endParaRPr lang="en-US"/>
        </a:p>
      </dgm:t>
    </dgm:pt>
    <dgm:pt modelId="{F4B947E5-9D7A-4AFB-88FE-48299BAC93B5}" type="sibTrans" cxnId="{338ED4FA-C43D-4F11-A9C1-4FDBC8A92AFD}">
      <dgm:prSet/>
      <dgm:spPr/>
      <dgm:t>
        <a:bodyPr/>
        <a:lstStyle/>
        <a:p>
          <a:endParaRPr lang="en-US"/>
        </a:p>
      </dgm:t>
    </dgm:pt>
    <dgm:pt modelId="{0A88F857-8C64-4896-A39C-99B63FF574D1}">
      <dgm:prSet phldrT="[Text]"/>
      <dgm:spPr/>
      <dgm:t>
        <a:bodyPr/>
        <a:lstStyle/>
        <a:p>
          <a:r>
            <a:rPr lang="en-US" b="0" i="0" dirty="0">
              <a:solidFill>
                <a:schemeClr val="bg1"/>
              </a:solidFill>
              <a:effectLst/>
              <a:latin typeface="Lato"/>
            </a:rPr>
            <a:t>Steffen Jacobsen, Amazon Web Services</a:t>
          </a:r>
          <a:endParaRPr lang="en-US" dirty="0">
            <a:solidFill>
              <a:schemeClr val="bg1"/>
            </a:solidFill>
          </a:endParaRPr>
        </a:p>
      </dgm:t>
    </dgm:pt>
    <dgm:pt modelId="{E800FF83-60EB-43FE-ADA3-1AA195620A1B}" type="parTrans" cxnId="{53E8D9FA-D8E8-46DA-A992-E2CB384A33ED}">
      <dgm:prSet/>
      <dgm:spPr/>
      <dgm:t>
        <a:bodyPr/>
        <a:lstStyle/>
        <a:p>
          <a:endParaRPr lang="en-US"/>
        </a:p>
      </dgm:t>
    </dgm:pt>
    <dgm:pt modelId="{66D0C123-8488-4AA9-B117-F4FC67D61763}" type="sibTrans" cxnId="{53E8D9FA-D8E8-46DA-A992-E2CB384A33ED}">
      <dgm:prSet/>
      <dgm:spPr/>
      <dgm:t>
        <a:bodyPr/>
        <a:lstStyle/>
        <a:p>
          <a:endParaRPr lang="en-US"/>
        </a:p>
      </dgm:t>
    </dgm:pt>
    <dgm:pt modelId="{03E955F9-DF77-4056-8FD1-4E607A69B1F8}">
      <dgm:prSet phldrT="[Text]"/>
      <dgm:spPr/>
      <dgm:t>
        <a:bodyPr/>
        <a:lstStyle/>
        <a:p>
          <a:r>
            <a:rPr lang="en-US" b="0" i="0" dirty="0">
              <a:solidFill>
                <a:schemeClr val="bg1"/>
              </a:solidFill>
              <a:effectLst/>
              <a:latin typeface="Lato"/>
            </a:rPr>
            <a:t>Marques Peterson, Pillsbury</a:t>
          </a:r>
          <a:endParaRPr lang="en-US" dirty="0">
            <a:solidFill>
              <a:schemeClr val="bg1"/>
            </a:solidFill>
          </a:endParaRPr>
        </a:p>
      </dgm:t>
    </dgm:pt>
    <dgm:pt modelId="{4D2AB7EB-5170-4215-A6CA-CA51AD71BBD8}" type="parTrans" cxnId="{708DDB26-EBDC-44DB-AEF2-D32130F8818D}">
      <dgm:prSet/>
      <dgm:spPr/>
      <dgm:t>
        <a:bodyPr/>
        <a:lstStyle/>
        <a:p>
          <a:endParaRPr lang="en-US"/>
        </a:p>
      </dgm:t>
    </dgm:pt>
    <dgm:pt modelId="{45092540-BA16-43FF-A521-71880DBE338B}" type="sibTrans" cxnId="{708DDB26-EBDC-44DB-AEF2-D32130F8818D}">
      <dgm:prSet/>
      <dgm:spPr/>
      <dgm:t>
        <a:bodyPr/>
        <a:lstStyle/>
        <a:p>
          <a:endParaRPr lang="en-US"/>
        </a:p>
      </dgm:t>
    </dgm:pt>
    <dgm:pt modelId="{7144E24F-8DC5-465C-9FB9-59E7D7237AAF}">
      <dgm:prSet phldrT="[Text]"/>
      <dgm:spPr/>
      <dgm:t>
        <a:bodyPr/>
        <a:lstStyle/>
        <a:p>
          <a:r>
            <a:rPr lang="en-US" b="0" i="0" dirty="0">
              <a:solidFill>
                <a:schemeClr val="bg1"/>
              </a:solidFill>
              <a:effectLst/>
              <a:latin typeface="Lato"/>
            </a:rPr>
            <a:t>Jayna Rust, Thompson Coburn</a:t>
          </a:r>
          <a:endParaRPr lang="en-US" dirty="0">
            <a:solidFill>
              <a:schemeClr val="bg1"/>
            </a:solidFill>
          </a:endParaRPr>
        </a:p>
      </dgm:t>
    </dgm:pt>
    <dgm:pt modelId="{FD280A84-0A1F-4628-9D03-8937CD6401E5}" type="parTrans" cxnId="{C24FACA2-BA2D-4A76-9BCE-73511EB0C7CA}">
      <dgm:prSet/>
      <dgm:spPr/>
      <dgm:t>
        <a:bodyPr/>
        <a:lstStyle/>
        <a:p>
          <a:endParaRPr lang="en-US"/>
        </a:p>
      </dgm:t>
    </dgm:pt>
    <dgm:pt modelId="{7C5C160A-23CA-426B-BB56-F4C74D14762B}" type="sibTrans" cxnId="{C24FACA2-BA2D-4A76-9BCE-73511EB0C7CA}">
      <dgm:prSet/>
      <dgm:spPr/>
      <dgm:t>
        <a:bodyPr/>
        <a:lstStyle/>
        <a:p>
          <a:endParaRPr lang="en-US"/>
        </a:p>
      </dgm:t>
    </dgm:pt>
    <dgm:pt modelId="{E0112964-35A0-4841-BA4B-82B963C351A0}">
      <dgm:prSet phldrT="[Text]"/>
      <dgm:spPr/>
      <dgm:t>
        <a:bodyPr/>
        <a:lstStyle/>
        <a:p>
          <a:r>
            <a:rPr lang="en-US" b="0" i="0" dirty="0" err="1">
              <a:solidFill>
                <a:schemeClr val="bg1"/>
              </a:solidFill>
              <a:effectLst/>
              <a:latin typeface="Lato"/>
            </a:rPr>
            <a:t>Ita</a:t>
          </a:r>
          <a:r>
            <a:rPr lang="en-US" b="0" i="0" dirty="0">
              <a:solidFill>
                <a:schemeClr val="bg1"/>
              </a:solidFill>
              <a:effectLst/>
              <a:latin typeface="Lato"/>
            </a:rPr>
            <a:t> Snyder, Northrop Grumman</a:t>
          </a:r>
          <a:endParaRPr lang="en-US" dirty="0">
            <a:solidFill>
              <a:schemeClr val="bg1"/>
            </a:solidFill>
          </a:endParaRPr>
        </a:p>
      </dgm:t>
    </dgm:pt>
    <dgm:pt modelId="{4348EE3B-B6D7-4DC4-B0AD-9D809104752B}" type="parTrans" cxnId="{37221A9A-8E2E-4FD3-82D1-8CA61BBFADA8}">
      <dgm:prSet/>
      <dgm:spPr/>
      <dgm:t>
        <a:bodyPr/>
        <a:lstStyle/>
        <a:p>
          <a:endParaRPr lang="en-US"/>
        </a:p>
      </dgm:t>
    </dgm:pt>
    <dgm:pt modelId="{87AD8E00-FAEB-4AC3-B917-DE6D3FC2A430}" type="sibTrans" cxnId="{37221A9A-8E2E-4FD3-82D1-8CA61BBFADA8}">
      <dgm:prSet/>
      <dgm:spPr/>
      <dgm:t>
        <a:bodyPr/>
        <a:lstStyle/>
        <a:p>
          <a:endParaRPr lang="en-US"/>
        </a:p>
      </dgm:t>
    </dgm:pt>
    <dgm:pt modelId="{02E4041D-2A58-405A-90BF-3D33C3637D4F}">
      <dgm:prSet phldrT="[Text]"/>
      <dgm:spPr/>
      <dgm:t>
        <a:bodyPr/>
        <a:lstStyle/>
        <a:p>
          <a:r>
            <a:rPr lang="en-US" b="0" i="0" dirty="0">
              <a:solidFill>
                <a:schemeClr val="bg1"/>
              </a:solidFill>
              <a:effectLst/>
              <a:latin typeface="Lato"/>
            </a:rPr>
            <a:t>Dawn Stern, DLA Piper</a:t>
          </a:r>
          <a:endParaRPr lang="en-US" dirty="0">
            <a:solidFill>
              <a:schemeClr val="bg1"/>
            </a:solidFill>
          </a:endParaRPr>
        </a:p>
      </dgm:t>
    </dgm:pt>
    <dgm:pt modelId="{E0E095B1-2949-4147-AC61-53F7F7378D83}" type="parTrans" cxnId="{24DCC2A5-81D1-4F57-B28A-577CBB115061}">
      <dgm:prSet/>
      <dgm:spPr/>
      <dgm:t>
        <a:bodyPr/>
        <a:lstStyle/>
        <a:p>
          <a:endParaRPr lang="en-US"/>
        </a:p>
      </dgm:t>
    </dgm:pt>
    <dgm:pt modelId="{B840C75F-E58A-4BEC-A31B-217C6AA1FB9E}" type="sibTrans" cxnId="{24DCC2A5-81D1-4F57-B28A-577CBB115061}">
      <dgm:prSet/>
      <dgm:spPr/>
      <dgm:t>
        <a:bodyPr/>
        <a:lstStyle/>
        <a:p>
          <a:endParaRPr lang="en-US"/>
        </a:p>
      </dgm:t>
    </dgm:pt>
    <dgm:pt modelId="{F6248C66-7DF8-41D2-9751-01A8F255155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Lynn David, David Associates</a:t>
          </a:r>
        </a:p>
      </dgm:t>
    </dgm:pt>
    <dgm:pt modelId="{1831EEA1-73F2-4176-BE24-4E88CBE47D7C}" type="parTrans" cxnId="{5C7E906E-3425-4C27-B297-C862F2ABC6E8}">
      <dgm:prSet/>
      <dgm:spPr/>
      <dgm:t>
        <a:bodyPr/>
        <a:lstStyle/>
        <a:p>
          <a:endParaRPr lang="en-US"/>
        </a:p>
      </dgm:t>
    </dgm:pt>
    <dgm:pt modelId="{410B452F-E561-41ED-9E48-D42A00A925EC}" type="sibTrans" cxnId="{5C7E906E-3425-4C27-B297-C862F2ABC6E8}">
      <dgm:prSet/>
      <dgm:spPr/>
      <dgm:t>
        <a:bodyPr/>
        <a:lstStyle/>
        <a:p>
          <a:endParaRPr lang="en-US"/>
        </a:p>
      </dgm:t>
    </dgm:pt>
    <dgm:pt modelId="{875CA1FB-0710-4920-935C-E2106E400E43}" type="pres">
      <dgm:prSet presAssocID="{23CD0F7B-8BAD-48D1-BE2B-39FB20B83DB5}" presName="Name0" presStyleCnt="0">
        <dgm:presLayoutVars>
          <dgm:dir/>
          <dgm:resizeHandles/>
        </dgm:presLayoutVars>
      </dgm:prSet>
      <dgm:spPr/>
    </dgm:pt>
    <dgm:pt modelId="{AA25EF34-AE19-4231-A1C7-544AD1BCE9F0}" type="pres">
      <dgm:prSet presAssocID="{1213436A-27EF-441C-A7A9-FDD73BC7A17E}" presName="composite" presStyleCnt="0"/>
      <dgm:spPr/>
    </dgm:pt>
    <dgm:pt modelId="{E56B7F64-CD44-472B-9DBD-D1B5EB46648B}" type="pres">
      <dgm:prSet presAssocID="{1213436A-27EF-441C-A7A9-FDD73BC7A17E}" presName="rect1" presStyleLbl="bgImgPlac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54FDC96E-48AD-4987-969A-9E4BC41F9956}" type="pres">
      <dgm:prSet presAssocID="{1213436A-27EF-441C-A7A9-FDD73BC7A17E}" presName="rect2" presStyleLbl="node1" presStyleIdx="0" presStyleCnt="8">
        <dgm:presLayoutVars>
          <dgm:bulletEnabled val="1"/>
        </dgm:presLayoutVars>
      </dgm:prSet>
      <dgm:spPr/>
    </dgm:pt>
    <dgm:pt modelId="{519B2C9F-FED0-4F50-914E-3EDB1BF226C7}" type="pres">
      <dgm:prSet presAssocID="{76F99D7F-8B7D-4630-ABA4-32A19A3A2F5E}" presName="sibTrans" presStyleCnt="0"/>
      <dgm:spPr/>
    </dgm:pt>
    <dgm:pt modelId="{BDAE1490-47A4-478B-97FB-B3B258B85F93}" type="pres">
      <dgm:prSet presAssocID="{6874A549-2F50-4553-A9D6-A678C501BA9A}" presName="composite" presStyleCnt="0"/>
      <dgm:spPr/>
    </dgm:pt>
    <dgm:pt modelId="{A8479B87-3DEF-493C-A97F-F54FFD4F6913}" type="pres">
      <dgm:prSet presAssocID="{6874A549-2F50-4553-A9D6-A678C501BA9A}" presName="rect1" presStyleLbl="bgImgPlace1" presStyleIdx="1" presStyleCnt="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</dgm:pt>
    <dgm:pt modelId="{C4B5CD8C-42C6-443B-A17B-F4CDCD7AACBB}" type="pres">
      <dgm:prSet presAssocID="{6874A549-2F50-4553-A9D6-A678C501BA9A}" presName="rect2" presStyleLbl="node1" presStyleIdx="1" presStyleCnt="8">
        <dgm:presLayoutVars>
          <dgm:bulletEnabled val="1"/>
        </dgm:presLayoutVars>
      </dgm:prSet>
      <dgm:spPr/>
    </dgm:pt>
    <dgm:pt modelId="{1BF39CA9-1704-4266-B97A-819375EB0F47}" type="pres">
      <dgm:prSet presAssocID="{F4B947E5-9D7A-4AFB-88FE-48299BAC93B5}" presName="sibTrans" presStyleCnt="0"/>
      <dgm:spPr/>
    </dgm:pt>
    <dgm:pt modelId="{754AB413-7B0C-426F-A90E-15575C891266}" type="pres">
      <dgm:prSet presAssocID="{0A88F857-8C64-4896-A39C-99B63FF574D1}" presName="composite" presStyleCnt="0"/>
      <dgm:spPr/>
    </dgm:pt>
    <dgm:pt modelId="{DDC10536-425A-43F1-905A-E91FC9128BEF}" type="pres">
      <dgm:prSet presAssocID="{0A88F857-8C64-4896-A39C-99B63FF574D1}" presName="rect1" presStyleLbl="bgImgPlace1" presStyleIdx="2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145B8532-DF9B-4F47-AA93-4585224392C7}" type="pres">
      <dgm:prSet presAssocID="{0A88F857-8C64-4896-A39C-99B63FF574D1}" presName="rect2" presStyleLbl="node1" presStyleIdx="2" presStyleCnt="8">
        <dgm:presLayoutVars>
          <dgm:bulletEnabled val="1"/>
        </dgm:presLayoutVars>
      </dgm:prSet>
      <dgm:spPr/>
    </dgm:pt>
    <dgm:pt modelId="{65CFA108-36DC-416B-B8E0-58F8264B5A5F}" type="pres">
      <dgm:prSet presAssocID="{66D0C123-8488-4AA9-B117-F4FC67D61763}" presName="sibTrans" presStyleCnt="0"/>
      <dgm:spPr/>
    </dgm:pt>
    <dgm:pt modelId="{01F45739-65D8-4AC4-8341-A0BAF3A06A8A}" type="pres">
      <dgm:prSet presAssocID="{03E955F9-DF77-4056-8FD1-4E607A69B1F8}" presName="composite" presStyleCnt="0"/>
      <dgm:spPr/>
    </dgm:pt>
    <dgm:pt modelId="{C05184B3-57BC-4C9B-8F29-EA4E8CDFF0EF}" type="pres">
      <dgm:prSet presAssocID="{03E955F9-DF77-4056-8FD1-4E607A69B1F8}" presName="rect1" presStyleLbl="bgImgPlace1" presStyleIdx="3" presStyleCnt="8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</dgm:pt>
    <dgm:pt modelId="{7E6D8E89-D1A9-4C51-91EE-35543C4C7844}" type="pres">
      <dgm:prSet presAssocID="{03E955F9-DF77-4056-8FD1-4E607A69B1F8}" presName="rect2" presStyleLbl="node1" presStyleIdx="3" presStyleCnt="8">
        <dgm:presLayoutVars>
          <dgm:bulletEnabled val="1"/>
        </dgm:presLayoutVars>
      </dgm:prSet>
      <dgm:spPr/>
    </dgm:pt>
    <dgm:pt modelId="{36DDD090-685E-4235-857C-6B37BF47CAEA}" type="pres">
      <dgm:prSet presAssocID="{45092540-BA16-43FF-A521-71880DBE338B}" presName="sibTrans" presStyleCnt="0"/>
      <dgm:spPr/>
    </dgm:pt>
    <dgm:pt modelId="{2AE6180C-3CC4-4805-BF4A-B8CB132405F7}" type="pres">
      <dgm:prSet presAssocID="{7144E24F-8DC5-465C-9FB9-59E7D7237AAF}" presName="composite" presStyleCnt="0"/>
      <dgm:spPr/>
    </dgm:pt>
    <dgm:pt modelId="{8585D3E4-49F7-477B-A87D-48517813EAA3}" type="pres">
      <dgm:prSet presAssocID="{7144E24F-8DC5-465C-9FB9-59E7D7237AAF}" presName="rect1" presStyleLbl="bgImgPlace1" presStyleIdx="4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923F2DA9-AED4-4BB3-BF50-726F0C3D1200}" type="pres">
      <dgm:prSet presAssocID="{7144E24F-8DC5-465C-9FB9-59E7D7237AAF}" presName="rect2" presStyleLbl="node1" presStyleIdx="4" presStyleCnt="8">
        <dgm:presLayoutVars>
          <dgm:bulletEnabled val="1"/>
        </dgm:presLayoutVars>
      </dgm:prSet>
      <dgm:spPr/>
    </dgm:pt>
    <dgm:pt modelId="{9721F769-E32D-4662-92B7-FF86C20C070B}" type="pres">
      <dgm:prSet presAssocID="{7C5C160A-23CA-426B-BB56-F4C74D14762B}" presName="sibTrans" presStyleCnt="0"/>
      <dgm:spPr/>
    </dgm:pt>
    <dgm:pt modelId="{C06216C4-0D4E-4194-8A2C-320C74284B0E}" type="pres">
      <dgm:prSet presAssocID="{E0112964-35A0-4841-BA4B-82B963C351A0}" presName="composite" presStyleCnt="0"/>
      <dgm:spPr/>
    </dgm:pt>
    <dgm:pt modelId="{AD2F1712-C5EB-4D99-B4D8-C8AC9D0C2E33}" type="pres">
      <dgm:prSet presAssocID="{E0112964-35A0-4841-BA4B-82B963C351A0}" presName="rect1" presStyleLbl="bgImgPlace1" presStyleIdx="5" presStyleCnt="8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BE9D0A9B-41A2-4960-B760-41C107EE6A75}" type="pres">
      <dgm:prSet presAssocID="{E0112964-35A0-4841-BA4B-82B963C351A0}" presName="rect2" presStyleLbl="node1" presStyleIdx="5" presStyleCnt="8">
        <dgm:presLayoutVars>
          <dgm:bulletEnabled val="1"/>
        </dgm:presLayoutVars>
      </dgm:prSet>
      <dgm:spPr/>
    </dgm:pt>
    <dgm:pt modelId="{72FD24DF-9840-4126-B5F8-F7C0D3849DEF}" type="pres">
      <dgm:prSet presAssocID="{87AD8E00-FAEB-4AC3-B917-DE6D3FC2A430}" presName="sibTrans" presStyleCnt="0"/>
      <dgm:spPr/>
    </dgm:pt>
    <dgm:pt modelId="{75DD1D3A-6EF7-411D-8529-049D39663FC7}" type="pres">
      <dgm:prSet presAssocID="{02E4041D-2A58-405A-90BF-3D33C3637D4F}" presName="composite" presStyleCnt="0"/>
      <dgm:spPr/>
    </dgm:pt>
    <dgm:pt modelId="{5EED3865-7E36-4163-87E7-21B12D452353}" type="pres">
      <dgm:prSet presAssocID="{02E4041D-2A58-405A-90BF-3D33C3637D4F}" presName="rect1" presStyleLbl="bgImgPlace1" presStyleIdx="6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CD28388D-076F-48BF-BF04-7FF617F78CD2}" type="pres">
      <dgm:prSet presAssocID="{02E4041D-2A58-405A-90BF-3D33C3637D4F}" presName="rect2" presStyleLbl="node1" presStyleIdx="6" presStyleCnt="8">
        <dgm:presLayoutVars>
          <dgm:bulletEnabled val="1"/>
        </dgm:presLayoutVars>
      </dgm:prSet>
      <dgm:spPr/>
    </dgm:pt>
    <dgm:pt modelId="{C5C6435D-435C-44F7-B09F-12A49851D5D3}" type="pres">
      <dgm:prSet presAssocID="{B840C75F-E58A-4BEC-A31B-217C6AA1FB9E}" presName="sibTrans" presStyleCnt="0"/>
      <dgm:spPr/>
    </dgm:pt>
    <dgm:pt modelId="{8ED754F2-1E39-466E-8E30-544BDA94E502}" type="pres">
      <dgm:prSet presAssocID="{F6248C66-7DF8-41D2-9751-01A8F255155D}" presName="composite" presStyleCnt="0"/>
      <dgm:spPr/>
    </dgm:pt>
    <dgm:pt modelId="{11016A93-CC8C-4BCA-AC6D-3B66B204DD32}" type="pres">
      <dgm:prSet presAssocID="{F6248C66-7DF8-41D2-9751-01A8F255155D}" presName="rect1" presStyleLbl="bgImgPlace1" presStyleIdx="7" presStyleCnt="8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4F56739C-D4E8-490B-804A-74AE2E2DCB1F}" type="pres">
      <dgm:prSet presAssocID="{F6248C66-7DF8-41D2-9751-01A8F255155D}" presName="rect2" presStyleLbl="node1" presStyleIdx="7" presStyleCnt="8">
        <dgm:presLayoutVars>
          <dgm:bulletEnabled val="1"/>
        </dgm:presLayoutVars>
      </dgm:prSet>
      <dgm:spPr/>
    </dgm:pt>
  </dgm:ptLst>
  <dgm:cxnLst>
    <dgm:cxn modelId="{EE965206-F711-4439-A92E-9C3F17281887}" type="presOf" srcId="{E0112964-35A0-4841-BA4B-82B963C351A0}" destId="{BE9D0A9B-41A2-4960-B760-41C107EE6A75}" srcOrd="0" destOrd="0" presId="urn:microsoft.com/office/officeart/2008/layout/BendingPictureBlocks"/>
    <dgm:cxn modelId="{708DDB26-EBDC-44DB-AEF2-D32130F8818D}" srcId="{23CD0F7B-8BAD-48D1-BE2B-39FB20B83DB5}" destId="{03E955F9-DF77-4056-8FD1-4E607A69B1F8}" srcOrd="3" destOrd="0" parTransId="{4D2AB7EB-5170-4215-A6CA-CA51AD71BBD8}" sibTransId="{45092540-BA16-43FF-A521-71880DBE338B}"/>
    <dgm:cxn modelId="{3441715C-F3A7-4992-BD5F-4F341741CD89}" type="presOf" srcId="{03E955F9-DF77-4056-8FD1-4E607A69B1F8}" destId="{7E6D8E89-D1A9-4C51-91EE-35543C4C7844}" srcOrd="0" destOrd="0" presId="urn:microsoft.com/office/officeart/2008/layout/BendingPictureBlocks"/>
    <dgm:cxn modelId="{CE3E3769-45C6-41BF-A29D-4F6A92E3DC56}" type="presOf" srcId="{7144E24F-8DC5-465C-9FB9-59E7D7237AAF}" destId="{923F2DA9-AED4-4BB3-BF50-726F0C3D1200}" srcOrd="0" destOrd="0" presId="urn:microsoft.com/office/officeart/2008/layout/BendingPictureBlocks"/>
    <dgm:cxn modelId="{5C7E906E-3425-4C27-B297-C862F2ABC6E8}" srcId="{23CD0F7B-8BAD-48D1-BE2B-39FB20B83DB5}" destId="{F6248C66-7DF8-41D2-9751-01A8F255155D}" srcOrd="7" destOrd="0" parTransId="{1831EEA1-73F2-4176-BE24-4E88CBE47D7C}" sibTransId="{410B452F-E561-41ED-9E48-D42A00A925EC}"/>
    <dgm:cxn modelId="{112CB382-74F6-4832-BFE3-203D3DB3BAA0}" type="presOf" srcId="{6874A549-2F50-4553-A9D6-A678C501BA9A}" destId="{C4B5CD8C-42C6-443B-A17B-F4CDCD7AACBB}" srcOrd="0" destOrd="0" presId="urn:microsoft.com/office/officeart/2008/layout/BendingPictureBlocks"/>
    <dgm:cxn modelId="{37221A9A-8E2E-4FD3-82D1-8CA61BBFADA8}" srcId="{23CD0F7B-8BAD-48D1-BE2B-39FB20B83DB5}" destId="{E0112964-35A0-4841-BA4B-82B963C351A0}" srcOrd="5" destOrd="0" parTransId="{4348EE3B-B6D7-4DC4-B0AD-9D809104752B}" sibTransId="{87AD8E00-FAEB-4AC3-B917-DE6D3FC2A430}"/>
    <dgm:cxn modelId="{C24FACA2-BA2D-4A76-9BCE-73511EB0C7CA}" srcId="{23CD0F7B-8BAD-48D1-BE2B-39FB20B83DB5}" destId="{7144E24F-8DC5-465C-9FB9-59E7D7237AAF}" srcOrd="4" destOrd="0" parTransId="{FD280A84-0A1F-4628-9D03-8937CD6401E5}" sibTransId="{7C5C160A-23CA-426B-BB56-F4C74D14762B}"/>
    <dgm:cxn modelId="{24DCC2A5-81D1-4F57-B28A-577CBB115061}" srcId="{23CD0F7B-8BAD-48D1-BE2B-39FB20B83DB5}" destId="{02E4041D-2A58-405A-90BF-3D33C3637D4F}" srcOrd="6" destOrd="0" parTransId="{E0E095B1-2949-4147-AC61-53F7F7378D83}" sibTransId="{B840C75F-E58A-4BEC-A31B-217C6AA1FB9E}"/>
    <dgm:cxn modelId="{A0D1F3B8-C5B2-4C2A-BAF4-29E552940520}" type="presOf" srcId="{1213436A-27EF-441C-A7A9-FDD73BC7A17E}" destId="{54FDC96E-48AD-4987-969A-9E4BC41F9956}" srcOrd="0" destOrd="0" presId="urn:microsoft.com/office/officeart/2008/layout/BendingPictureBlocks"/>
    <dgm:cxn modelId="{F75664BA-9EFC-42EE-BD6F-E9624760508C}" srcId="{23CD0F7B-8BAD-48D1-BE2B-39FB20B83DB5}" destId="{1213436A-27EF-441C-A7A9-FDD73BC7A17E}" srcOrd="0" destOrd="0" parTransId="{1A0CDF77-70F0-439A-BEF7-D9D8A8FEA9BA}" sibTransId="{76F99D7F-8B7D-4630-ABA4-32A19A3A2F5E}"/>
    <dgm:cxn modelId="{9CC48CC4-4664-4219-B7DE-BE3651378FDA}" type="presOf" srcId="{23CD0F7B-8BAD-48D1-BE2B-39FB20B83DB5}" destId="{875CA1FB-0710-4920-935C-E2106E400E43}" srcOrd="0" destOrd="0" presId="urn:microsoft.com/office/officeart/2008/layout/BendingPictureBlocks"/>
    <dgm:cxn modelId="{8EFDBBCB-AE86-491B-A01C-C6F94F294B3F}" type="presOf" srcId="{F6248C66-7DF8-41D2-9751-01A8F255155D}" destId="{4F56739C-D4E8-490B-804A-74AE2E2DCB1F}" srcOrd="0" destOrd="0" presId="urn:microsoft.com/office/officeart/2008/layout/BendingPictureBlocks"/>
    <dgm:cxn modelId="{1745E3E8-519B-443E-A66C-5D3CA9D7F457}" type="presOf" srcId="{0A88F857-8C64-4896-A39C-99B63FF574D1}" destId="{145B8532-DF9B-4F47-AA93-4585224392C7}" srcOrd="0" destOrd="0" presId="urn:microsoft.com/office/officeart/2008/layout/BendingPictureBlocks"/>
    <dgm:cxn modelId="{72A0A0F9-54FE-4852-A7C6-D599141AE4C0}" type="presOf" srcId="{02E4041D-2A58-405A-90BF-3D33C3637D4F}" destId="{CD28388D-076F-48BF-BF04-7FF617F78CD2}" srcOrd="0" destOrd="0" presId="urn:microsoft.com/office/officeart/2008/layout/BendingPictureBlocks"/>
    <dgm:cxn modelId="{338ED4FA-C43D-4F11-A9C1-4FDBC8A92AFD}" srcId="{23CD0F7B-8BAD-48D1-BE2B-39FB20B83DB5}" destId="{6874A549-2F50-4553-A9D6-A678C501BA9A}" srcOrd="1" destOrd="0" parTransId="{FDC5825A-EDE8-4296-B41B-6A409FDA2EB8}" sibTransId="{F4B947E5-9D7A-4AFB-88FE-48299BAC93B5}"/>
    <dgm:cxn modelId="{53E8D9FA-D8E8-46DA-A992-E2CB384A33ED}" srcId="{23CD0F7B-8BAD-48D1-BE2B-39FB20B83DB5}" destId="{0A88F857-8C64-4896-A39C-99B63FF574D1}" srcOrd="2" destOrd="0" parTransId="{E800FF83-60EB-43FE-ADA3-1AA195620A1B}" sibTransId="{66D0C123-8488-4AA9-B117-F4FC67D61763}"/>
    <dgm:cxn modelId="{03DF5866-94C3-4381-8564-D2C42B3FD2B9}" type="presParOf" srcId="{875CA1FB-0710-4920-935C-E2106E400E43}" destId="{AA25EF34-AE19-4231-A1C7-544AD1BCE9F0}" srcOrd="0" destOrd="0" presId="urn:microsoft.com/office/officeart/2008/layout/BendingPictureBlocks"/>
    <dgm:cxn modelId="{C083F7B6-A6C1-4630-8D5D-F54BA141BEE8}" type="presParOf" srcId="{AA25EF34-AE19-4231-A1C7-544AD1BCE9F0}" destId="{E56B7F64-CD44-472B-9DBD-D1B5EB46648B}" srcOrd="0" destOrd="0" presId="urn:microsoft.com/office/officeart/2008/layout/BendingPictureBlocks"/>
    <dgm:cxn modelId="{0E008F62-BC54-4AFB-BB14-59996D0F938E}" type="presParOf" srcId="{AA25EF34-AE19-4231-A1C7-544AD1BCE9F0}" destId="{54FDC96E-48AD-4987-969A-9E4BC41F9956}" srcOrd="1" destOrd="0" presId="urn:microsoft.com/office/officeart/2008/layout/BendingPictureBlocks"/>
    <dgm:cxn modelId="{A86BE4FE-6839-436C-B096-769CD38FEDAC}" type="presParOf" srcId="{875CA1FB-0710-4920-935C-E2106E400E43}" destId="{519B2C9F-FED0-4F50-914E-3EDB1BF226C7}" srcOrd="1" destOrd="0" presId="urn:microsoft.com/office/officeart/2008/layout/BendingPictureBlocks"/>
    <dgm:cxn modelId="{54DC6B6C-E7D0-4F62-92CA-8E07E8E3E97C}" type="presParOf" srcId="{875CA1FB-0710-4920-935C-E2106E400E43}" destId="{BDAE1490-47A4-478B-97FB-B3B258B85F93}" srcOrd="2" destOrd="0" presId="urn:microsoft.com/office/officeart/2008/layout/BendingPictureBlocks"/>
    <dgm:cxn modelId="{29DE51B2-3208-4349-A2E8-F53E6290D528}" type="presParOf" srcId="{BDAE1490-47A4-478B-97FB-B3B258B85F93}" destId="{A8479B87-3DEF-493C-A97F-F54FFD4F6913}" srcOrd="0" destOrd="0" presId="urn:microsoft.com/office/officeart/2008/layout/BendingPictureBlocks"/>
    <dgm:cxn modelId="{49DD782A-FC97-48CB-BFFF-40D3FE9576C6}" type="presParOf" srcId="{BDAE1490-47A4-478B-97FB-B3B258B85F93}" destId="{C4B5CD8C-42C6-443B-A17B-F4CDCD7AACBB}" srcOrd="1" destOrd="0" presId="urn:microsoft.com/office/officeart/2008/layout/BendingPictureBlocks"/>
    <dgm:cxn modelId="{79297F13-4341-45CF-997D-4311262E8C67}" type="presParOf" srcId="{875CA1FB-0710-4920-935C-E2106E400E43}" destId="{1BF39CA9-1704-4266-B97A-819375EB0F47}" srcOrd="3" destOrd="0" presId="urn:microsoft.com/office/officeart/2008/layout/BendingPictureBlocks"/>
    <dgm:cxn modelId="{1A4E9F44-8AED-45FB-A7FA-81A2C3A09824}" type="presParOf" srcId="{875CA1FB-0710-4920-935C-E2106E400E43}" destId="{754AB413-7B0C-426F-A90E-15575C891266}" srcOrd="4" destOrd="0" presId="urn:microsoft.com/office/officeart/2008/layout/BendingPictureBlocks"/>
    <dgm:cxn modelId="{28EF340D-5C23-4FBF-BD7C-FFDB1516FC9F}" type="presParOf" srcId="{754AB413-7B0C-426F-A90E-15575C891266}" destId="{DDC10536-425A-43F1-905A-E91FC9128BEF}" srcOrd="0" destOrd="0" presId="urn:microsoft.com/office/officeart/2008/layout/BendingPictureBlocks"/>
    <dgm:cxn modelId="{6E740E32-2333-4DD7-AEAE-49883C1967F9}" type="presParOf" srcId="{754AB413-7B0C-426F-A90E-15575C891266}" destId="{145B8532-DF9B-4F47-AA93-4585224392C7}" srcOrd="1" destOrd="0" presId="urn:microsoft.com/office/officeart/2008/layout/BendingPictureBlocks"/>
    <dgm:cxn modelId="{D57AAE98-68D0-4323-8716-576C9BDE106F}" type="presParOf" srcId="{875CA1FB-0710-4920-935C-E2106E400E43}" destId="{65CFA108-36DC-416B-B8E0-58F8264B5A5F}" srcOrd="5" destOrd="0" presId="urn:microsoft.com/office/officeart/2008/layout/BendingPictureBlocks"/>
    <dgm:cxn modelId="{5A067FFD-C8E3-434D-B790-ADF84DE8B163}" type="presParOf" srcId="{875CA1FB-0710-4920-935C-E2106E400E43}" destId="{01F45739-65D8-4AC4-8341-A0BAF3A06A8A}" srcOrd="6" destOrd="0" presId="urn:microsoft.com/office/officeart/2008/layout/BendingPictureBlocks"/>
    <dgm:cxn modelId="{5B7E5E22-C580-4030-A338-86CC9CD3C9E3}" type="presParOf" srcId="{01F45739-65D8-4AC4-8341-A0BAF3A06A8A}" destId="{C05184B3-57BC-4C9B-8F29-EA4E8CDFF0EF}" srcOrd="0" destOrd="0" presId="urn:microsoft.com/office/officeart/2008/layout/BendingPictureBlocks"/>
    <dgm:cxn modelId="{0AABFD5C-4E8F-438C-BC9B-1527022117CC}" type="presParOf" srcId="{01F45739-65D8-4AC4-8341-A0BAF3A06A8A}" destId="{7E6D8E89-D1A9-4C51-91EE-35543C4C7844}" srcOrd="1" destOrd="0" presId="urn:microsoft.com/office/officeart/2008/layout/BendingPictureBlocks"/>
    <dgm:cxn modelId="{1F4CA28C-5BA7-4460-B829-E23A0E37CCB5}" type="presParOf" srcId="{875CA1FB-0710-4920-935C-E2106E400E43}" destId="{36DDD090-685E-4235-857C-6B37BF47CAEA}" srcOrd="7" destOrd="0" presId="urn:microsoft.com/office/officeart/2008/layout/BendingPictureBlocks"/>
    <dgm:cxn modelId="{CF84B768-2F55-43FD-9258-61EC75016659}" type="presParOf" srcId="{875CA1FB-0710-4920-935C-E2106E400E43}" destId="{2AE6180C-3CC4-4805-BF4A-B8CB132405F7}" srcOrd="8" destOrd="0" presId="urn:microsoft.com/office/officeart/2008/layout/BendingPictureBlocks"/>
    <dgm:cxn modelId="{339B0855-AA2A-46B1-8BA7-EA755DBAEFBA}" type="presParOf" srcId="{2AE6180C-3CC4-4805-BF4A-B8CB132405F7}" destId="{8585D3E4-49F7-477B-A87D-48517813EAA3}" srcOrd="0" destOrd="0" presId="urn:microsoft.com/office/officeart/2008/layout/BendingPictureBlocks"/>
    <dgm:cxn modelId="{79FE8158-502A-4AC3-8F8F-6EE0149310EE}" type="presParOf" srcId="{2AE6180C-3CC4-4805-BF4A-B8CB132405F7}" destId="{923F2DA9-AED4-4BB3-BF50-726F0C3D1200}" srcOrd="1" destOrd="0" presId="urn:microsoft.com/office/officeart/2008/layout/BendingPictureBlocks"/>
    <dgm:cxn modelId="{C3CA7E2A-5EC8-4797-993F-8E35B49DB8F0}" type="presParOf" srcId="{875CA1FB-0710-4920-935C-E2106E400E43}" destId="{9721F769-E32D-4662-92B7-FF86C20C070B}" srcOrd="9" destOrd="0" presId="urn:microsoft.com/office/officeart/2008/layout/BendingPictureBlocks"/>
    <dgm:cxn modelId="{632FBB45-8091-49B7-B30B-C04B192DD954}" type="presParOf" srcId="{875CA1FB-0710-4920-935C-E2106E400E43}" destId="{C06216C4-0D4E-4194-8A2C-320C74284B0E}" srcOrd="10" destOrd="0" presId="urn:microsoft.com/office/officeart/2008/layout/BendingPictureBlocks"/>
    <dgm:cxn modelId="{3C1853D5-D5AB-4DA9-B550-DEBBD8F1BD31}" type="presParOf" srcId="{C06216C4-0D4E-4194-8A2C-320C74284B0E}" destId="{AD2F1712-C5EB-4D99-B4D8-C8AC9D0C2E33}" srcOrd="0" destOrd="0" presId="urn:microsoft.com/office/officeart/2008/layout/BendingPictureBlocks"/>
    <dgm:cxn modelId="{79EDD880-7AF8-4C60-8051-8996E9258263}" type="presParOf" srcId="{C06216C4-0D4E-4194-8A2C-320C74284B0E}" destId="{BE9D0A9B-41A2-4960-B760-41C107EE6A75}" srcOrd="1" destOrd="0" presId="urn:microsoft.com/office/officeart/2008/layout/BendingPictureBlocks"/>
    <dgm:cxn modelId="{06AACA79-F294-4E2E-A56B-D396C33717AD}" type="presParOf" srcId="{875CA1FB-0710-4920-935C-E2106E400E43}" destId="{72FD24DF-9840-4126-B5F8-F7C0D3849DEF}" srcOrd="11" destOrd="0" presId="urn:microsoft.com/office/officeart/2008/layout/BendingPictureBlocks"/>
    <dgm:cxn modelId="{A3732E15-E6DB-4C92-BF25-2A055D5A7BF6}" type="presParOf" srcId="{875CA1FB-0710-4920-935C-E2106E400E43}" destId="{75DD1D3A-6EF7-411D-8529-049D39663FC7}" srcOrd="12" destOrd="0" presId="urn:microsoft.com/office/officeart/2008/layout/BendingPictureBlocks"/>
    <dgm:cxn modelId="{EBECC16A-6230-4CD9-962F-43944BB51D0E}" type="presParOf" srcId="{75DD1D3A-6EF7-411D-8529-049D39663FC7}" destId="{5EED3865-7E36-4163-87E7-21B12D452353}" srcOrd="0" destOrd="0" presId="urn:microsoft.com/office/officeart/2008/layout/BendingPictureBlocks"/>
    <dgm:cxn modelId="{C4801AF7-560C-4D59-8A3E-65FC0F3308D5}" type="presParOf" srcId="{75DD1D3A-6EF7-411D-8529-049D39663FC7}" destId="{CD28388D-076F-48BF-BF04-7FF617F78CD2}" srcOrd="1" destOrd="0" presId="urn:microsoft.com/office/officeart/2008/layout/BendingPictureBlocks"/>
    <dgm:cxn modelId="{3410E468-46F4-4F07-88CB-67DD2E469018}" type="presParOf" srcId="{875CA1FB-0710-4920-935C-E2106E400E43}" destId="{C5C6435D-435C-44F7-B09F-12A49851D5D3}" srcOrd="13" destOrd="0" presId="urn:microsoft.com/office/officeart/2008/layout/BendingPictureBlocks"/>
    <dgm:cxn modelId="{173CFF50-10BB-400A-A6BB-2C58C9F5CCAE}" type="presParOf" srcId="{875CA1FB-0710-4920-935C-E2106E400E43}" destId="{8ED754F2-1E39-466E-8E30-544BDA94E502}" srcOrd="14" destOrd="0" presId="urn:microsoft.com/office/officeart/2008/layout/BendingPictureBlocks"/>
    <dgm:cxn modelId="{F1631E09-E059-437F-85A3-29CC030CFD44}" type="presParOf" srcId="{8ED754F2-1E39-466E-8E30-544BDA94E502}" destId="{11016A93-CC8C-4BCA-AC6D-3B66B204DD32}" srcOrd="0" destOrd="0" presId="urn:microsoft.com/office/officeart/2008/layout/BendingPictureBlocks"/>
    <dgm:cxn modelId="{9DBE36AB-47E9-4148-AD42-8CCB5577D4B2}" type="presParOf" srcId="{8ED754F2-1E39-466E-8E30-544BDA94E502}" destId="{4F56739C-D4E8-490B-804A-74AE2E2DCB1F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B7F64-CD44-472B-9DBD-D1B5EB46648B}">
      <dsp:nvSpPr>
        <dsp:cNvPr id="0" name=""/>
        <dsp:cNvSpPr/>
      </dsp:nvSpPr>
      <dsp:spPr>
        <a:xfrm>
          <a:off x="1379754" y="242631"/>
          <a:ext cx="1468942" cy="12354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DC96E-48AD-4987-969A-9E4BC41F9956}">
      <dsp:nvSpPr>
        <dsp:cNvPr id="0" name=""/>
        <dsp:cNvSpPr/>
      </dsp:nvSpPr>
      <dsp:spPr>
        <a:xfrm>
          <a:off x="832520" y="762007"/>
          <a:ext cx="796114" cy="796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>
              <a:solidFill>
                <a:schemeClr val="bg1"/>
              </a:solidFill>
              <a:effectLst/>
              <a:latin typeface="Lato"/>
            </a:rPr>
            <a:t>Craig Barrett, US Government Publishing Office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832520" y="762007"/>
        <a:ext cx="796114" cy="796114"/>
      </dsp:txXfrm>
    </dsp:sp>
    <dsp:sp modelId="{A8479B87-3DEF-493C-A97F-F54FFD4F6913}">
      <dsp:nvSpPr>
        <dsp:cNvPr id="0" name=""/>
        <dsp:cNvSpPr/>
      </dsp:nvSpPr>
      <dsp:spPr>
        <a:xfrm>
          <a:off x="3653945" y="242631"/>
          <a:ext cx="1468942" cy="123548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5CD8C-42C6-443B-A17B-F4CDCD7AACBB}">
      <dsp:nvSpPr>
        <dsp:cNvPr id="0" name=""/>
        <dsp:cNvSpPr/>
      </dsp:nvSpPr>
      <dsp:spPr>
        <a:xfrm>
          <a:off x="3106712" y="762007"/>
          <a:ext cx="796114" cy="796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>
              <a:solidFill>
                <a:schemeClr val="bg1"/>
              </a:solidFill>
              <a:effectLst/>
              <a:latin typeface="Lato"/>
            </a:rPr>
            <a:t>Michelle Coleman, Crowell &amp; Moring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106712" y="762007"/>
        <a:ext cx="796114" cy="796114"/>
      </dsp:txXfrm>
    </dsp:sp>
    <dsp:sp modelId="{DDC10536-425A-43F1-905A-E91FC9128BEF}">
      <dsp:nvSpPr>
        <dsp:cNvPr id="0" name=""/>
        <dsp:cNvSpPr/>
      </dsp:nvSpPr>
      <dsp:spPr>
        <a:xfrm>
          <a:off x="5928136" y="242631"/>
          <a:ext cx="1468942" cy="12354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B8532-DF9B-4F47-AA93-4585224392C7}">
      <dsp:nvSpPr>
        <dsp:cNvPr id="0" name=""/>
        <dsp:cNvSpPr/>
      </dsp:nvSpPr>
      <dsp:spPr>
        <a:xfrm>
          <a:off x="5380903" y="762007"/>
          <a:ext cx="796114" cy="796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>
              <a:solidFill>
                <a:schemeClr val="bg1"/>
              </a:solidFill>
              <a:effectLst/>
              <a:latin typeface="Lato"/>
            </a:rPr>
            <a:t>Steffen Jacobsen, Amazon Web Services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380903" y="762007"/>
        <a:ext cx="796114" cy="796114"/>
      </dsp:txXfrm>
    </dsp:sp>
    <dsp:sp modelId="{C05184B3-57BC-4C9B-8F29-EA4E8CDFF0EF}">
      <dsp:nvSpPr>
        <dsp:cNvPr id="0" name=""/>
        <dsp:cNvSpPr/>
      </dsp:nvSpPr>
      <dsp:spPr>
        <a:xfrm>
          <a:off x="1379754" y="1780654"/>
          <a:ext cx="1468942" cy="1235485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6D8E89-D1A9-4C51-91EE-35543C4C7844}">
      <dsp:nvSpPr>
        <dsp:cNvPr id="0" name=""/>
        <dsp:cNvSpPr/>
      </dsp:nvSpPr>
      <dsp:spPr>
        <a:xfrm>
          <a:off x="832520" y="2300030"/>
          <a:ext cx="796114" cy="796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>
              <a:solidFill>
                <a:schemeClr val="bg1"/>
              </a:solidFill>
              <a:effectLst/>
              <a:latin typeface="Lato"/>
            </a:rPr>
            <a:t>Marques Peterson, Pillsbury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832520" y="2300030"/>
        <a:ext cx="796114" cy="796114"/>
      </dsp:txXfrm>
    </dsp:sp>
    <dsp:sp modelId="{8585D3E4-49F7-477B-A87D-48517813EAA3}">
      <dsp:nvSpPr>
        <dsp:cNvPr id="0" name=""/>
        <dsp:cNvSpPr/>
      </dsp:nvSpPr>
      <dsp:spPr>
        <a:xfrm>
          <a:off x="3653945" y="1780654"/>
          <a:ext cx="1468942" cy="12354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F2DA9-AED4-4BB3-BF50-726F0C3D1200}">
      <dsp:nvSpPr>
        <dsp:cNvPr id="0" name=""/>
        <dsp:cNvSpPr/>
      </dsp:nvSpPr>
      <dsp:spPr>
        <a:xfrm>
          <a:off x="3106712" y="2300030"/>
          <a:ext cx="796114" cy="796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>
              <a:solidFill>
                <a:schemeClr val="bg1"/>
              </a:solidFill>
              <a:effectLst/>
              <a:latin typeface="Lato"/>
            </a:rPr>
            <a:t>Jayna Rust, Thompson Coburn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106712" y="2300030"/>
        <a:ext cx="796114" cy="796114"/>
      </dsp:txXfrm>
    </dsp:sp>
    <dsp:sp modelId="{AD2F1712-C5EB-4D99-B4D8-C8AC9D0C2E33}">
      <dsp:nvSpPr>
        <dsp:cNvPr id="0" name=""/>
        <dsp:cNvSpPr/>
      </dsp:nvSpPr>
      <dsp:spPr>
        <a:xfrm>
          <a:off x="5928136" y="1780654"/>
          <a:ext cx="1468942" cy="1235485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D0A9B-41A2-4960-B760-41C107EE6A75}">
      <dsp:nvSpPr>
        <dsp:cNvPr id="0" name=""/>
        <dsp:cNvSpPr/>
      </dsp:nvSpPr>
      <dsp:spPr>
        <a:xfrm>
          <a:off x="5380903" y="2300030"/>
          <a:ext cx="796114" cy="796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 err="1">
              <a:solidFill>
                <a:schemeClr val="bg1"/>
              </a:solidFill>
              <a:effectLst/>
              <a:latin typeface="Lato"/>
            </a:rPr>
            <a:t>Ita</a:t>
          </a:r>
          <a:r>
            <a:rPr lang="en-US" sz="900" b="0" i="0" kern="1200" dirty="0">
              <a:solidFill>
                <a:schemeClr val="bg1"/>
              </a:solidFill>
              <a:effectLst/>
              <a:latin typeface="Lato"/>
            </a:rPr>
            <a:t> Snyder, Northrop Grumman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380903" y="2300030"/>
        <a:ext cx="796114" cy="796114"/>
      </dsp:txXfrm>
    </dsp:sp>
    <dsp:sp modelId="{5EED3865-7E36-4163-87E7-21B12D452353}">
      <dsp:nvSpPr>
        <dsp:cNvPr id="0" name=""/>
        <dsp:cNvSpPr/>
      </dsp:nvSpPr>
      <dsp:spPr>
        <a:xfrm>
          <a:off x="2516849" y="3318678"/>
          <a:ext cx="1468942" cy="123548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8388D-076F-48BF-BF04-7FF617F78CD2}">
      <dsp:nvSpPr>
        <dsp:cNvPr id="0" name=""/>
        <dsp:cNvSpPr/>
      </dsp:nvSpPr>
      <dsp:spPr>
        <a:xfrm>
          <a:off x="1969616" y="3838054"/>
          <a:ext cx="796114" cy="796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>
              <a:solidFill>
                <a:schemeClr val="bg1"/>
              </a:solidFill>
              <a:effectLst/>
              <a:latin typeface="Lato"/>
            </a:rPr>
            <a:t>Dawn Stern, DLA Piper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969616" y="3838054"/>
        <a:ext cx="796114" cy="796114"/>
      </dsp:txXfrm>
    </dsp:sp>
    <dsp:sp modelId="{11016A93-CC8C-4BCA-AC6D-3B66B204DD32}">
      <dsp:nvSpPr>
        <dsp:cNvPr id="0" name=""/>
        <dsp:cNvSpPr/>
      </dsp:nvSpPr>
      <dsp:spPr>
        <a:xfrm>
          <a:off x="4791041" y="3318678"/>
          <a:ext cx="1468942" cy="1235485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6739C-D4E8-490B-804A-74AE2E2DCB1F}">
      <dsp:nvSpPr>
        <dsp:cNvPr id="0" name=""/>
        <dsp:cNvSpPr/>
      </dsp:nvSpPr>
      <dsp:spPr>
        <a:xfrm>
          <a:off x="4243807" y="3838054"/>
          <a:ext cx="796114" cy="796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Lynn David, David Associates</a:t>
          </a:r>
        </a:p>
      </dsp:txBody>
      <dsp:txXfrm>
        <a:off x="4243807" y="3838054"/>
        <a:ext cx="796114" cy="796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BFE28-DBFF-4923-B372-DDA9B6A1ABF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E19C-149B-47C7-B33A-4C7D509EF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71E19C-149B-47C7-B33A-4C7D509EFA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3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1C61-8CAB-4389-9479-C8021B90B5F4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30AA-7D03-48B4-958B-018F85857A12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2420-9CD7-4C82-B533-3A2092A156C1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8E146-48BF-4990-A98A-DB94E7077C3C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9816-DB2E-4DD3-A842-4EE78F613BFA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C47A-106C-484C-9CAE-339589C73549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D37D-2D30-4769-A2DF-8E6E908D626C}" type="datetime1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3A19-29C2-4031-A9F6-EEB43189513E}" type="datetime1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B67F-9248-4865-B051-00C7AAA57B05}" type="datetime1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F382-1799-47AD-B47F-B1ADCFE40A69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2B5C-9317-414F-B862-775026AA705B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651285-B407-4E13-B011-3C4A609204C7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5B39AB-D420-42FE-B46E-FB17E5F4BD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us02web.zoom.us/meeting/register/tZArdumuqjgsHNyCtRb3DR6eoxp65N-xu7S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EA8E-A105-485C-ACAD-83011E3AB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848600" cy="1165225"/>
          </a:xfrm>
        </p:spPr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4400" b="1" dirty="0"/>
              <a:t>Careers in government procurement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F9EDF-E734-4576-8713-78FB0F745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200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b="0" i="0" dirty="0">
                <a:solidFill>
                  <a:srgbClr val="232333"/>
                </a:solidFill>
                <a:effectLst/>
                <a:latin typeface="Lato"/>
              </a:rPr>
              <a:t>Join a Zoom session with a panel of experienced attorneys (all GW alumni/ae) to discuss careers in government procurement law – in government, private law firms and industry.</a:t>
            </a:r>
          </a:p>
          <a:p>
            <a:endParaRPr lang="en-US" dirty="0">
              <a:solidFill>
                <a:srgbClr val="232333"/>
              </a:solidFill>
              <a:latin typeface="Lato"/>
            </a:endParaRPr>
          </a:p>
          <a:p>
            <a:r>
              <a:rPr lang="en-US" sz="2400" b="1" dirty="0"/>
              <a:t>23 September 2020</a:t>
            </a:r>
            <a:br>
              <a:rPr lang="en-US" sz="2400" b="1" dirty="0"/>
            </a:br>
            <a:r>
              <a:rPr lang="en-US" sz="2400" b="1" dirty="0"/>
              <a:t>4 pm ET</a:t>
            </a:r>
          </a:p>
          <a:p>
            <a:endParaRPr lang="en-US" dirty="0"/>
          </a:p>
          <a:p>
            <a:r>
              <a:rPr lang="en-US" dirty="0"/>
              <a:t>R</a:t>
            </a:r>
            <a:r>
              <a:rPr lang="en-US" sz="2400" dirty="0"/>
              <a:t>egister in advance for this meeting:</a:t>
            </a:r>
          </a:p>
          <a:p>
            <a:r>
              <a:rPr lang="en-US" sz="2400" dirty="0">
                <a:hlinkClick r:id="rId2"/>
              </a:rPr>
              <a:t>https://us02web.zoom.us/meeting/register/tZArdumuqjgsHNyCtRb3DR6eoxp65N-xu7Sv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CA29323-961B-4FF1-A462-4D83FBE3A4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638800"/>
            <a:ext cx="2628900" cy="105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7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E2548-7624-4519-A72B-577A0BBC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A50C3AE-ABFA-4864-890C-EFAB092296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3838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52B0E-2CC1-43D1-B290-267A9C8D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0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/>
              <a:t>Lynn David, David Associates</a:t>
            </a:r>
            <a:br>
              <a:rPr lang="en-US" sz="3100"/>
            </a:br>
            <a:r>
              <a:rPr lang="en-US" sz="3100"/>
              <a:t>lynndavid3@verizon.net, 301-493-5923</a:t>
            </a:r>
          </a:p>
        </p:txBody>
      </p:sp>
      <p:pic>
        <p:nvPicPr>
          <p:cNvPr id="6" name="Picture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6BA24341-4E13-4490-B22B-081D3D5B25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4" r="3" b="2"/>
          <a:stretch/>
        </p:blipFill>
        <p:spPr>
          <a:xfrm>
            <a:off x="7880788" y="358628"/>
            <a:ext cx="1260993" cy="147322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698772"/>
            <a:ext cx="8305800" cy="4797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30 years+ experience; placed more than 150 government contracts attorneys, across 60 firms, corporations and agencies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Recruiter can help with resume, identify employers, assess “fit,” assist in negotiation; fee always paid by employer; recruiters usually work with more experienced attorneys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Avenues:  law firms (easier starting point); JAG corps; agencies; corporations; non-profits/international organizations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Interviews:  dress professionally; research firm and people; prepare questions; prepare to “interview” firm; send thank-you note; reflect on cultural fit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Key to success:  knowing the law and being able to explain it</a:t>
            </a:r>
          </a:p>
          <a:p>
            <a:r>
              <a:rPr lang="en-US" sz="2400" dirty="0"/>
              <a:t>When you have “down time,” try to learn new things, write articles or blog posts, or volunteer for bar association work</a:t>
            </a:r>
          </a:p>
          <a:p>
            <a:r>
              <a:rPr lang="en-US" sz="2400" dirty="0"/>
              <a:t>Working as a summer associate/intern can lead to full-time job</a:t>
            </a:r>
          </a:p>
          <a:p>
            <a:r>
              <a:rPr lang="en-US" sz="2400" dirty="0"/>
              <a:t>Network – including through GW and ABA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E5B39AB-D420-42FE-B46E-FB17E5F4BDA0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1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655E-B490-4979-A7A0-A1D76100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440094"/>
            <a:ext cx="8229600" cy="990600"/>
          </a:xfrm>
        </p:spPr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4A384-93CE-46AA-B79C-052669A99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Main portions of market</a:t>
            </a:r>
            <a:r>
              <a:rPr lang="en-US" b="0" i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: government</a:t>
            </a:r>
            <a:r>
              <a:rPr lang="en-US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, law firms, corporations, etc.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How best to address each portion of the market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How to market oneself in the government contracts community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Practical suggestions for finding, interviewing for, and winning a new job in government contracts </a:t>
            </a:r>
          </a:p>
          <a:p>
            <a:pPr algn="l"/>
            <a:r>
              <a:rPr lang="en-US" dirty="0">
                <a:solidFill>
                  <a:srgbClr val="222222"/>
                </a:solidFill>
                <a:latin typeface="Verdana" panose="020B0604030504040204" pitchFamily="34" charset="0"/>
              </a:rPr>
              <a:t>Self-Development – how to:</a:t>
            </a:r>
          </a:p>
          <a:p>
            <a:pPr lvl="1"/>
            <a:r>
              <a:rPr lang="en-US" sz="1900" dirty="0">
                <a:solidFill>
                  <a:srgbClr val="222222"/>
                </a:solidFill>
                <a:latin typeface="Verdana" panose="020B0604030504040204" pitchFamily="34" charset="0"/>
              </a:rPr>
              <a:t>Create a plan for continuing legal education and developing a proficiency in an area of interest</a:t>
            </a:r>
          </a:p>
          <a:p>
            <a:pPr lvl="1"/>
            <a:r>
              <a:rPr lang="en-US" sz="1900" dirty="0">
                <a:solidFill>
                  <a:srgbClr val="222222"/>
                </a:solidFill>
                <a:latin typeface="Verdana" panose="020B0604030504040204" pitchFamily="34" charset="0"/>
              </a:rPr>
              <a:t>Maintain a circle of colleagues/friends to “bounce ideas off”</a:t>
            </a:r>
          </a:p>
          <a:p>
            <a:pPr lvl="1"/>
            <a:r>
              <a:rPr lang="en-US" sz="1900" dirty="0">
                <a:solidFill>
                  <a:srgbClr val="222222"/>
                </a:solidFill>
                <a:latin typeface="Verdana" panose="020B0604030504040204" pitchFamily="34" charset="0"/>
              </a:rPr>
              <a:t>Choose the “right” network/social events to attend (or not)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How to seek out mentors for career advancement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4C2A3D-9634-46A9-BCF6-F830C983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0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068B5-48BA-4D04-A7F2-E0C46DBE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12F3C-18FB-4A6F-8530-F967F2F1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9AB-D420-42FE-B46E-FB17E5F4BDA0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5199F82-B0F3-4E01-96B9-F2759D8432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181600"/>
            <a:ext cx="2628900" cy="105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40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393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Lato</vt:lpstr>
      <vt:lpstr>Verdana</vt:lpstr>
      <vt:lpstr>Clarity</vt:lpstr>
      <vt:lpstr>  Careers in government procurement </vt:lpstr>
      <vt:lpstr>Guests</vt:lpstr>
      <vt:lpstr>Lynn David, David Associates lynndavid3@verizon.net, 301-493-5923</vt:lpstr>
      <vt:lpstr>Discussion Questions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Lynn David, David Associates lynndavid3@verizon.net, 301-493-5923</dc:title>
  <dc:creator>Yukins, Christopher R.</dc:creator>
  <cp:lastModifiedBy>Yukins, Christopher R.</cp:lastModifiedBy>
  <cp:revision>8</cp:revision>
  <dcterms:created xsi:type="dcterms:W3CDTF">2020-09-22T17:12:37Z</dcterms:created>
  <dcterms:modified xsi:type="dcterms:W3CDTF">2020-09-22T19:46:24Z</dcterms:modified>
</cp:coreProperties>
</file>