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29" r:id="rId8"/>
    <p:sldMasterId id="2147483742" r:id="rId9"/>
  </p:sldMasterIdLst>
  <p:notesMasterIdLst>
    <p:notesMasterId r:id="rId27"/>
  </p:notesMasterIdLst>
  <p:sldIdLst>
    <p:sldId id="260" r:id="rId10"/>
    <p:sldId id="265" r:id="rId11"/>
    <p:sldId id="1457" r:id="rId12"/>
    <p:sldId id="257" r:id="rId13"/>
    <p:sldId id="1458" r:id="rId14"/>
    <p:sldId id="1463" r:id="rId15"/>
    <p:sldId id="256" r:id="rId16"/>
    <p:sldId id="259" r:id="rId17"/>
    <p:sldId id="1459" r:id="rId18"/>
    <p:sldId id="1461" r:id="rId19"/>
    <p:sldId id="1466" r:id="rId20"/>
    <p:sldId id="1468" r:id="rId21"/>
    <p:sldId id="1469" r:id="rId22"/>
    <p:sldId id="1464" r:id="rId23"/>
    <p:sldId id="1465" r:id="rId24"/>
    <p:sldId id="1470" r:id="rId25"/>
    <p:sldId id="145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12" d="100"/>
          <a:sy n="112" d="100"/>
        </p:scale>
        <p:origin x="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image" Target="../media/image23.PNG"/><Relationship Id="rId4" Type="http://schemas.openxmlformats.org/officeDocument/2006/relationships/image" Target="../media/image26.jpg"/></Relationships>
</file>

<file path=ppt/diagrams/_rels/data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image" Target="../media/image27.jpg"/><Relationship Id="rId4" Type="http://schemas.openxmlformats.org/officeDocument/2006/relationships/image" Target="../media/image3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image" Target="../media/image23.PNG"/><Relationship Id="rId4" Type="http://schemas.openxmlformats.org/officeDocument/2006/relationships/image" Target="../media/image26.jpg"/></Relationships>
</file>

<file path=ppt/diagrams/_rels/drawing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image" Target="../media/image27.jpg"/><Relationship Id="rId4"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EEFC5A-6F7A-44E9-B344-0A7336D8B1C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51AB0F8-4F72-43CD-9DD9-1E5F2D2E9B70}">
      <dgm:prSet/>
      <dgm:spPr/>
      <dgm:t>
        <a:bodyPr/>
        <a:lstStyle/>
        <a:p>
          <a:pPr>
            <a:lnSpc>
              <a:spcPct val="100000"/>
            </a:lnSpc>
          </a:pPr>
          <a:r>
            <a:rPr lang="en-US"/>
            <a:t>Introductions</a:t>
          </a:r>
        </a:p>
      </dgm:t>
    </dgm:pt>
    <dgm:pt modelId="{85A8061A-2737-43C1-B3DC-9204F765A9D4}" type="parTrans" cxnId="{BEDCE186-7224-49BD-A8CF-639B2844E984}">
      <dgm:prSet/>
      <dgm:spPr/>
      <dgm:t>
        <a:bodyPr/>
        <a:lstStyle/>
        <a:p>
          <a:endParaRPr lang="en-US"/>
        </a:p>
      </dgm:t>
    </dgm:pt>
    <dgm:pt modelId="{90B32F6D-129A-4C59-B16C-DA07930E2D20}" type="sibTrans" cxnId="{BEDCE186-7224-49BD-A8CF-639B2844E984}">
      <dgm:prSet/>
      <dgm:spPr/>
      <dgm:t>
        <a:bodyPr/>
        <a:lstStyle/>
        <a:p>
          <a:endParaRPr lang="en-US"/>
        </a:p>
      </dgm:t>
    </dgm:pt>
    <dgm:pt modelId="{BA125151-CB70-48C6-BD40-7F902F8F48F2}">
      <dgm:prSet/>
      <dgm:spPr/>
      <dgm:t>
        <a:bodyPr/>
        <a:lstStyle/>
        <a:p>
          <a:pPr>
            <a:lnSpc>
              <a:spcPct val="100000"/>
            </a:lnSpc>
          </a:pPr>
          <a:r>
            <a:rPr lang="en-US" dirty="0"/>
            <a:t>Presentations</a:t>
          </a:r>
        </a:p>
      </dgm:t>
    </dgm:pt>
    <dgm:pt modelId="{DB3B1698-0263-489B-9E49-59E92E3DB7B2}" type="parTrans" cxnId="{C33B8881-386E-48DD-BCA7-B46C5A224657}">
      <dgm:prSet/>
      <dgm:spPr/>
      <dgm:t>
        <a:bodyPr/>
        <a:lstStyle/>
        <a:p>
          <a:endParaRPr lang="en-US"/>
        </a:p>
      </dgm:t>
    </dgm:pt>
    <dgm:pt modelId="{7B462DF2-84EF-4CE2-98B9-04071186DA25}" type="sibTrans" cxnId="{C33B8881-386E-48DD-BCA7-B46C5A224657}">
      <dgm:prSet/>
      <dgm:spPr/>
      <dgm:t>
        <a:bodyPr/>
        <a:lstStyle/>
        <a:p>
          <a:endParaRPr lang="en-US"/>
        </a:p>
      </dgm:t>
    </dgm:pt>
    <dgm:pt modelId="{7F4DC82E-544B-44EE-BCF3-DA9F05FAE8C7}">
      <dgm:prSet/>
      <dgm:spPr/>
      <dgm:t>
        <a:bodyPr/>
        <a:lstStyle/>
        <a:p>
          <a:pPr>
            <a:lnSpc>
              <a:spcPct val="100000"/>
            </a:lnSpc>
          </a:pPr>
          <a:r>
            <a:rPr lang="en-US" dirty="0"/>
            <a:t>Questions &amp; Answers </a:t>
          </a:r>
          <a:r>
            <a:rPr lang="en-US" dirty="0">
              <a:solidFill>
                <a:srgbClr val="FF0000"/>
              </a:solidFill>
            </a:rPr>
            <a:t>(note:  please use </a:t>
          </a:r>
          <a:r>
            <a:rPr lang="en-US" u="sng" dirty="0">
              <a:solidFill>
                <a:srgbClr val="FF0000"/>
              </a:solidFill>
            </a:rPr>
            <a:t>chat</a:t>
          </a:r>
          <a:r>
            <a:rPr lang="en-US" dirty="0">
              <a:solidFill>
                <a:srgbClr val="FF0000"/>
              </a:solidFill>
            </a:rPr>
            <a:t> function for questions during the session)</a:t>
          </a:r>
        </a:p>
      </dgm:t>
    </dgm:pt>
    <dgm:pt modelId="{9CD14868-6AA2-47EA-9AE6-8A002D7FEF6C}" type="parTrans" cxnId="{D4C9AB64-6E2F-4E88-AD3E-A78B0D27335E}">
      <dgm:prSet/>
      <dgm:spPr/>
      <dgm:t>
        <a:bodyPr/>
        <a:lstStyle/>
        <a:p>
          <a:endParaRPr lang="en-US"/>
        </a:p>
      </dgm:t>
    </dgm:pt>
    <dgm:pt modelId="{4A720BA6-ECF9-4A72-BF8A-6EFAACD697B5}" type="sibTrans" cxnId="{D4C9AB64-6E2F-4E88-AD3E-A78B0D27335E}">
      <dgm:prSet/>
      <dgm:spPr/>
      <dgm:t>
        <a:bodyPr/>
        <a:lstStyle/>
        <a:p>
          <a:endParaRPr lang="en-US"/>
        </a:p>
      </dgm:t>
    </dgm:pt>
    <dgm:pt modelId="{D0C83B09-95B8-4928-A337-36403806E212}">
      <dgm:prSet/>
      <dgm:spPr/>
      <dgm:t>
        <a:bodyPr/>
        <a:lstStyle/>
        <a:p>
          <a:pPr>
            <a:lnSpc>
              <a:spcPct val="100000"/>
            </a:lnSpc>
          </a:pPr>
          <a:r>
            <a:rPr lang="en-US" dirty="0">
              <a:solidFill>
                <a:schemeClr val="bg1"/>
              </a:solidFill>
            </a:rPr>
            <a:t>5-minute break</a:t>
          </a:r>
        </a:p>
      </dgm:t>
    </dgm:pt>
    <dgm:pt modelId="{5F740E1D-CD34-46AE-B9E2-A52D37653EE7}" type="parTrans" cxnId="{2A6E3764-3022-45F5-94C8-549175B0D472}">
      <dgm:prSet/>
      <dgm:spPr/>
      <dgm:t>
        <a:bodyPr/>
        <a:lstStyle/>
        <a:p>
          <a:endParaRPr lang="en-US"/>
        </a:p>
      </dgm:t>
    </dgm:pt>
    <dgm:pt modelId="{718D06A7-78F2-4055-97CF-1AFA8FDBC2F1}" type="sibTrans" cxnId="{2A6E3764-3022-45F5-94C8-549175B0D472}">
      <dgm:prSet/>
      <dgm:spPr/>
      <dgm:t>
        <a:bodyPr/>
        <a:lstStyle/>
        <a:p>
          <a:endParaRPr lang="en-US"/>
        </a:p>
      </dgm:t>
    </dgm:pt>
    <dgm:pt modelId="{31797E6A-7265-4F46-A0D4-78FCC2E66676}">
      <dgm:prSet/>
      <dgm:spPr/>
      <dgm:t>
        <a:bodyPr/>
        <a:lstStyle/>
        <a:p>
          <a:pPr>
            <a:lnSpc>
              <a:spcPct val="100000"/>
            </a:lnSpc>
          </a:pPr>
          <a:r>
            <a:rPr lang="en-US" dirty="0">
              <a:solidFill>
                <a:schemeClr val="bg1"/>
              </a:solidFill>
            </a:rPr>
            <a:t>Special Follow-Up Discussion Session:  Section 889</a:t>
          </a:r>
        </a:p>
      </dgm:t>
    </dgm:pt>
    <dgm:pt modelId="{B64E569E-4796-4381-A221-A91D76EF94F8}" type="parTrans" cxnId="{445C8767-AD51-4FAD-8667-B404EA59877B}">
      <dgm:prSet/>
      <dgm:spPr/>
      <dgm:t>
        <a:bodyPr/>
        <a:lstStyle/>
        <a:p>
          <a:endParaRPr lang="en-US"/>
        </a:p>
      </dgm:t>
    </dgm:pt>
    <dgm:pt modelId="{F9F22049-B0C1-497C-AB5E-98CC76581AFF}" type="sibTrans" cxnId="{445C8767-AD51-4FAD-8667-B404EA59877B}">
      <dgm:prSet/>
      <dgm:spPr/>
      <dgm:t>
        <a:bodyPr/>
        <a:lstStyle/>
        <a:p>
          <a:endParaRPr lang="en-US"/>
        </a:p>
      </dgm:t>
    </dgm:pt>
    <dgm:pt modelId="{08CAD35D-8190-452A-9121-3F73CDB44BF5}" type="pres">
      <dgm:prSet presAssocID="{89EEFC5A-6F7A-44E9-B344-0A7336D8B1CF}" presName="root" presStyleCnt="0">
        <dgm:presLayoutVars>
          <dgm:dir/>
          <dgm:resizeHandles val="exact"/>
        </dgm:presLayoutVars>
      </dgm:prSet>
      <dgm:spPr/>
    </dgm:pt>
    <dgm:pt modelId="{030A584F-F3A6-4FCC-8012-EDCF4E4DD696}" type="pres">
      <dgm:prSet presAssocID="{B51AB0F8-4F72-43CD-9DD9-1E5F2D2E9B70}" presName="compNode" presStyleCnt="0"/>
      <dgm:spPr/>
    </dgm:pt>
    <dgm:pt modelId="{863E28B4-5B26-4271-AAD8-FF426CA9B8EE}" type="pres">
      <dgm:prSet presAssocID="{B51AB0F8-4F72-43CD-9DD9-1E5F2D2E9B70}" presName="bgRect" presStyleLbl="bgShp" presStyleIdx="0" presStyleCnt="5"/>
      <dgm:spPr/>
    </dgm:pt>
    <dgm:pt modelId="{9C4676F8-155A-413D-BBBD-4FD4E0F34003}" type="pres">
      <dgm:prSet presAssocID="{B51AB0F8-4F72-43CD-9DD9-1E5F2D2E9B7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3A3BEB32-09D9-4594-A587-81E857E0C345}" type="pres">
      <dgm:prSet presAssocID="{B51AB0F8-4F72-43CD-9DD9-1E5F2D2E9B70}" presName="spaceRect" presStyleCnt="0"/>
      <dgm:spPr/>
    </dgm:pt>
    <dgm:pt modelId="{61DABBB4-990F-47D2-B2CB-B68448DCD8DF}" type="pres">
      <dgm:prSet presAssocID="{B51AB0F8-4F72-43CD-9DD9-1E5F2D2E9B70}" presName="parTx" presStyleLbl="revTx" presStyleIdx="0" presStyleCnt="5">
        <dgm:presLayoutVars>
          <dgm:chMax val="0"/>
          <dgm:chPref val="0"/>
        </dgm:presLayoutVars>
      </dgm:prSet>
      <dgm:spPr/>
    </dgm:pt>
    <dgm:pt modelId="{79038CE1-195B-4406-9857-18F0D1E7E19D}" type="pres">
      <dgm:prSet presAssocID="{90B32F6D-129A-4C59-B16C-DA07930E2D20}" presName="sibTrans" presStyleCnt="0"/>
      <dgm:spPr/>
    </dgm:pt>
    <dgm:pt modelId="{C7AFDA54-D6E2-44E3-8EAA-0B1DFD73B79E}" type="pres">
      <dgm:prSet presAssocID="{BA125151-CB70-48C6-BD40-7F902F8F48F2}" presName="compNode" presStyleCnt="0"/>
      <dgm:spPr/>
    </dgm:pt>
    <dgm:pt modelId="{5923E083-0FD8-4215-B3E5-A70B71D552A1}" type="pres">
      <dgm:prSet presAssocID="{BA125151-CB70-48C6-BD40-7F902F8F48F2}" presName="bgRect" presStyleLbl="bgShp" presStyleIdx="1" presStyleCnt="5"/>
      <dgm:spPr/>
    </dgm:pt>
    <dgm:pt modelId="{E07ACA2F-3997-47B9-87AA-39C6B5DC582B}" type="pres">
      <dgm:prSet presAssocID="{BA125151-CB70-48C6-BD40-7F902F8F48F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338B9DFE-D976-4058-A1FD-46F292E0F409}" type="pres">
      <dgm:prSet presAssocID="{BA125151-CB70-48C6-BD40-7F902F8F48F2}" presName="spaceRect" presStyleCnt="0"/>
      <dgm:spPr/>
    </dgm:pt>
    <dgm:pt modelId="{F17146DC-8418-4F16-BC59-FD819FCEE12E}" type="pres">
      <dgm:prSet presAssocID="{BA125151-CB70-48C6-BD40-7F902F8F48F2}" presName="parTx" presStyleLbl="revTx" presStyleIdx="1" presStyleCnt="5">
        <dgm:presLayoutVars>
          <dgm:chMax val="0"/>
          <dgm:chPref val="0"/>
        </dgm:presLayoutVars>
      </dgm:prSet>
      <dgm:spPr/>
    </dgm:pt>
    <dgm:pt modelId="{91D21F86-B127-4527-99E2-6A9529EBB795}" type="pres">
      <dgm:prSet presAssocID="{7B462DF2-84EF-4CE2-98B9-04071186DA25}" presName="sibTrans" presStyleCnt="0"/>
      <dgm:spPr/>
    </dgm:pt>
    <dgm:pt modelId="{280F19A2-4484-4227-B2C0-3CD81EAFF0A0}" type="pres">
      <dgm:prSet presAssocID="{7F4DC82E-544B-44EE-BCF3-DA9F05FAE8C7}" presName="compNode" presStyleCnt="0"/>
      <dgm:spPr/>
    </dgm:pt>
    <dgm:pt modelId="{BEA3A362-2D90-4C17-8F0C-B94B16A817D8}" type="pres">
      <dgm:prSet presAssocID="{7F4DC82E-544B-44EE-BCF3-DA9F05FAE8C7}" presName="bgRect" presStyleLbl="bgShp" presStyleIdx="2" presStyleCnt="5"/>
      <dgm:spPr/>
    </dgm:pt>
    <dgm:pt modelId="{742F9FDD-3B11-4D5B-BD6A-B8DF747AFCC2}" type="pres">
      <dgm:prSet presAssocID="{7F4DC82E-544B-44EE-BCF3-DA9F05FAE8C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eech"/>
        </a:ext>
      </dgm:extLst>
    </dgm:pt>
    <dgm:pt modelId="{45E7F37D-DDD7-4DC1-8C91-817BEB6C57C6}" type="pres">
      <dgm:prSet presAssocID="{7F4DC82E-544B-44EE-BCF3-DA9F05FAE8C7}" presName="spaceRect" presStyleCnt="0"/>
      <dgm:spPr/>
    </dgm:pt>
    <dgm:pt modelId="{1FB6DC9C-16C2-4CD6-8931-8FAE6697C441}" type="pres">
      <dgm:prSet presAssocID="{7F4DC82E-544B-44EE-BCF3-DA9F05FAE8C7}" presName="parTx" presStyleLbl="revTx" presStyleIdx="2" presStyleCnt="5">
        <dgm:presLayoutVars>
          <dgm:chMax val="0"/>
          <dgm:chPref val="0"/>
        </dgm:presLayoutVars>
      </dgm:prSet>
      <dgm:spPr/>
    </dgm:pt>
    <dgm:pt modelId="{1F401F65-9F94-4B4D-A392-187335A6162A}" type="pres">
      <dgm:prSet presAssocID="{4A720BA6-ECF9-4A72-BF8A-6EFAACD697B5}" presName="sibTrans" presStyleCnt="0"/>
      <dgm:spPr/>
    </dgm:pt>
    <dgm:pt modelId="{DB7723AA-494C-4A07-BED1-72FB26061113}" type="pres">
      <dgm:prSet presAssocID="{D0C83B09-95B8-4928-A337-36403806E212}" presName="compNode" presStyleCnt="0"/>
      <dgm:spPr/>
    </dgm:pt>
    <dgm:pt modelId="{AED5A715-5D95-4480-AF77-95FB8AB25464}" type="pres">
      <dgm:prSet presAssocID="{D0C83B09-95B8-4928-A337-36403806E212}" presName="bgRect" presStyleLbl="bgShp" presStyleIdx="3" presStyleCnt="5"/>
      <dgm:spPr/>
    </dgm:pt>
    <dgm:pt modelId="{92AD634A-E1EB-4309-B165-0BABF9744454}" type="pres">
      <dgm:prSet presAssocID="{D0C83B09-95B8-4928-A337-36403806E212}" presName="iconRect" presStyleLbl="node1" presStyleIdx="3" presStyleCnt="5"/>
      <dgm:spPr/>
    </dgm:pt>
    <dgm:pt modelId="{D4DB8F97-9A70-4699-89A6-953E3AE65214}" type="pres">
      <dgm:prSet presAssocID="{D0C83B09-95B8-4928-A337-36403806E212}" presName="spaceRect" presStyleCnt="0"/>
      <dgm:spPr/>
    </dgm:pt>
    <dgm:pt modelId="{3C0DC117-41B0-4FE8-8DB3-C6A86078CE25}" type="pres">
      <dgm:prSet presAssocID="{D0C83B09-95B8-4928-A337-36403806E212}" presName="parTx" presStyleLbl="revTx" presStyleIdx="3" presStyleCnt="5">
        <dgm:presLayoutVars>
          <dgm:chMax val="0"/>
          <dgm:chPref val="0"/>
        </dgm:presLayoutVars>
      </dgm:prSet>
      <dgm:spPr/>
    </dgm:pt>
    <dgm:pt modelId="{0A5C9AA8-FF14-4CF7-9BF5-9E3214B5B5E0}" type="pres">
      <dgm:prSet presAssocID="{718D06A7-78F2-4055-97CF-1AFA8FDBC2F1}" presName="sibTrans" presStyleCnt="0"/>
      <dgm:spPr/>
    </dgm:pt>
    <dgm:pt modelId="{8CBF4BE9-362F-4B71-B858-2CA4EB805320}" type="pres">
      <dgm:prSet presAssocID="{31797E6A-7265-4F46-A0D4-78FCC2E66676}" presName="compNode" presStyleCnt="0"/>
      <dgm:spPr/>
    </dgm:pt>
    <dgm:pt modelId="{0B58887F-8CC1-43FF-9135-88162F0A175E}" type="pres">
      <dgm:prSet presAssocID="{31797E6A-7265-4F46-A0D4-78FCC2E66676}" presName="bgRect" presStyleLbl="bgShp" presStyleIdx="4" presStyleCnt="5"/>
      <dgm:spPr/>
    </dgm:pt>
    <dgm:pt modelId="{71A76E81-59F4-42CB-B74F-4CCC108F083A}" type="pres">
      <dgm:prSet presAssocID="{31797E6A-7265-4F46-A0D4-78FCC2E66676}" presName="iconRect" presStyleLbl="node1" presStyleIdx="4" presStyleCnt="5"/>
      <dgm:spPr/>
    </dgm:pt>
    <dgm:pt modelId="{6C951F91-EA01-48BF-A8CF-B8C9992FC189}" type="pres">
      <dgm:prSet presAssocID="{31797E6A-7265-4F46-A0D4-78FCC2E66676}" presName="spaceRect" presStyleCnt="0"/>
      <dgm:spPr/>
    </dgm:pt>
    <dgm:pt modelId="{7CEEADCC-B8C3-4F6A-B544-ADC259FD2123}" type="pres">
      <dgm:prSet presAssocID="{31797E6A-7265-4F46-A0D4-78FCC2E66676}" presName="parTx" presStyleLbl="revTx" presStyleIdx="4" presStyleCnt="5">
        <dgm:presLayoutVars>
          <dgm:chMax val="0"/>
          <dgm:chPref val="0"/>
        </dgm:presLayoutVars>
      </dgm:prSet>
      <dgm:spPr/>
    </dgm:pt>
  </dgm:ptLst>
  <dgm:cxnLst>
    <dgm:cxn modelId="{B184681B-FD54-4991-BD8E-627F3AACF2CB}" type="presOf" srcId="{D0C83B09-95B8-4928-A337-36403806E212}" destId="{3C0DC117-41B0-4FE8-8DB3-C6A86078CE25}" srcOrd="0" destOrd="0" presId="urn:microsoft.com/office/officeart/2018/2/layout/IconVerticalSolidList"/>
    <dgm:cxn modelId="{2A6E3764-3022-45F5-94C8-549175B0D472}" srcId="{89EEFC5A-6F7A-44E9-B344-0A7336D8B1CF}" destId="{D0C83B09-95B8-4928-A337-36403806E212}" srcOrd="3" destOrd="0" parTransId="{5F740E1D-CD34-46AE-B9E2-A52D37653EE7}" sibTransId="{718D06A7-78F2-4055-97CF-1AFA8FDBC2F1}"/>
    <dgm:cxn modelId="{D4C9AB64-6E2F-4E88-AD3E-A78B0D27335E}" srcId="{89EEFC5A-6F7A-44E9-B344-0A7336D8B1CF}" destId="{7F4DC82E-544B-44EE-BCF3-DA9F05FAE8C7}" srcOrd="2" destOrd="0" parTransId="{9CD14868-6AA2-47EA-9AE6-8A002D7FEF6C}" sibTransId="{4A720BA6-ECF9-4A72-BF8A-6EFAACD697B5}"/>
    <dgm:cxn modelId="{445C8767-AD51-4FAD-8667-B404EA59877B}" srcId="{89EEFC5A-6F7A-44E9-B344-0A7336D8B1CF}" destId="{31797E6A-7265-4F46-A0D4-78FCC2E66676}" srcOrd="4" destOrd="0" parTransId="{B64E569E-4796-4381-A221-A91D76EF94F8}" sibTransId="{F9F22049-B0C1-497C-AB5E-98CC76581AFF}"/>
    <dgm:cxn modelId="{B796386C-378D-47D2-98AB-C06E6FB8A56F}" type="presOf" srcId="{B51AB0F8-4F72-43CD-9DD9-1E5F2D2E9B70}" destId="{61DABBB4-990F-47D2-B2CB-B68448DCD8DF}" srcOrd="0" destOrd="0" presId="urn:microsoft.com/office/officeart/2018/2/layout/IconVerticalSolidList"/>
    <dgm:cxn modelId="{C33B8881-386E-48DD-BCA7-B46C5A224657}" srcId="{89EEFC5A-6F7A-44E9-B344-0A7336D8B1CF}" destId="{BA125151-CB70-48C6-BD40-7F902F8F48F2}" srcOrd="1" destOrd="0" parTransId="{DB3B1698-0263-489B-9E49-59E92E3DB7B2}" sibTransId="{7B462DF2-84EF-4CE2-98B9-04071186DA25}"/>
    <dgm:cxn modelId="{BEDCE186-7224-49BD-A8CF-639B2844E984}" srcId="{89EEFC5A-6F7A-44E9-B344-0A7336D8B1CF}" destId="{B51AB0F8-4F72-43CD-9DD9-1E5F2D2E9B70}" srcOrd="0" destOrd="0" parTransId="{85A8061A-2737-43C1-B3DC-9204F765A9D4}" sibTransId="{90B32F6D-129A-4C59-B16C-DA07930E2D20}"/>
    <dgm:cxn modelId="{C9EC6E8A-B4CE-406E-940E-741B74B38C05}" type="presOf" srcId="{89EEFC5A-6F7A-44E9-B344-0A7336D8B1CF}" destId="{08CAD35D-8190-452A-9121-3F73CDB44BF5}" srcOrd="0" destOrd="0" presId="urn:microsoft.com/office/officeart/2018/2/layout/IconVerticalSolidList"/>
    <dgm:cxn modelId="{8E237FCF-FFF0-4A80-BDB0-2BA1974B05A5}" type="presOf" srcId="{31797E6A-7265-4F46-A0D4-78FCC2E66676}" destId="{7CEEADCC-B8C3-4F6A-B544-ADC259FD2123}" srcOrd="0" destOrd="0" presId="urn:microsoft.com/office/officeart/2018/2/layout/IconVerticalSolidList"/>
    <dgm:cxn modelId="{AE8830FB-C59B-4C27-8138-A81CF8835F7F}" type="presOf" srcId="{7F4DC82E-544B-44EE-BCF3-DA9F05FAE8C7}" destId="{1FB6DC9C-16C2-4CD6-8931-8FAE6697C441}" srcOrd="0" destOrd="0" presId="urn:microsoft.com/office/officeart/2018/2/layout/IconVerticalSolidList"/>
    <dgm:cxn modelId="{222050FB-3D29-460E-9A97-4916B9788619}" type="presOf" srcId="{BA125151-CB70-48C6-BD40-7F902F8F48F2}" destId="{F17146DC-8418-4F16-BC59-FD819FCEE12E}" srcOrd="0" destOrd="0" presId="urn:microsoft.com/office/officeart/2018/2/layout/IconVerticalSolidList"/>
    <dgm:cxn modelId="{5088CE34-CAD5-4E70-9200-F4653CCA042F}" type="presParOf" srcId="{08CAD35D-8190-452A-9121-3F73CDB44BF5}" destId="{030A584F-F3A6-4FCC-8012-EDCF4E4DD696}" srcOrd="0" destOrd="0" presId="urn:microsoft.com/office/officeart/2018/2/layout/IconVerticalSolidList"/>
    <dgm:cxn modelId="{C1AF9ABB-2574-4EEB-B53B-069889935EE2}" type="presParOf" srcId="{030A584F-F3A6-4FCC-8012-EDCF4E4DD696}" destId="{863E28B4-5B26-4271-AAD8-FF426CA9B8EE}" srcOrd="0" destOrd="0" presId="urn:microsoft.com/office/officeart/2018/2/layout/IconVerticalSolidList"/>
    <dgm:cxn modelId="{C80BB40F-3E17-4316-98F6-EF55C7DBF7C4}" type="presParOf" srcId="{030A584F-F3A6-4FCC-8012-EDCF4E4DD696}" destId="{9C4676F8-155A-413D-BBBD-4FD4E0F34003}" srcOrd="1" destOrd="0" presId="urn:microsoft.com/office/officeart/2018/2/layout/IconVerticalSolidList"/>
    <dgm:cxn modelId="{BDD87093-F689-4260-AA89-02EFDD5BDD40}" type="presParOf" srcId="{030A584F-F3A6-4FCC-8012-EDCF4E4DD696}" destId="{3A3BEB32-09D9-4594-A587-81E857E0C345}" srcOrd="2" destOrd="0" presId="urn:microsoft.com/office/officeart/2018/2/layout/IconVerticalSolidList"/>
    <dgm:cxn modelId="{8482B7C7-9066-49D1-8C78-8C6CDEA935F8}" type="presParOf" srcId="{030A584F-F3A6-4FCC-8012-EDCF4E4DD696}" destId="{61DABBB4-990F-47D2-B2CB-B68448DCD8DF}" srcOrd="3" destOrd="0" presId="urn:microsoft.com/office/officeart/2018/2/layout/IconVerticalSolidList"/>
    <dgm:cxn modelId="{C99AC584-1790-4AE5-BDED-855E923CDCA3}" type="presParOf" srcId="{08CAD35D-8190-452A-9121-3F73CDB44BF5}" destId="{79038CE1-195B-4406-9857-18F0D1E7E19D}" srcOrd="1" destOrd="0" presId="urn:microsoft.com/office/officeart/2018/2/layout/IconVerticalSolidList"/>
    <dgm:cxn modelId="{45D28BC3-C0BF-4B5A-AF51-F8DFCAEEA828}" type="presParOf" srcId="{08CAD35D-8190-452A-9121-3F73CDB44BF5}" destId="{C7AFDA54-D6E2-44E3-8EAA-0B1DFD73B79E}" srcOrd="2" destOrd="0" presId="urn:microsoft.com/office/officeart/2018/2/layout/IconVerticalSolidList"/>
    <dgm:cxn modelId="{DB141AA6-799E-4234-ACF7-723BF86D2DEA}" type="presParOf" srcId="{C7AFDA54-D6E2-44E3-8EAA-0B1DFD73B79E}" destId="{5923E083-0FD8-4215-B3E5-A70B71D552A1}" srcOrd="0" destOrd="0" presId="urn:microsoft.com/office/officeart/2018/2/layout/IconVerticalSolidList"/>
    <dgm:cxn modelId="{E198471C-B449-4AB1-9889-26B5606A6DC6}" type="presParOf" srcId="{C7AFDA54-D6E2-44E3-8EAA-0B1DFD73B79E}" destId="{E07ACA2F-3997-47B9-87AA-39C6B5DC582B}" srcOrd="1" destOrd="0" presId="urn:microsoft.com/office/officeart/2018/2/layout/IconVerticalSolidList"/>
    <dgm:cxn modelId="{9F3FF00C-399A-46DD-83CB-EAD75A31A930}" type="presParOf" srcId="{C7AFDA54-D6E2-44E3-8EAA-0B1DFD73B79E}" destId="{338B9DFE-D976-4058-A1FD-46F292E0F409}" srcOrd="2" destOrd="0" presId="urn:microsoft.com/office/officeart/2018/2/layout/IconVerticalSolidList"/>
    <dgm:cxn modelId="{730D22A3-A61A-435F-B47E-77727262888B}" type="presParOf" srcId="{C7AFDA54-D6E2-44E3-8EAA-0B1DFD73B79E}" destId="{F17146DC-8418-4F16-BC59-FD819FCEE12E}" srcOrd="3" destOrd="0" presId="urn:microsoft.com/office/officeart/2018/2/layout/IconVerticalSolidList"/>
    <dgm:cxn modelId="{2420151B-C2C8-4EB6-A783-0E8041372CA0}" type="presParOf" srcId="{08CAD35D-8190-452A-9121-3F73CDB44BF5}" destId="{91D21F86-B127-4527-99E2-6A9529EBB795}" srcOrd="3" destOrd="0" presId="urn:microsoft.com/office/officeart/2018/2/layout/IconVerticalSolidList"/>
    <dgm:cxn modelId="{5F659871-BCE1-4EA6-BADA-8CAC07243A0B}" type="presParOf" srcId="{08CAD35D-8190-452A-9121-3F73CDB44BF5}" destId="{280F19A2-4484-4227-B2C0-3CD81EAFF0A0}" srcOrd="4" destOrd="0" presId="urn:microsoft.com/office/officeart/2018/2/layout/IconVerticalSolidList"/>
    <dgm:cxn modelId="{0C52CD08-17DF-475E-8F6C-7C8BF057C006}" type="presParOf" srcId="{280F19A2-4484-4227-B2C0-3CD81EAFF0A0}" destId="{BEA3A362-2D90-4C17-8F0C-B94B16A817D8}" srcOrd="0" destOrd="0" presId="urn:microsoft.com/office/officeart/2018/2/layout/IconVerticalSolidList"/>
    <dgm:cxn modelId="{7D1689D2-0317-4515-A235-AED86E15224D}" type="presParOf" srcId="{280F19A2-4484-4227-B2C0-3CD81EAFF0A0}" destId="{742F9FDD-3B11-4D5B-BD6A-B8DF747AFCC2}" srcOrd="1" destOrd="0" presId="urn:microsoft.com/office/officeart/2018/2/layout/IconVerticalSolidList"/>
    <dgm:cxn modelId="{BEE15BA2-999A-4F76-B0EA-1CE30E69B045}" type="presParOf" srcId="{280F19A2-4484-4227-B2C0-3CD81EAFF0A0}" destId="{45E7F37D-DDD7-4DC1-8C91-817BEB6C57C6}" srcOrd="2" destOrd="0" presId="urn:microsoft.com/office/officeart/2018/2/layout/IconVerticalSolidList"/>
    <dgm:cxn modelId="{2C108FA7-6B35-44FA-8775-3FA13AF5F0DB}" type="presParOf" srcId="{280F19A2-4484-4227-B2C0-3CD81EAFF0A0}" destId="{1FB6DC9C-16C2-4CD6-8931-8FAE6697C441}" srcOrd="3" destOrd="0" presId="urn:microsoft.com/office/officeart/2018/2/layout/IconVerticalSolidList"/>
    <dgm:cxn modelId="{85F6C455-325E-4F8F-B0EC-A29EC163A4F0}" type="presParOf" srcId="{08CAD35D-8190-452A-9121-3F73CDB44BF5}" destId="{1F401F65-9F94-4B4D-A392-187335A6162A}" srcOrd="5" destOrd="0" presId="urn:microsoft.com/office/officeart/2018/2/layout/IconVerticalSolidList"/>
    <dgm:cxn modelId="{8E905B36-3BC1-4E9A-8F33-FFBF00E41EAC}" type="presParOf" srcId="{08CAD35D-8190-452A-9121-3F73CDB44BF5}" destId="{DB7723AA-494C-4A07-BED1-72FB26061113}" srcOrd="6" destOrd="0" presId="urn:microsoft.com/office/officeart/2018/2/layout/IconVerticalSolidList"/>
    <dgm:cxn modelId="{4E0C6309-5465-49F9-B0D9-5078C5BB9684}" type="presParOf" srcId="{DB7723AA-494C-4A07-BED1-72FB26061113}" destId="{AED5A715-5D95-4480-AF77-95FB8AB25464}" srcOrd="0" destOrd="0" presId="urn:microsoft.com/office/officeart/2018/2/layout/IconVerticalSolidList"/>
    <dgm:cxn modelId="{2CABE786-5400-44C9-BE38-47427E22F179}" type="presParOf" srcId="{DB7723AA-494C-4A07-BED1-72FB26061113}" destId="{92AD634A-E1EB-4309-B165-0BABF9744454}" srcOrd="1" destOrd="0" presId="urn:microsoft.com/office/officeart/2018/2/layout/IconVerticalSolidList"/>
    <dgm:cxn modelId="{9D4D9841-A20C-44F5-A985-D331133C1AE3}" type="presParOf" srcId="{DB7723AA-494C-4A07-BED1-72FB26061113}" destId="{D4DB8F97-9A70-4699-89A6-953E3AE65214}" srcOrd="2" destOrd="0" presId="urn:microsoft.com/office/officeart/2018/2/layout/IconVerticalSolidList"/>
    <dgm:cxn modelId="{357B8242-2AC0-4EBD-BB5F-BC4C2A3846C6}" type="presParOf" srcId="{DB7723AA-494C-4A07-BED1-72FB26061113}" destId="{3C0DC117-41B0-4FE8-8DB3-C6A86078CE25}" srcOrd="3" destOrd="0" presId="urn:microsoft.com/office/officeart/2018/2/layout/IconVerticalSolidList"/>
    <dgm:cxn modelId="{169ADE46-D437-4941-9874-4EE0E7439EA4}" type="presParOf" srcId="{08CAD35D-8190-452A-9121-3F73CDB44BF5}" destId="{0A5C9AA8-FF14-4CF7-9BF5-9E3214B5B5E0}" srcOrd="7" destOrd="0" presId="urn:microsoft.com/office/officeart/2018/2/layout/IconVerticalSolidList"/>
    <dgm:cxn modelId="{3AA9D9D6-74E0-49E6-8ECE-2F34B2B21F3A}" type="presParOf" srcId="{08CAD35D-8190-452A-9121-3F73CDB44BF5}" destId="{8CBF4BE9-362F-4B71-B858-2CA4EB805320}" srcOrd="8" destOrd="0" presId="urn:microsoft.com/office/officeart/2018/2/layout/IconVerticalSolidList"/>
    <dgm:cxn modelId="{9C2624D9-1C81-43DA-BBBD-D68ADF40C51F}" type="presParOf" srcId="{8CBF4BE9-362F-4B71-B858-2CA4EB805320}" destId="{0B58887F-8CC1-43FF-9135-88162F0A175E}" srcOrd="0" destOrd="0" presId="urn:microsoft.com/office/officeart/2018/2/layout/IconVerticalSolidList"/>
    <dgm:cxn modelId="{2730E2BA-E2B2-447A-8067-1AE1F5ACD460}" type="presParOf" srcId="{8CBF4BE9-362F-4B71-B858-2CA4EB805320}" destId="{71A76E81-59F4-42CB-B74F-4CCC108F083A}" srcOrd="1" destOrd="0" presId="urn:microsoft.com/office/officeart/2018/2/layout/IconVerticalSolidList"/>
    <dgm:cxn modelId="{6A791F91-CFD2-48AB-B05E-DA01D6E01A12}" type="presParOf" srcId="{8CBF4BE9-362F-4B71-B858-2CA4EB805320}" destId="{6C951F91-EA01-48BF-A8CF-B8C9992FC189}" srcOrd="2" destOrd="0" presId="urn:microsoft.com/office/officeart/2018/2/layout/IconVerticalSolidList"/>
    <dgm:cxn modelId="{84C2961B-E2AC-4579-BEBE-2393B82B0A89}" type="presParOf" srcId="{8CBF4BE9-362F-4B71-B858-2CA4EB805320}" destId="{7CEEADCC-B8C3-4F6A-B544-ADC259FD212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DF6F32-9438-4B80-B748-07B37421574B}"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US"/>
        </a:p>
      </dgm:t>
    </dgm:pt>
    <dgm:pt modelId="{A16F7847-7DA1-473A-936F-B9321E2076FF}">
      <dgm:prSet phldrT="[Text]"/>
      <dgm:spPr/>
      <dgm:t>
        <a:bodyPr/>
        <a:lstStyle/>
        <a:p>
          <a:r>
            <a:rPr lang="en-US" dirty="0"/>
            <a:t>Christopher Yukins</a:t>
          </a:r>
        </a:p>
        <a:p>
          <a:r>
            <a:rPr lang="en-US" dirty="0"/>
            <a:t> George Washington University Law School</a:t>
          </a:r>
        </a:p>
      </dgm:t>
    </dgm:pt>
    <dgm:pt modelId="{0A88638E-491D-4CB3-9DD3-B0BFB2B7ECC3}" type="parTrans" cxnId="{4E4800AB-7CD2-4459-8939-7FBCA4DF1976}">
      <dgm:prSet/>
      <dgm:spPr/>
      <dgm:t>
        <a:bodyPr/>
        <a:lstStyle/>
        <a:p>
          <a:endParaRPr lang="en-US"/>
        </a:p>
      </dgm:t>
    </dgm:pt>
    <dgm:pt modelId="{C4FC570D-3260-46A1-BDAC-6B1F27CFC8E7}" type="sibTrans" cxnId="{4E4800AB-7CD2-4459-8939-7FBCA4DF1976}">
      <dgm:prSet/>
      <dgm:spPr/>
      <dgm:t>
        <a:bodyPr/>
        <a:lstStyle/>
        <a:p>
          <a:endParaRPr lang="en-US"/>
        </a:p>
      </dgm:t>
    </dgm:pt>
    <dgm:pt modelId="{83175B9F-8ED2-4AF0-BC9A-618B0ACC67DF}">
      <dgm:prSet phldrT="[Text]"/>
      <dgm:spPr/>
      <dgm:t>
        <a:bodyPr/>
        <a:lstStyle/>
        <a:p>
          <a:r>
            <a:rPr lang="en-US" dirty="0"/>
            <a:t>Laurence </a:t>
          </a:r>
          <a:r>
            <a:rPr lang="en-US" dirty="0" err="1"/>
            <a:t>Folliot</a:t>
          </a:r>
          <a:r>
            <a:rPr lang="en-US" dirty="0"/>
            <a:t> </a:t>
          </a:r>
          <a:r>
            <a:rPr lang="en-US" dirty="0" err="1"/>
            <a:t>Lalliot</a:t>
          </a:r>
          <a:endParaRPr lang="en-US" dirty="0"/>
        </a:p>
        <a:p>
          <a:r>
            <a:rPr lang="en-US" dirty="0"/>
            <a:t>University of Paris - Nanterre</a:t>
          </a:r>
        </a:p>
      </dgm:t>
    </dgm:pt>
    <dgm:pt modelId="{4957CD81-6133-41EF-90DE-D5349A4C24F5}" type="parTrans" cxnId="{AC9692B9-02A0-45A5-BD9F-798285E24987}">
      <dgm:prSet/>
      <dgm:spPr/>
      <dgm:t>
        <a:bodyPr/>
        <a:lstStyle/>
        <a:p>
          <a:endParaRPr lang="en-US"/>
        </a:p>
      </dgm:t>
    </dgm:pt>
    <dgm:pt modelId="{6122D0BF-5180-421D-A8E4-E3008B338076}" type="sibTrans" cxnId="{AC9692B9-02A0-45A5-BD9F-798285E24987}">
      <dgm:prSet/>
      <dgm:spPr/>
      <dgm:t>
        <a:bodyPr/>
        <a:lstStyle/>
        <a:p>
          <a:endParaRPr lang="en-US"/>
        </a:p>
      </dgm:t>
    </dgm:pt>
    <dgm:pt modelId="{63F7EFBF-F23F-4B74-99AC-6BB85C4103BA}">
      <dgm:prSet phldrT="[Text]"/>
      <dgm:spPr/>
      <dgm:t>
        <a:bodyPr/>
        <a:lstStyle/>
        <a:p>
          <a:r>
            <a:rPr lang="en-US" dirty="0"/>
            <a:t>Scott </a:t>
          </a:r>
          <a:r>
            <a:rPr lang="en-US" dirty="0" err="1"/>
            <a:t>Sheffler</a:t>
          </a:r>
          <a:endParaRPr lang="en-US" dirty="0"/>
        </a:p>
        <a:p>
          <a:r>
            <a:rPr lang="en-US" dirty="0" err="1"/>
            <a:t>Feldesman</a:t>
          </a:r>
          <a:r>
            <a:rPr lang="en-US" dirty="0"/>
            <a:t> Tucker</a:t>
          </a:r>
        </a:p>
      </dgm:t>
    </dgm:pt>
    <dgm:pt modelId="{C3148B5A-5DB5-4BA0-A240-3D829CC56460}" type="parTrans" cxnId="{E442CD1B-C171-4315-ADB0-56DFF4D7BF11}">
      <dgm:prSet/>
      <dgm:spPr/>
      <dgm:t>
        <a:bodyPr/>
        <a:lstStyle/>
        <a:p>
          <a:endParaRPr lang="en-US"/>
        </a:p>
      </dgm:t>
    </dgm:pt>
    <dgm:pt modelId="{143C9625-D9D5-412E-B10C-B17039B0A09B}" type="sibTrans" cxnId="{E442CD1B-C171-4315-ADB0-56DFF4D7BF11}">
      <dgm:prSet/>
      <dgm:spPr/>
      <dgm:t>
        <a:bodyPr/>
        <a:lstStyle/>
        <a:p>
          <a:endParaRPr lang="en-US"/>
        </a:p>
      </dgm:t>
    </dgm:pt>
    <dgm:pt modelId="{E4473C90-AA91-46AD-ADD4-ACE791C09F94}">
      <dgm:prSet/>
      <dgm:spPr/>
      <dgm:t>
        <a:bodyPr/>
        <a:lstStyle/>
        <a:p>
          <a:r>
            <a:rPr lang="en-US" dirty="0"/>
            <a:t>Tom McSorley</a:t>
          </a:r>
        </a:p>
        <a:p>
          <a:r>
            <a:rPr lang="en-US" dirty="0"/>
            <a:t>Arnold &amp; Porter</a:t>
          </a:r>
        </a:p>
      </dgm:t>
    </dgm:pt>
    <dgm:pt modelId="{19F36F92-E0DD-4CF0-AFDD-3FE8C8E9986E}" type="parTrans" cxnId="{4D6D8846-33C6-4BD7-89F2-9177D49EA5C8}">
      <dgm:prSet/>
      <dgm:spPr/>
      <dgm:t>
        <a:bodyPr/>
        <a:lstStyle/>
        <a:p>
          <a:endParaRPr lang="en-US"/>
        </a:p>
      </dgm:t>
    </dgm:pt>
    <dgm:pt modelId="{651B4437-F313-4BD6-A226-82025B1D551F}" type="sibTrans" cxnId="{4D6D8846-33C6-4BD7-89F2-9177D49EA5C8}">
      <dgm:prSet/>
      <dgm:spPr/>
      <dgm:t>
        <a:bodyPr/>
        <a:lstStyle/>
        <a:p>
          <a:endParaRPr lang="en-US"/>
        </a:p>
      </dgm:t>
    </dgm:pt>
    <dgm:pt modelId="{739249A8-6301-43CB-B6AF-81C1E93E6145}" type="pres">
      <dgm:prSet presAssocID="{21DF6F32-9438-4B80-B748-07B37421574B}" presName="Name0" presStyleCnt="0">
        <dgm:presLayoutVars>
          <dgm:dir/>
          <dgm:resizeHandles val="exact"/>
        </dgm:presLayoutVars>
      </dgm:prSet>
      <dgm:spPr/>
    </dgm:pt>
    <dgm:pt modelId="{0D0094A0-C49C-4891-BB6C-E75367698CBC}" type="pres">
      <dgm:prSet presAssocID="{A16F7847-7DA1-473A-936F-B9321E2076FF}" presName="composite" presStyleCnt="0"/>
      <dgm:spPr/>
    </dgm:pt>
    <dgm:pt modelId="{91A5B259-2FCE-4225-8693-249139E554F0}" type="pres">
      <dgm:prSet presAssocID="{A16F7847-7DA1-473A-936F-B9321E2076FF}" presName="rect1" presStyleLbl="bgImgPlace1" presStyleIdx="0" presStyleCnt="4" custLinFactNeighborX="343" custLinFactNeighborY="1716"/>
      <dgm:spPr>
        <a:blipFill>
          <a:blip xmlns:r="http://schemas.openxmlformats.org/officeDocument/2006/relationships" r:embed="rId1">
            <a:extLst>
              <a:ext uri="{28A0092B-C50C-407E-A947-70E740481C1C}">
                <a14:useLocalDpi xmlns:a14="http://schemas.microsoft.com/office/drawing/2010/main" val="0"/>
              </a:ext>
            </a:extLst>
          </a:blip>
          <a:srcRect/>
          <a:stretch>
            <a:fillRect t="-44000" b="-44000"/>
          </a:stretch>
        </a:blipFill>
      </dgm:spPr>
    </dgm:pt>
    <dgm:pt modelId="{D42914D1-F0F2-4F6A-8386-C536BD073640}" type="pres">
      <dgm:prSet presAssocID="{A16F7847-7DA1-473A-936F-B9321E2076FF}" presName="wedgeRectCallout1" presStyleLbl="node1" presStyleIdx="0" presStyleCnt="4">
        <dgm:presLayoutVars>
          <dgm:bulletEnabled val="1"/>
        </dgm:presLayoutVars>
      </dgm:prSet>
      <dgm:spPr/>
    </dgm:pt>
    <dgm:pt modelId="{E98FAC7B-EEB9-49A4-92E8-8B0BD84DA0CB}" type="pres">
      <dgm:prSet presAssocID="{C4FC570D-3260-46A1-BDAC-6B1F27CFC8E7}" presName="sibTrans" presStyleCnt="0"/>
      <dgm:spPr/>
    </dgm:pt>
    <dgm:pt modelId="{DBD18200-418A-4F4B-B521-0F82F1FC6F8D}" type="pres">
      <dgm:prSet presAssocID="{83175B9F-8ED2-4AF0-BC9A-618B0ACC67DF}" presName="composite" presStyleCnt="0"/>
      <dgm:spPr/>
    </dgm:pt>
    <dgm:pt modelId="{B5EA8969-2B62-4FD1-98B7-AABFF8535A0E}" type="pres">
      <dgm:prSet presAssocID="{83175B9F-8ED2-4AF0-BC9A-618B0ACC67DF}" presName="rect1" presStyleLbl="bgImgPlace1" presStyleIdx="1" presStyleCnt="4" custLinFactNeighborX="-289" custLinFactNeighborY="-429"/>
      <dgm:spPr>
        <a:blipFill>
          <a:blip xmlns:r="http://schemas.openxmlformats.org/officeDocument/2006/relationships" r:embed="rId2">
            <a:extLst>
              <a:ext uri="{28A0092B-C50C-407E-A947-70E740481C1C}">
                <a14:useLocalDpi xmlns:a14="http://schemas.microsoft.com/office/drawing/2010/main" val="0"/>
              </a:ext>
            </a:extLst>
          </a:blip>
          <a:srcRect/>
          <a:stretch>
            <a:fillRect t="-33000" b="-33000"/>
          </a:stretch>
        </a:blipFill>
      </dgm:spPr>
    </dgm:pt>
    <dgm:pt modelId="{D66BD633-6C4F-457D-832C-C3605A0524E6}" type="pres">
      <dgm:prSet presAssocID="{83175B9F-8ED2-4AF0-BC9A-618B0ACC67DF}" presName="wedgeRectCallout1" presStyleLbl="node1" presStyleIdx="1" presStyleCnt="4">
        <dgm:presLayoutVars>
          <dgm:bulletEnabled val="1"/>
        </dgm:presLayoutVars>
      </dgm:prSet>
      <dgm:spPr/>
    </dgm:pt>
    <dgm:pt modelId="{8A2D5250-0510-477A-A8E0-3C3A58C2DEC5}" type="pres">
      <dgm:prSet presAssocID="{6122D0BF-5180-421D-A8E4-E3008B338076}" presName="sibTrans" presStyleCnt="0"/>
      <dgm:spPr/>
    </dgm:pt>
    <dgm:pt modelId="{DD4C6DD3-60AD-4F6E-8739-F0D451B2C44B}" type="pres">
      <dgm:prSet presAssocID="{63F7EFBF-F23F-4B74-99AC-6BB85C4103BA}" presName="composite" presStyleCnt="0"/>
      <dgm:spPr/>
    </dgm:pt>
    <dgm:pt modelId="{9906C827-FB3F-4DB0-994E-40A5A62BF835}" type="pres">
      <dgm:prSet presAssocID="{63F7EFBF-F23F-4B74-99AC-6BB85C4103BA}" presName="rect1" presStyleLbl="b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dgm:spPr>
    </dgm:pt>
    <dgm:pt modelId="{8551F75D-A5AF-4B2E-95C5-9551ED22DE3A}" type="pres">
      <dgm:prSet presAssocID="{63F7EFBF-F23F-4B74-99AC-6BB85C4103BA}" presName="wedgeRectCallout1" presStyleLbl="node1" presStyleIdx="2" presStyleCnt="4">
        <dgm:presLayoutVars>
          <dgm:bulletEnabled val="1"/>
        </dgm:presLayoutVars>
      </dgm:prSet>
      <dgm:spPr/>
    </dgm:pt>
    <dgm:pt modelId="{0B8DF434-41C2-4EDE-868F-B5AE00025A6E}" type="pres">
      <dgm:prSet presAssocID="{143C9625-D9D5-412E-B10C-B17039B0A09B}" presName="sibTrans" presStyleCnt="0"/>
      <dgm:spPr/>
    </dgm:pt>
    <dgm:pt modelId="{28B5004B-8EDC-4D07-9A21-BF1A58CC92CA}" type="pres">
      <dgm:prSet presAssocID="{E4473C90-AA91-46AD-ADD4-ACE791C09F94}" presName="composite" presStyleCnt="0"/>
      <dgm:spPr/>
    </dgm:pt>
    <dgm:pt modelId="{B9C51AB0-3A9E-478F-B505-70D6AA0C6594}" type="pres">
      <dgm:prSet presAssocID="{E4473C90-AA91-46AD-ADD4-ACE791C09F94}" presName="rect1" presStyleLbl="b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22000" b="-22000"/>
          </a:stretch>
        </a:blipFill>
      </dgm:spPr>
    </dgm:pt>
    <dgm:pt modelId="{E8FCE4CD-E1DC-4F81-AA4E-CE925C9DED1B}" type="pres">
      <dgm:prSet presAssocID="{E4473C90-AA91-46AD-ADD4-ACE791C09F94}" presName="wedgeRectCallout1" presStyleLbl="node1" presStyleIdx="3" presStyleCnt="4">
        <dgm:presLayoutVars>
          <dgm:bulletEnabled val="1"/>
        </dgm:presLayoutVars>
      </dgm:prSet>
      <dgm:spPr/>
    </dgm:pt>
  </dgm:ptLst>
  <dgm:cxnLst>
    <dgm:cxn modelId="{5AB16200-173A-4711-9FB1-B50A8F95F4CB}" type="presOf" srcId="{A16F7847-7DA1-473A-936F-B9321E2076FF}" destId="{D42914D1-F0F2-4F6A-8386-C536BD073640}" srcOrd="0" destOrd="0" presId="urn:microsoft.com/office/officeart/2008/layout/BendingPictureCaptionList"/>
    <dgm:cxn modelId="{E442CD1B-C171-4315-ADB0-56DFF4D7BF11}" srcId="{21DF6F32-9438-4B80-B748-07B37421574B}" destId="{63F7EFBF-F23F-4B74-99AC-6BB85C4103BA}" srcOrd="2" destOrd="0" parTransId="{C3148B5A-5DB5-4BA0-A240-3D829CC56460}" sibTransId="{143C9625-D9D5-412E-B10C-B17039B0A09B}"/>
    <dgm:cxn modelId="{728A0431-1EDF-42D1-8695-BD4DFDB63ED7}" type="presOf" srcId="{63F7EFBF-F23F-4B74-99AC-6BB85C4103BA}" destId="{8551F75D-A5AF-4B2E-95C5-9551ED22DE3A}" srcOrd="0" destOrd="0" presId="urn:microsoft.com/office/officeart/2008/layout/BendingPictureCaptionList"/>
    <dgm:cxn modelId="{4D6D8846-33C6-4BD7-89F2-9177D49EA5C8}" srcId="{21DF6F32-9438-4B80-B748-07B37421574B}" destId="{E4473C90-AA91-46AD-ADD4-ACE791C09F94}" srcOrd="3" destOrd="0" parTransId="{19F36F92-E0DD-4CF0-AFDD-3FE8C8E9986E}" sibTransId="{651B4437-F313-4BD6-A226-82025B1D551F}"/>
    <dgm:cxn modelId="{48CE8B68-4EA6-4025-AC1F-0D8E46ADCBDF}" type="presOf" srcId="{E4473C90-AA91-46AD-ADD4-ACE791C09F94}" destId="{E8FCE4CD-E1DC-4F81-AA4E-CE925C9DED1B}" srcOrd="0" destOrd="0" presId="urn:microsoft.com/office/officeart/2008/layout/BendingPictureCaptionList"/>
    <dgm:cxn modelId="{17EE1790-8557-41A2-A17E-79B535C25C32}" type="presOf" srcId="{83175B9F-8ED2-4AF0-BC9A-618B0ACC67DF}" destId="{D66BD633-6C4F-457D-832C-C3605A0524E6}" srcOrd="0" destOrd="0" presId="urn:microsoft.com/office/officeart/2008/layout/BendingPictureCaptionList"/>
    <dgm:cxn modelId="{4E4800AB-7CD2-4459-8939-7FBCA4DF1976}" srcId="{21DF6F32-9438-4B80-B748-07B37421574B}" destId="{A16F7847-7DA1-473A-936F-B9321E2076FF}" srcOrd="0" destOrd="0" parTransId="{0A88638E-491D-4CB3-9DD3-B0BFB2B7ECC3}" sibTransId="{C4FC570D-3260-46A1-BDAC-6B1F27CFC8E7}"/>
    <dgm:cxn modelId="{AC9692B9-02A0-45A5-BD9F-798285E24987}" srcId="{21DF6F32-9438-4B80-B748-07B37421574B}" destId="{83175B9F-8ED2-4AF0-BC9A-618B0ACC67DF}" srcOrd="1" destOrd="0" parTransId="{4957CD81-6133-41EF-90DE-D5349A4C24F5}" sibTransId="{6122D0BF-5180-421D-A8E4-E3008B338076}"/>
    <dgm:cxn modelId="{839AC5E9-C4BE-49D3-98CA-097DF227F7BC}" type="presOf" srcId="{21DF6F32-9438-4B80-B748-07B37421574B}" destId="{739249A8-6301-43CB-B6AF-81C1E93E6145}" srcOrd="0" destOrd="0" presId="urn:microsoft.com/office/officeart/2008/layout/BendingPictureCaptionList"/>
    <dgm:cxn modelId="{9DE69719-6F86-45D4-92E8-DAD22E5E2547}" type="presParOf" srcId="{739249A8-6301-43CB-B6AF-81C1E93E6145}" destId="{0D0094A0-C49C-4891-BB6C-E75367698CBC}" srcOrd="0" destOrd="0" presId="urn:microsoft.com/office/officeart/2008/layout/BendingPictureCaptionList"/>
    <dgm:cxn modelId="{0462F0EB-BF0B-4721-927B-70350E06C44D}" type="presParOf" srcId="{0D0094A0-C49C-4891-BB6C-E75367698CBC}" destId="{91A5B259-2FCE-4225-8693-249139E554F0}" srcOrd="0" destOrd="0" presId="urn:microsoft.com/office/officeart/2008/layout/BendingPictureCaptionList"/>
    <dgm:cxn modelId="{FB108ACE-6607-4295-9E07-7CB2667935AE}" type="presParOf" srcId="{0D0094A0-C49C-4891-BB6C-E75367698CBC}" destId="{D42914D1-F0F2-4F6A-8386-C536BD073640}" srcOrd="1" destOrd="0" presId="urn:microsoft.com/office/officeart/2008/layout/BendingPictureCaptionList"/>
    <dgm:cxn modelId="{6A48D032-68AC-4E24-B077-49E3F29697F2}" type="presParOf" srcId="{739249A8-6301-43CB-B6AF-81C1E93E6145}" destId="{E98FAC7B-EEB9-49A4-92E8-8B0BD84DA0CB}" srcOrd="1" destOrd="0" presId="urn:microsoft.com/office/officeart/2008/layout/BendingPictureCaptionList"/>
    <dgm:cxn modelId="{55E5E393-DD25-4BC8-B387-DE68533D960C}" type="presParOf" srcId="{739249A8-6301-43CB-B6AF-81C1E93E6145}" destId="{DBD18200-418A-4F4B-B521-0F82F1FC6F8D}" srcOrd="2" destOrd="0" presId="urn:microsoft.com/office/officeart/2008/layout/BendingPictureCaptionList"/>
    <dgm:cxn modelId="{6699F7B7-5067-4865-ACE4-6365784484A7}" type="presParOf" srcId="{DBD18200-418A-4F4B-B521-0F82F1FC6F8D}" destId="{B5EA8969-2B62-4FD1-98B7-AABFF8535A0E}" srcOrd="0" destOrd="0" presId="urn:microsoft.com/office/officeart/2008/layout/BendingPictureCaptionList"/>
    <dgm:cxn modelId="{F92923C5-5F58-4747-80E2-17C553FDD05D}" type="presParOf" srcId="{DBD18200-418A-4F4B-B521-0F82F1FC6F8D}" destId="{D66BD633-6C4F-457D-832C-C3605A0524E6}" srcOrd="1" destOrd="0" presId="urn:microsoft.com/office/officeart/2008/layout/BendingPictureCaptionList"/>
    <dgm:cxn modelId="{89C9536D-0FD4-4E57-8738-5EE658F21207}" type="presParOf" srcId="{739249A8-6301-43CB-B6AF-81C1E93E6145}" destId="{8A2D5250-0510-477A-A8E0-3C3A58C2DEC5}" srcOrd="3" destOrd="0" presId="urn:microsoft.com/office/officeart/2008/layout/BendingPictureCaptionList"/>
    <dgm:cxn modelId="{A845B5F5-3C87-4DF1-BFC8-2D79730C3968}" type="presParOf" srcId="{739249A8-6301-43CB-B6AF-81C1E93E6145}" destId="{DD4C6DD3-60AD-4F6E-8739-F0D451B2C44B}" srcOrd="4" destOrd="0" presId="urn:microsoft.com/office/officeart/2008/layout/BendingPictureCaptionList"/>
    <dgm:cxn modelId="{09E4F0FC-B165-496C-89D2-202CBBBC2856}" type="presParOf" srcId="{DD4C6DD3-60AD-4F6E-8739-F0D451B2C44B}" destId="{9906C827-FB3F-4DB0-994E-40A5A62BF835}" srcOrd="0" destOrd="0" presId="urn:microsoft.com/office/officeart/2008/layout/BendingPictureCaptionList"/>
    <dgm:cxn modelId="{89B49309-DB70-499A-9E3F-80C67F66A88A}" type="presParOf" srcId="{DD4C6DD3-60AD-4F6E-8739-F0D451B2C44B}" destId="{8551F75D-A5AF-4B2E-95C5-9551ED22DE3A}" srcOrd="1" destOrd="0" presId="urn:microsoft.com/office/officeart/2008/layout/BendingPictureCaptionList"/>
    <dgm:cxn modelId="{0E725091-DDFF-417C-B4AB-DC4707F2FC93}" type="presParOf" srcId="{739249A8-6301-43CB-B6AF-81C1E93E6145}" destId="{0B8DF434-41C2-4EDE-868F-B5AE00025A6E}" srcOrd="5" destOrd="0" presId="urn:microsoft.com/office/officeart/2008/layout/BendingPictureCaptionList"/>
    <dgm:cxn modelId="{75D5AC79-1EAC-4CCC-95E0-733461267E53}" type="presParOf" srcId="{739249A8-6301-43CB-B6AF-81C1E93E6145}" destId="{28B5004B-8EDC-4D07-9A21-BF1A58CC92CA}" srcOrd="6" destOrd="0" presId="urn:microsoft.com/office/officeart/2008/layout/BendingPictureCaptionList"/>
    <dgm:cxn modelId="{6617C006-0644-4AFF-A19A-3B5BFBEC759F}" type="presParOf" srcId="{28B5004B-8EDC-4D07-9A21-BF1A58CC92CA}" destId="{B9C51AB0-3A9E-478F-B505-70D6AA0C6594}" srcOrd="0" destOrd="0" presId="urn:microsoft.com/office/officeart/2008/layout/BendingPictureCaptionList"/>
    <dgm:cxn modelId="{677EB1C8-FF22-4D11-8206-FAB55474A2A5}" type="presParOf" srcId="{28B5004B-8EDC-4D07-9A21-BF1A58CC92CA}" destId="{E8FCE4CD-E1DC-4F81-AA4E-CE925C9DED1B}"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D2E2E0-7C25-4FA1-9976-B009FF5804F5}"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US"/>
        </a:p>
      </dgm:t>
    </dgm:pt>
    <dgm:pt modelId="{6DE6008C-CC9B-4224-94C7-5DE1C4AC86E3}">
      <dgm:prSet phldrT="[Text]"/>
      <dgm:spPr/>
      <dgm:t>
        <a:bodyPr/>
        <a:lstStyle/>
        <a:p>
          <a:r>
            <a:rPr lang="en-US" dirty="0"/>
            <a:t>Jean Heilman Grier</a:t>
          </a:r>
        </a:p>
        <a:p>
          <a:r>
            <a:rPr lang="en-US" dirty="0" err="1"/>
            <a:t>Djaghe</a:t>
          </a:r>
          <a:r>
            <a:rPr lang="en-US" dirty="0"/>
            <a:t>, LLC</a:t>
          </a:r>
        </a:p>
      </dgm:t>
    </dgm:pt>
    <dgm:pt modelId="{4ABF1306-CC87-449B-9420-80436DE0A041}" type="parTrans" cxnId="{4D256646-F51D-4FA7-A695-2FE71A11B47E}">
      <dgm:prSet/>
      <dgm:spPr/>
      <dgm:t>
        <a:bodyPr/>
        <a:lstStyle/>
        <a:p>
          <a:endParaRPr lang="en-US"/>
        </a:p>
      </dgm:t>
    </dgm:pt>
    <dgm:pt modelId="{B85BE16C-95EF-4790-9B54-349AA9BBDAD2}" type="sibTrans" cxnId="{4D256646-F51D-4FA7-A695-2FE71A11B47E}">
      <dgm:prSet/>
      <dgm:spPr/>
      <dgm:t>
        <a:bodyPr/>
        <a:lstStyle/>
        <a:p>
          <a:endParaRPr lang="en-US"/>
        </a:p>
      </dgm:t>
    </dgm:pt>
    <dgm:pt modelId="{1B8569AC-1712-4C60-B4C9-F174C2B12BCD}">
      <dgm:prSet phldrT="[Text]"/>
      <dgm:spPr/>
      <dgm:t>
        <a:bodyPr/>
        <a:lstStyle/>
        <a:p>
          <a:r>
            <a:rPr lang="en-US" dirty="0"/>
            <a:t>Robert Anderson</a:t>
          </a:r>
        </a:p>
        <a:p>
          <a:r>
            <a:rPr lang="en-US" dirty="0"/>
            <a:t>WTO (retired)</a:t>
          </a:r>
        </a:p>
      </dgm:t>
    </dgm:pt>
    <dgm:pt modelId="{E28BC1E5-DD51-4B9D-BED0-B6EB05820C7E}" type="parTrans" cxnId="{8055C5C8-5DFB-460D-8696-F161DF7173DB}">
      <dgm:prSet/>
      <dgm:spPr/>
      <dgm:t>
        <a:bodyPr/>
        <a:lstStyle/>
        <a:p>
          <a:endParaRPr lang="en-US"/>
        </a:p>
      </dgm:t>
    </dgm:pt>
    <dgm:pt modelId="{C2F806F3-77D5-4441-B548-915FF11E4177}" type="sibTrans" cxnId="{8055C5C8-5DFB-460D-8696-F161DF7173DB}">
      <dgm:prSet/>
      <dgm:spPr/>
      <dgm:t>
        <a:bodyPr/>
        <a:lstStyle/>
        <a:p>
          <a:endParaRPr lang="en-US"/>
        </a:p>
      </dgm:t>
    </dgm:pt>
    <dgm:pt modelId="{6C3E65B3-FAA3-43BB-80EF-D7512E28234C}">
      <dgm:prSet phldrT="[Text]"/>
      <dgm:spPr/>
      <dgm:t>
        <a:bodyPr/>
        <a:lstStyle/>
        <a:p>
          <a:r>
            <a:rPr lang="en-US" dirty="0"/>
            <a:t>Roland Stein</a:t>
          </a:r>
        </a:p>
        <a:p>
          <a:r>
            <a:rPr lang="en-US" dirty="0"/>
            <a:t>BLOMSTEIN, Berlin</a:t>
          </a:r>
        </a:p>
      </dgm:t>
    </dgm:pt>
    <dgm:pt modelId="{0FDAC31C-1EAC-4825-B969-DE94EA82D5BC}" type="parTrans" cxnId="{F9944330-9D86-4B36-BF58-36ED8BE63E5D}">
      <dgm:prSet/>
      <dgm:spPr/>
      <dgm:t>
        <a:bodyPr/>
        <a:lstStyle/>
        <a:p>
          <a:endParaRPr lang="en-US"/>
        </a:p>
      </dgm:t>
    </dgm:pt>
    <dgm:pt modelId="{9F82C4EF-FE26-4671-88AE-09AAAD4CCA37}" type="sibTrans" cxnId="{F9944330-9D86-4B36-BF58-36ED8BE63E5D}">
      <dgm:prSet/>
      <dgm:spPr/>
      <dgm:t>
        <a:bodyPr/>
        <a:lstStyle/>
        <a:p>
          <a:endParaRPr lang="en-US"/>
        </a:p>
      </dgm:t>
    </dgm:pt>
    <dgm:pt modelId="{7795566E-158D-4281-A84D-511B79B93011}">
      <dgm:prSet/>
      <dgm:spPr/>
      <dgm:t>
        <a:bodyPr/>
        <a:lstStyle/>
        <a:p>
          <a:r>
            <a:rPr lang="en-US" dirty="0"/>
            <a:t>Michal Kania </a:t>
          </a:r>
        </a:p>
        <a:p>
          <a:r>
            <a:rPr lang="en-US" dirty="0"/>
            <a:t>University of Silesia</a:t>
          </a:r>
        </a:p>
      </dgm:t>
    </dgm:pt>
    <dgm:pt modelId="{97BAB6DB-C1C3-4670-BCD3-902B72E200CA}" type="parTrans" cxnId="{818EDF7C-DABA-493E-80CE-D81D437515A2}">
      <dgm:prSet/>
      <dgm:spPr/>
      <dgm:t>
        <a:bodyPr/>
        <a:lstStyle/>
        <a:p>
          <a:endParaRPr lang="en-US"/>
        </a:p>
      </dgm:t>
    </dgm:pt>
    <dgm:pt modelId="{BA6EE5A4-5DC7-412C-BB14-6443E5627BC6}" type="sibTrans" cxnId="{818EDF7C-DABA-493E-80CE-D81D437515A2}">
      <dgm:prSet/>
      <dgm:spPr/>
      <dgm:t>
        <a:bodyPr/>
        <a:lstStyle/>
        <a:p>
          <a:endParaRPr lang="en-US"/>
        </a:p>
      </dgm:t>
    </dgm:pt>
    <dgm:pt modelId="{8B638E2D-8A9F-481A-AB5D-136627F589F1}" type="pres">
      <dgm:prSet presAssocID="{24D2E2E0-7C25-4FA1-9976-B009FF5804F5}" presName="Name0" presStyleCnt="0">
        <dgm:presLayoutVars>
          <dgm:dir/>
          <dgm:resizeHandles val="exact"/>
        </dgm:presLayoutVars>
      </dgm:prSet>
      <dgm:spPr/>
    </dgm:pt>
    <dgm:pt modelId="{F6E3DC6F-3955-4C1B-A40D-27FD30B928A1}" type="pres">
      <dgm:prSet presAssocID="{6DE6008C-CC9B-4224-94C7-5DE1C4AC86E3}" presName="composite" presStyleCnt="0"/>
      <dgm:spPr/>
    </dgm:pt>
    <dgm:pt modelId="{DA14B3FA-DD5C-4659-9E2B-C3156386AC54}" type="pres">
      <dgm:prSet presAssocID="{6DE6008C-CC9B-4224-94C7-5DE1C4AC86E3}" presName="rect1" presStyleLbl="b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pt>
    <dgm:pt modelId="{68AA4B19-0F9F-4F06-96FF-6C201609E8FA}" type="pres">
      <dgm:prSet presAssocID="{6DE6008C-CC9B-4224-94C7-5DE1C4AC86E3}" presName="wedgeRectCallout1" presStyleLbl="node1" presStyleIdx="0" presStyleCnt="4">
        <dgm:presLayoutVars>
          <dgm:bulletEnabled val="1"/>
        </dgm:presLayoutVars>
      </dgm:prSet>
      <dgm:spPr/>
    </dgm:pt>
    <dgm:pt modelId="{37D7C99E-034F-454E-AF04-4B72CB420637}" type="pres">
      <dgm:prSet presAssocID="{B85BE16C-95EF-4790-9B54-349AA9BBDAD2}" presName="sibTrans" presStyleCnt="0"/>
      <dgm:spPr/>
    </dgm:pt>
    <dgm:pt modelId="{2FF368BB-E960-4FCF-943D-56484C7C1382}" type="pres">
      <dgm:prSet presAssocID="{1B8569AC-1712-4C60-B4C9-F174C2B12BCD}" presName="composite" presStyleCnt="0"/>
      <dgm:spPr/>
    </dgm:pt>
    <dgm:pt modelId="{7E029AA7-16CE-4FBC-871F-CD86B592A312}" type="pres">
      <dgm:prSet presAssocID="{1B8569AC-1712-4C60-B4C9-F174C2B12BCD}" presName="rect1" presStyleLbl="bgImgPlace1" presStyleIdx="1" presStyleCnt="4" custLinFactNeighborX="4268" custLinFactNeighborY="-663"/>
      <dgm:spPr>
        <a:blipFill>
          <a:blip xmlns:r="http://schemas.openxmlformats.org/officeDocument/2006/relationships" r:embed="rId2">
            <a:extLst>
              <a:ext uri="{28A0092B-C50C-407E-A947-70E740481C1C}">
                <a14:useLocalDpi xmlns:a14="http://schemas.microsoft.com/office/drawing/2010/main" val="0"/>
              </a:ext>
            </a:extLst>
          </a:blip>
          <a:srcRect/>
          <a:stretch>
            <a:fillRect t="-44000" b="-44000"/>
          </a:stretch>
        </a:blipFill>
      </dgm:spPr>
    </dgm:pt>
    <dgm:pt modelId="{3FBCAE1A-D34D-421A-A5EF-F99FA9A5BAB1}" type="pres">
      <dgm:prSet presAssocID="{1B8569AC-1712-4C60-B4C9-F174C2B12BCD}" presName="wedgeRectCallout1" presStyleLbl="node1" presStyleIdx="1" presStyleCnt="4">
        <dgm:presLayoutVars>
          <dgm:bulletEnabled val="1"/>
        </dgm:presLayoutVars>
      </dgm:prSet>
      <dgm:spPr/>
    </dgm:pt>
    <dgm:pt modelId="{52AFA5FB-959E-476A-9926-8F1B781F4A04}" type="pres">
      <dgm:prSet presAssocID="{C2F806F3-77D5-4441-B548-915FF11E4177}" presName="sibTrans" presStyleCnt="0"/>
      <dgm:spPr/>
    </dgm:pt>
    <dgm:pt modelId="{C437DA16-6F79-4B20-BCFF-D126CD509E6A}" type="pres">
      <dgm:prSet presAssocID="{7795566E-158D-4281-A84D-511B79B93011}" presName="composite" presStyleCnt="0"/>
      <dgm:spPr/>
    </dgm:pt>
    <dgm:pt modelId="{3D9019B2-B911-47FF-9A1C-AA14A9F5960D}" type="pres">
      <dgm:prSet presAssocID="{7795566E-158D-4281-A84D-511B79B93011}" presName="rect1" presStyleLbl="b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44000" b="-44000"/>
          </a:stretch>
        </a:blipFill>
      </dgm:spPr>
    </dgm:pt>
    <dgm:pt modelId="{162E9C33-07E1-44E3-BF00-E7A0C2038D5E}" type="pres">
      <dgm:prSet presAssocID="{7795566E-158D-4281-A84D-511B79B93011}" presName="wedgeRectCallout1" presStyleLbl="node1" presStyleIdx="2" presStyleCnt="4">
        <dgm:presLayoutVars>
          <dgm:bulletEnabled val="1"/>
        </dgm:presLayoutVars>
      </dgm:prSet>
      <dgm:spPr/>
    </dgm:pt>
    <dgm:pt modelId="{CD2DD584-E41F-4D3C-861E-E97AB44B0C4B}" type="pres">
      <dgm:prSet presAssocID="{BA6EE5A4-5DC7-412C-BB14-6443E5627BC6}" presName="sibTrans" presStyleCnt="0"/>
      <dgm:spPr/>
    </dgm:pt>
    <dgm:pt modelId="{34BB94D7-4016-45C8-AA8A-0C4B9A386A23}" type="pres">
      <dgm:prSet presAssocID="{6C3E65B3-FAA3-43BB-80EF-D7512E28234C}" presName="composite" presStyleCnt="0"/>
      <dgm:spPr/>
    </dgm:pt>
    <dgm:pt modelId="{7616126C-EF5B-4D1A-BA4B-004365F999BF}" type="pres">
      <dgm:prSet presAssocID="{6C3E65B3-FAA3-43BB-80EF-D7512E28234C}" presName="rect1" presStyleLbl="b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26000" b="-26000"/>
          </a:stretch>
        </a:blipFill>
      </dgm:spPr>
    </dgm:pt>
    <dgm:pt modelId="{253C4654-BE69-43E9-AFD5-1DF4ECFBC6CD}" type="pres">
      <dgm:prSet presAssocID="{6C3E65B3-FAA3-43BB-80EF-D7512E28234C}" presName="wedgeRectCallout1" presStyleLbl="node1" presStyleIdx="3" presStyleCnt="4">
        <dgm:presLayoutVars>
          <dgm:bulletEnabled val="1"/>
        </dgm:presLayoutVars>
      </dgm:prSet>
      <dgm:spPr/>
    </dgm:pt>
  </dgm:ptLst>
  <dgm:cxnLst>
    <dgm:cxn modelId="{D023132D-2794-4AA0-92BD-5E88BDB73ED8}" type="presOf" srcId="{1B8569AC-1712-4C60-B4C9-F174C2B12BCD}" destId="{3FBCAE1A-D34D-421A-A5EF-F99FA9A5BAB1}" srcOrd="0" destOrd="0" presId="urn:microsoft.com/office/officeart/2008/layout/BendingPictureCaptionList"/>
    <dgm:cxn modelId="{F9944330-9D86-4B36-BF58-36ED8BE63E5D}" srcId="{24D2E2E0-7C25-4FA1-9976-B009FF5804F5}" destId="{6C3E65B3-FAA3-43BB-80EF-D7512E28234C}" srcOrd="3" destOrd="0" parTransId="{0FDAC31C-1EAC-4825-B969-DE94EA82D5BC}" sibTransId="{9F82C4EF-FE26-4671-88AE-09AAAD4CCA37}"/>
    <dgm:cxn modelId="{79FD8B61-E1E2-4FAF-B9FF-020B4E831B1E}" type="presOf" srcId="{24D2E2E0-7C25-4FA1-9976-B009FF5804F5}" destId="{8B638E2D-8A9F-481A-AB5D-136627F589F1}" srcOrd="0" destOrd="0" presId="urn:microsoft.com/office/officeart/2008/layout/BendingPictureCaptionList"/>
    <dgm:cxn modelId="{4D256646-F51D-4FA7-A695-2FE71A11B47E}" srcId="{24D2E2E0-7C25-4FA1-9976-B009FF5804F5}" destId="{6DE6008C-CC9B-4224-94C7-5DE1C4AC86E3}" srcOrd="0" destOrd="0" parTransId="{4ABF1306-CC87-449B-9420-80436DE0A041}" sibTransId="{B85BE16C-95EF-4790-9B54-349AA9BBDAD2}"/>
    <dgm:cxn modelId="{818EDF7C-DABA-493E-80CE-D81D437515A2}" srcId="{24D2E2E0-7C25-4FA1-9976-B009FF5804F5}" destId="{7795566E-158D-4281-A84D-511B79B93011}" srcOrd="2" destOrd="0" parTransId="{97BAB6DB-C1C3-4670-BCD3-902B72E200CA}" sibTransId="{BA6EE5A4-5DC7-412C-BB14-6443E5627BC6}"/>
    <dgm:cxn modelId="{54F30F93-0F21-46E2-90E8-91FD091C2474}" type="presOf" srcId="{7795566E-158D-4281-A84D-511B79B93011}" destId="{162E9C33-07E1-44E3-BF00-E7A0C2038D5E}" srcOrd="0" destOrd="0" presId="urn:microsoft.com/office/officeart/2008/layout/BendingPictureCaptionList"/>
    <dgm:cxn modelId="{3A2FB3B8-1506-4B50-8DD3-EA8ADD47B605}" type="presOf" srcId="{6C3E65B3-FAA3-43BB-80EF-D7512E28234C}" destId="{253C4654-BE69-43E9-AFD5-1DF4ECFBC6CD}" srcOrd="0" destOrd="0" presId="urn:microsoft.com/office/officeart/2008/layout/BendingPictureCaptionList"/>
    <dgm:cxn modelId="{FDD301BC-C36E-4C98-AE6E-82238910F1B0}" type="presOf" srcId="{6DE6008C-CC9B-4224-94C7-5DE1C4AC86E3}" destId="{68AA4B19-0F9F-4F06-96FF-6C201609E8FA}" srcOrd="0" destOrd="0" presId="urn:microsoft.com/office/officeart/2008/layout/BendingPictureCaptionList"/>
    <dgm:cxn modelId="{8055C5C8-5DFB-460D-8696-F161DF7173DB}" srcId="{24D2E2E0-7C25-4FA1-9976-B009FF5804F5}" destId="{1B8569AC-1712-4C60-B4C9-F174C2B12BCD}" srcOrd="1" destOrd="0" parTransId="{E28BC1E5-DD51-4B9D-BED0-B6EB05820C7E}" sibTransId="{C2F806F3-77D5-4441-B548-915FF11E4177}"/>
    <dgm:cxn modelId="{1F9C56E6-6963-4C81-BB31-A4B311E32605}" type="presParOf" srcId="{8B638E2D-8A9F-481A-AB5D-136627F589F1}" destId="{F6E3DC6F-3955-4C1B-A40D-27FD30B928A1}" srcOrd="0" destOrd="0" presId="urn:microsoft.com/office/officeart/2008/layout/BendingPictureCaptionList"/>
    <dgm:cxn modelId="{67A1B440-E728-4A03-93C4-54BADCB20B47}" type="presParOf" srcId="{F6E3DC6F-3955-4C1B-A40D-27FD30B928A1}" destId="{DA14B3FA-DD5C-4659-9E2B-C3156386AC54}" srcOrd="0" destOrd="0" presId="urn:microsoft.com/office/officeart/2008/layout/BendingPictureCaptionList"/>
    <dgm:cxn modelId="{0FE625A7-857E-4808-B511-FEA50BA9CBA6}" type="presParOf" srcId="{F6E3DC6F-3955-4C1B-A40D-27FD30B928A1}" destId="{68AA4B19-0F9F-4F06-96FF-6C201609E8FA}" srcOrd="1" destOrd="0" presId="urn:microsoft.com/office/officeart/2008/layout/BendingPictureCaptionList"/>
    <dgm:cxn modelId="{BE25B9BF-A3EF-475D-9EC3-5C55DAA28B34}" type="presParOf" srcId="{8B638E2D-8A9F-481A-AB5D-136627F589F1}" destId="{37D7C99E-034F-454E-AF04-4B72CB420637}" srcOrd="1" destOrd="0" presId="urn:microsoft.com/office/officeart/2008/layout/BendingPictureCaptionList"/>
    <dgm:cxn modelId="{B57F4FCF-42AF-4805-BCC6-9B230A326739}" type="presParOf" srcId="{8B638E2D-8A9F-481A-AB5D-136627F589F1}" destId="{2FF368BB-E960-4FCF-943D-56484C7C1382}" srcOrd="2" destOrd="0" presId="urn:microsoft.com/office/officeart/2008/layout/BendingPictureCaptionList"/>
    <dgm:cxn modelId="{81178733-A107-42DD-A6D4-57EBE1BFE7E8}" type="presParOf" srcId="{2FF368BB-E960-4FCF-943D-56484C7C1382}" destId="{7E029AA7-16CE-4FBC-871F-CD86B592A312}" srcOrd="0" destOrd="0" presId="urn:microsoft.com/office/officeart/2008/layout/BendingPictureCaptionList"/>
    <dgm:cxn modelId="{A2BA26B9-55EC-4BA7-A049-03CCE4B193F5}" type="presParOf" srcId="{2FF368BB-E960-4FCF-943D-56484C7C1382}" destId="{3FBCAE1A-D34D-421A-A5EF-F99FA9A5BAB1}" srcOrd="1" destOrd="0" presId="urn:microsoft.com/office/officeart/2008/layout/BendingPictureCaptionList"/>
    <dgm:cxn modelId="{C2FB2B70-4FBE-4367-B71B-783EB4179F0A}" type="presParOf" srcId="{8B638E2D-8A9F-481A-AB5D-136627F589F1}" destId="{52AFA5FB-959E-476A-9926-8F1B781F4A04}" srcOrd="3" destOrd="0" presId="urn:microsoft.com/office/officeart/2008/layout/BendingPictureCaptionList"/>
    <dgm:cxn modelId="{CF8ABD23-7A4C-4846-A990-C240EB8DBC97}" type="presParOf" srcId="{8B638E2D-8A9F-481A-AB5D-136627F589F1}" destId="{C437DA16-6F79-4B20-BCFF-D126CD509E6A}" srcOrd="4" destOrd="0" presId="urn:microsoft.com/office/officeart/2008/layout/BendingPictureCaptionList"/>
    <dgm:cxn modelId="{1DE4AAC3-E619-4B47-B1D0-2BB0C3B01EA7}" type="presParOf" srcId="{C437DA16-6F79-4B20-BCFF-D126CD509E6A}" destId="{3D9019B2-B911-47FF-9A1C-AA14A9F5960D}" srcOrd="0" destOrd="0" presId="urn:microsoft.com/office/officeart/2008/layout/BendingPictureCaptionList"/>
    <dgm:cxn modelId="{B517C558-5906-4E38-9C59-9626C7A69F8F}" type="presParOf" srcId="{C437DA16-6F79-4B20-BCFF-D126CD509E6A}" destId="{162E9C33-07E1-44E3-BF00-E7A0C2038D5E}" srcOrd="1" destOrd="0" presId="urn:microsoft.com/office/officeart/2008/layout/BendingPictureCaptionList"/>
    <dgm:cxn modelId="{BF22EED0-A32B-4596-B5BC-4C78BA1EB5C3}" type="presParOf" srcId="{8B638E2D-8A9F-481A-AB5D-136627F589F1}" destId="{CD2DD584-E41F-4D3C-861E-E97AB44B0C4B}" srcOrd="5" destOrd="0" presId="urn:microsoft.com/office/officeart/2008/layout/BendingPictureCaptionList"/>
    <dgm:cxn modelId="{E250565C-5A5C-4A71-A6C5-6CEC2978F70E}" type="presParOf" srcId="{8B638E2D-8A9F-481A-AB5D-136627F589F1}" destId="{34BB94D7-4016-45C8-AA8A-0C4B9A386A23}" srcOrd="6" destOrd="0" presId="urn:microsoft.com/office/officeart/2008/layout/BendingPictureCaptionList"/>
    <dgm:cxn modelId="{52E3C762-C3A7-4942-814D-9B6904FDBCA4}" type="presParOf" srcId="{34BB94D7-4016-45C8-AA8A-0C4B9A386A23}" destId="{7616126C-EF5B-4D1A-BA4B-004365F999BF}" srcOrd="0" destOrd="0" presId="urn:microsoft.com/office/officeart/2008/layout/BendingPictureCaptionList"/>
    <dgm:cxn modelId="{0C5739EC-8C4E-48A6-8A6E-BA98F8493A8C}" type="presParOf" srcId="{34BB94D7-4016-45C8-AA8A-0C4B9A386A23}" destId="{253C4654-BE69-43E9-AFD5-1DF4ECFBC6CD}" srcOrd="1" destOrd="0" presId="urn:microsoft.com/office/officeart/2008/layout/BendingPictureCaption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C3A119-1AED-486B-9C70-7B1776023BE5}" type="doc">
      <dgm:prSet loTypeId="urn:microsoft.com/office/officeart/2005/8/layout/matrix3" loCatId="matrix" qsTypeId="urn:microsoft.com/office/officeart/2005/8/quickstyle/simple2" qsCatId="simple" csTypeId="urn:microsoft.com/office/officeart/2005/8/colors/colorful5" csCatId="colorful" phldr="1"/>
      <dgm:spPr/>
      <dgm:t>
        <a:bodyPr/>
        <a:lstStyle/>
        <a:p>
          <a:endParaRPr lang="fr-FR"/>
        </a:p>
      </dgm:t>
    </dgm:pt>
    <dgm:pt modelId="{62307FE5-987B-4146-9B19-1833B874B547}">
      <dgm:prSet phldrT="[Texte]"/>
      <dgm:spPr/>
      <dgm:t>
        <a:bodyPr/>
        <a:lstStyle/>
        <a:p>
          <a:r>
            <a:rPr lang="fr-FR" dirty="0"/>
            <a:t>Temporal</a:t>
          </a:r>
        </a:p>
      </dgm:t>
    </dgm:pt>
    <dgm:pt modelId="{CDCF5B27-DE56-4D35-A205-B62AEA513C27}" type="parTrans" cxnId="{D0CC6AEB-31D8-4D4E-A0E9-68850918BFEA}">
      <dgm:prSet/>
      <dgm:spPr/>
      <dgm:t>
        <a:bodyPr/>
        <a:lstStyle/>
        <a:p>
          <a:endParaRPr lang="fr-FR"/>
        </a:p>
      </dgm:t>
    </dgm:pt>
    <dgm:pt modelId="{957DB903-8FE6-49F8-AEDA-22F7079AFB6B}" type="sibTrans" cxnId="{D0CC6AEB-31D8-4D4E-A0E9-68850918BFEA}">
      <dgm:prSet/>
      <dgm:spPr/>
      <dgm:t>
        <a:bodyPr/>
        <a:lstStyle/>
        <a:p>
          <a:endParaRPr lang="fr-FR"/>
        </a:p>
      </dgm:t>
    </dgm:pt>
    <dgm:pt modelId="{B0223B00-10D0-417B-A851-FB7CF610C9FE}">
      <dgm:prSet phldrT="[Texte]"/>
      <dgm:spPr/>
      <dgm:t>
        <a:bodyPr/>
        <a:lstStyle/>
        <a:p>
          <a:r>
            <a:rPr lang="fr-FR" dirty="0" err="1"/>
            <a:t>Geographical</a:t>
          </a:r>
          <a:endParaRPr lang="fr-FR" dirty="0"/>
        </a:p>
      </dgm:t>
    </dgm:pt>
    <dgm:pt modelId="{D4B78D7C-9162-4425-9B9E-EFE886256FA6}" type="parTrans" cxnId="{6850C4C9-4DAE-4956-BD2F-D654C6FFB7AD}">
      <dgm:prSet/>
      <dgm:spPr/>
      <dgm:t>
        <a:bodyPr/>
        <a:lstStyle/>
        <a:p>
          <a:endParaRPr lang="fr-FR"/>
        </a:p>
      </dgm:t>
    </dgm:pt>
    <dgm:pt modelId="{81BCCCC1-EAE2-4C2A-A2F9-45922F08619E}" type="sibTrans" cxnId="{6850C4C9-4DAE-4956-BD2F-D654C6FFB7AD}">
      <dgm:prSet/>
      <dgm:spPr/>
      <dgm:t>
        <a:bodyPr/>
        <a:lstStyle/>
        <a:p>
          <a:endParaRPr lang="fr-FR"/>
        </a:p>
      </dgm:t>
    </dgm:pt>
    <dgm:pt modelId="{6449F088-B3F2-477E-8B3D-E21904F830D5}">
      <dgm:prSet phldrT="[Texte]"/>
      <dgm:spPr/>
      <dgm:t>
        <a:bodyPr/>
        <a:lstStyle/>
        <a:p>
          <a:r>
            <a:rPr lang="fr-FR" dirty="0"/>
            <a:t>Security/</a:t>
          </a:r>
          <a:r>
            <a:rPr lang="fr-FR" dirty="0" err="1"/>
            <a:t>Safety</a:t>
          </a:r>
          <a:endParaRPr lang="fr-FR" dirty="0"/>
        </a:p>
      </dgm:t>
    </dgm:pt>
    <dgm:pt modelId="{F0DF07F8-1888-48CA-848F-1709B0D28F58}" type="parTrans" cxnId="{4432D957-814F-4B99-A301-44556C6F78BF}">
      <dgm:prSet/>
      <dgm:spPr/>
      <dgm:t>
        <a:bodyPr/>
        <a:lstStyle/>
        <a:p>
          <a:endParaRPr lang="fr-FR"/>
        </a:p>
      </dgm:t>
    </dgm:pt>
    <dgm:pt modelId="{173CA045-C1E9-4908-A35A-2381306FAD0A}" type="sibTrans" cxnId="{4432D957-814F-4B99-A301-44556C6F78BF}">
      <dgm:prSet/>
      <dgm:spPr/>
      <dgm:t>
        <a:bodyPr/>
        <a:lstStyle/>
        <a:p>
          <a:endParaRPr lang="fr-FR"/>
        </a:p>
      </dgm:t>
    </dgm:pt>
    <dgm:pt modelId="{738AA6CD-9CCA-4972-95BB-65E0EC5C129E}">
      <dgm:prSet phldrT="[Texte]"/>
      <dgm:spPr/>
      <dgm:t>
        <a:bodyPr/>
        <a:lstStyle/>
        <a:p>
          <a:r>
            <a:rPr lang="fr-FR" dirty="0"/>
            <a:t>New </a:t>
          </a:r>
          <a:r>
            <a:rPr lang="fr-FR" dirty="0" err="1"/>
            <a:t>Competition</a:t>
          </a:r>
          <a:endParaRPr lang="fr-FR" dirty="0"/>
        </a:p>
      </dgm:t>
    </dgm:pt>
    <dgm:pt modelId="{99C20848-8698-4F0C-9F10-DA739B3B6B22}" type="parTrans" cxnId="{F2F16BE4-4E94-4EE5-BD25-CF708DB28F7A}">
      <dgm:prSet/>
      <dgm:spPr/>
      <dgm:t>
        <a:bodyPr/>
        <a:lstStyle/>
        <a:p>
          <a:endParaRPr lang="fr-FR"/>
        </a:p>
      </dgm:t>
    </dgm:pt>
    <dgm:pt modelId="{68BB1F0C-22B9-47E7-A033-8786EE7FCE57}" type="sibTrans" cxnId="{F2F16BE4-4E94-4EE5-BD25-CF708DB28F7A}">
      <dgm:prSet/>
      <dgm:spPr/>
      <dgm:t>
        <a:bodyPr/>
        <a:lstStyle/>
        <a:p>
          <a:endParaRPr lang="fr-FR"/>
        </a:p>
      </dgm:t>
    </dgm:pt>
    <dgm:pt modelId="{B849F9E3-9435-425B-8856-B1FC7C84042A}" type="pres">
      <dgm:prSet presAssocID="{E1C3A119-1AED-486B-9C70-7B1776023BE5}" presName="matrix" presStyleCnt="0">
        <dgm:presLayoutVars>
          <dgm:chMax val="1"/>
          <dgm:dir/>
          <dgm:resizeHandles val="exact"/>
        </dgm:presLayoutVars>
      </dgm:prSet>
      <dgm:spPr/>
    </dgm:pt>
    <dgm:pt modelId="{CF10F8DD-65D7-49CA-AA37-0A4C8F188FC8}" type="pres">
      <dgm:prSet presAssocID="{E1C3A119-1AED-486B-9C70-7B1776023BE5}" presName="diamond" presStyleLbl="bgShp" presStyleIdx="0" presStyleCnt="1" custLinFactNeighborX="1963" custLinFactNeighborY="0"/>
      <dgm:spPr/>
    </dgm:pt>
    <dgm:pt modelId="{13494CFB-1A26-4300-8839-E82FE24079E0}" type="pres">
      <dgm:prSet presAssocID="{E1C3A119-1AED-486B-9C70-7B1776023BE5}" presName="quad1" presStyleLbl="node1" presStyleIdx="0" presStyleCnt="4">
        <dgm:presLayoutVars>
          <dgm:chMax val="0"/>
          <dgm:chPref val="0"/>
          <dgm:bulletEnabled val="1"/>
        </dgm:presLayoutVars>
      </dgm:prSet>
      <dgm:spPr/>
    </dgm:pt>
    <dgm:pt modelId="{83BFE0FA-3CCD-40D8-BF16-C3D3C8ACCFE3}" type="pres">
      <dgm:prSet presAssocID="{E1C3A119-1AED-486B-9C70-7B1776023BE5}" presName="quad2" presStyleLbl="node1" presStyleIdx="1" presStyleCnt="4" custLinFactNeighborX="-1175" custLinFactNeighborY="-752">
        <dgm:presLayoutVars>
          <dgm:chMax val="0"/>
          <dgm:chPref val="0"/>
          <dgm:bulletEnabled val="1"/>
        </dgm:presLayoutVars>
      </dgm:prSet>
      <dgm:spPr/>
    </dgm:pt>
    <dgm:pt modelId="{A6679018-6AD8-4C6F-B20A-F976A2FE8FF2}" type="pres">
      <dgm:prSet presAssocID="{E1C3A119-1AED-486B-9C70-7B1776023BE5}" presName="quad3" presStyleLbl="node1" presStyleIdx="2" presStyleCnt="4">
        <dgm:presLayoutVars>
          <dgm:chMax val="0"/>
          <dgm:chPref val="0"/>
          <dgm:bulletEnabled val="1"/>
        </dgm:presLayoutVars>
      </dgm:prSet>
      <dgm:spPr/>
    </dgm:pt>
    <dgm:pt modelId="{2B5A5817-584B-43ED-9823-CFBE821F31F0}" type="pres">
      <dgm:prSet presAssocID="{E1C3A119-1AED-486B-9C70-7B1776023BE5}" presName="quad4" presStyleLbl="node1" presStyleIdx="3" presStyleCnt="4">
        <dgm:presLayoutVars>
          <dgm:chMax val="0"/>
          <dgm:chPref val="0"/>
          <dgm:bulletEnabled val="1"/>
        </dgm:presLayoutVars>
      </dgm:prSet>
      <dgm:spPr/>
    </dgm:pt>
  </dgm:ptLst>
  <dgm:cxnLst>
    <dgm:cxn modelId="{85802718-9BAF-4139-8EB5-1A076391EA2D}" type="presOf" srcId="{62307FE5-987B-4146-9B19-1833B874B547}" destId="{13494CFB-1A26-4300-8839-E82FE24079E0}" srcOrd="0" destOrd="0" presId="urn:microsoft.com/office/officeart/2005/8/layout/matrix3"/>
    <dgm:cxn modelId="{29962E2C-5A1F-44AF-8B22-33B5DCFC5A16}" type="presOf" srcId="{6449F088-B3F2-477E-8B3D-E21904F830D5}" destId="{A6679018-6AD8-4C6F-B20A-F976A2FE8FF2}" srcOrd="0" destOrd="0" presId="urn:microsoft.com/office/officeart/2005/8/layout/matrix3"/>
    <dgm:cxn modelId="{4432D957-814F-4B99-A301-44556C6F78BF}" srcId="{E1C3A119-1AED-486B-9C70-7B1776023BE5}" destId="{6449F088-B3F2-477E-8B3D-E21904F830D5}" srcOrd="2" destOrd="0" parTransId="{F0DF07F8-1888-48CA-848F-1709B0D28F58}" sibTransId="{173CA045-C1E9-4908-A35A-2381306FAD0A}"/>
    <dgm:cxn modelId="{4344698A-0C74-45B7-96DB-8D7D4D4FC1D6}" type="presOf" srcId="{E1C3A119-1AED-486B-9C70-7B1776023BE5}" destId="{B849F9E3-9435-425B-8856-B1FC7C84042A}" srcOrd="0" destOrd="0" presId="urn:microsoft.com/office/officeart/2005/8/layout/matrix3"/>
    <dgm:cxn modelId="{8FD8E7BC-5125-43C5-BF4A-2ECAE5636341}" type="presOf" srcId="{738AA6CD-9CCA-4972-95BB-65E0EC5C129E}" destId="{2B5A5817-584B-43ED-9823-CFBE821F31F0}" srcOrd="0" destOrd="0" presId="urn:microsoft.com/office/officeart/2005/8/layout/matrix3"/>
    <dgm:cxn modelId="{6850C4C9-4DAE-4956-BD2F-D654C6FFB7AD}" srcId="{E1C3A119-1AED-486B-9C70-7B1776023BE5}" destId="{B0223B00-10D0-417B-A851-FB7CF610C9FE}" srcOrd="1" destOrd="0" parTransId="{D4B78D7C-9162-4425-9B9E-EFE886256FA6}" sibTransId="{81BCCCC1-EAE2-4C2A-A2F9-45922F08619E}"/>
    <dgm:cxn modelId="{F2F16BE4-4E94-4EE5-BD25-CF708DB28F7A}" srcId="{E1C3A119-1AED-486B-9C70-7B1776023BE5}" destId="{738AA6CD-9CCA-4972-95BB-65E0EC5C129E}" srcOrd="3" destOrd="0" parTransId="{99C20848-8698-4F0C-9F10-DA739B3B6B22}" sibTransId="{68BB1F0C-22B9-47E7-A033-8786EE7FCE57}"/>
    <dgm:cxn modelId="{D0CC6AEB-31D8-4D4E-A0E9-68850918BFEA}" srcId="{E1C3A119-1AED-486B-9C70-7B1776023BE5}" destId="{62307FE5-987B-4146-9B19-1833B874B547}" srcOrd="0" destOrd="0" parTransId="{CDCF5B27-DE56-4D35-A205-B62AEA513C27}" sibTransId="{957DB903-8FE6-49F8-AEDA-22F7079AFB6B}"/>
    <dgm:cxn modelId="{4BC04CF1-EF80-449D-9881-4F8AAE4751BB}" type="presOf" srcId="{B0223B00-10D0-417B-A851-FB7CF610C9FE}" destId="{83BFE0FA-3CCD-40D8-BF16-C3D3C8ACCFE3}" srcOrd="0" destOrd="0" presId="urn:microsoft.com/office/officeart/2005/8/layout/matrix3"/>
    <dgm:cxn modelId="{96325B08-6978-435B-B10F-632A412AEAB8}" type="presParOf" srcId="{B849F9E3-9435-425B-8856-B1FC7C84042A}" destId="{CF10F8DD-65D7-49CA-AA37-0A4C8F188FC8}" srcOrd="0" destOrd="0" presId="urn:microsoft.com/office/officeart/2005/8/layout/matrix3"/>
    <dgm:cxn modelId="{25C4D0BF-2C02-4DC8-AB1A-63F0E7D68881}" type="presParOf" srcId="{B849F9E3-9435-425B-8856-B1FC7C84042A}" destId="{13494CFB-1A26-4300-8839-E82FE24079E0}" srcOrd="1" destOrd="0" presId="urn:microsoft.com/office/officeart/2005/8/layout/matrix3"/>
    <dgm:cxn modelId="{642628DA-053E-4C76-B114-F89732E1C6EB}" type="presParOf" srcId="{B849F9E3-9435-425B-8856-B1FC7C84042A}" destId="{83BFE0FA-3CCD-40D8-BF16-C3D3C8ACCFE3}" srcOrd="2" destOrd="0" presId="urn:microsoft.com/office/officeart/2005/8/layout/matrix3"/>
    <dgm:cxn modelId="{CA50D07F-F5FE-41EE-B300-FEF7FAEC4655}" type="presParOf" srcId="{B849F9E3-9435-425B-8856-B1FC7C84042A}" destId="{A6679018-6AD8-4C6F-B20A-F976A2FE8FF2}" srcOrd="3" destOrd="0" presId="urn:microsoft.com/office/officeart/2005/8/layout/matrix3"/>
    <dgm:cxn modelId="{0C130AA0-47F0-4522-BE6C-943BB07FF359}" type="presParOf" srcId="{B849F9E3-9435-425B-8856-B1FC7C84042A}" destId="{2B5A5817-584B-43ED-9823-CFBE821F31F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E28B4-5B26-4271-AAD8-FF426CA9B8EE}">
      <dsp:nvSpPr>
        <dsp:cNvPr id="0" name=""/>
        <dsp:cNvSpPr/>
      </dsp:nvSpPr>
      <dsp:spPr>
        <a:xfrm>
          <a:off x="0" y="4597"/>
          <a:ext cx="4885203" cy="97937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4676F8-155A-413D-BBBD-4FD4E0F34003}">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DABBB4-990F-47D2-B2CB-B68448DCD8DF}">
      <dsp:nvSpPr>
        <dsp:cNvPr id="0" name=""/>
        <dsp:cNvSpPr/>
      </dsp:nvSpPr>
      <dsp:spPr>
        <a:xfrm>
          <a:off x="1131174" y="4597"/>
          <a:ext cx="3754028"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711200">
            <a:lnSpc>
              <a:spcPct val="100000"/>
            </a:lnSpc>
            <a:spcBef>
              <a:spcPct val="0"/>
            </a:spcBef>
            <a:spcAft>
              <a:spcPct val="35000"/>
            </a:spcAft>
            <a:buNone/>
          </a:pPr>
          <a:r>
            <a:rPr lang="en-US" sz="1600" kern="1200"/>
            <a:t>Introductions</a:t>
          </a:r>
        </a:p>
      </dsp:txBody>
      <dsp:txXfrm>
        <a:off x="1131174" y="4597"/>
        <a:ext cx="3754028" cy="979371"/>
      </dsp:txXfrm>
    </dsp:sp>
    <dsp:sp modelId="{5923E083-0FD8-4215-B3E5-A70B71D552A1}">
      <dsp:nvSpPr>
        <dsp:cNvPr id="0" name=""/>
        <dsp:cNvSpPr/>
      </dsp:nvSpPr>
      <dsp:spPr>
        <a:xfrm>
          <a:off x="0" y="1228812"/>
          <a:ext cx="4885203" cy="97937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7ACA2F-3997-47B9-87AA-39C6B5DC582B}">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7146DC-8418-4F16-BC59-FD819FCEE12E}">
      <dsp:nvSpPr>
        <dsp:cNvPr id="0" name=""/>
        <dsp:cNvSpPr/>
      </dsp:nvSpPr>
      <dsp:spPr>
        <a:xfrm>
          <a:off x="1131174" y="1228812"/>
          <a:ext cx="3754028"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711200">
            <a:lnSpc>
              <a:spcPct val="100000"/>
            </a:lnSpc>
            <a:spcBef>
              <a:spcPct val="0"/>
            </a:spcBef>
            <a:spcAft>
              <a:spcPct val="35000"/>
            </a:spcAft>
            <a:buNone/>
          </a:pPr>
          <a:r>
            <a:rPr lang="en-US" sz="1600" kern="1200" dirty="0"/>
            <a:t>Presentations</a:t>
          </a:r>
        </a:p>
      </dsp:txBody>
      <dsp:txXfrm>
        <a:off x="1131174" y="1228812"/>
        <a:ext cx="3754028" cy="979371"/>
      </dsp:txXfrm>
    </dsp:sp>
    <dsp:sp modelId="{BEA3A362-2D90-4C17-8F0C-B94B16A817D8}">
      <dsp:nvSpPr>
        <dsp:cNvPr id="0" name=""/>
        <dsp:cNvSpPr/>
      </dsp:nvSpPr>
      <dsp:spPr>
        <a:xfrm>
          <a:off x="0" y="2453027"/>
          <a:ext cx="4885203" cy="97937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2F9FDD-3B11-4D5B-BD6A-B8DF747AFCC2}">
      <dsp:nvSpPr>
        <dsp:cNvPr id="0" name=""/>
        <dsp:cNvSpPr/>
      </dsp:nvSpPr>
      <dsp:spPr>
        <a:xfrm>
          <a:off x="296259" y="2673385"/>
          <a:ext cx="538654" cy="538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B6DC9C-16C2-4CD6-8931-8FAE6697C441}">
      <dsp:nvSpPr>
        <dsp:cNvPr id="0" name=""/>
        <dsp:cNvSpPr/>
      </dsp:nvSpPr>
      <dsp:spPr>
        <a:xfrm>
          <a:off x="1131174" y="2453027"/>
          <a:ext cx="3754028"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711200">
            <a:lnSpc>
              <a:spcPct val="100000"/>
            </a:lnSpc>
            <a:spcBef>
              <a:spcPct val="0"/>
            </a:spcBef>
            <a:spcAft>
              <a:spcPct val="35000"/>
            </a:spcAft>
            <a:buNone/>
          </a:pPr>
          <a:r>
            <a:rPr lang="en-US" sz="1600" kern="1200" dirty="0"/>
            <a:t>Questions &amp; Answers </a:t>
          </a:r>
          <a:r>
            <a:rPr lang="en-US" sz="1600" kern="1200" dirty="0">
              <a:solidFill>
                <a:srgbClr val="FF0000"/>
              </a:solidFill>
            </a:rPr>
            <a:t>(note:  please use </a:t>
          </a:r>
          <a:r>
            <a:rPr lang="en-US" sz="1600" u="sng" kern="1200" dirty="0">
              <a:solidFill>
                <a:srgbClr val="FF0000"/>
              </a:solidFill>
            </a:rPr>
            <a:t>chat</a:t>
          </a:r>
          <a:r>
            <a:rPr lang="en-US" sz="1600" kern="1200" dirty="0">
              <a:solidFill>
                <a:srgbClr val="FF0000"/>
              </a:solidFill>
            </a:rPr>
            <a:t> function for questions during the session)</a:t>
          </a:r>
        </a:p>
      </dsp:txBody>
      <dsp:txXfrm>
        <a:off x="1131174" y="2453027"/>
        <a:ext cx="3754028" cy="979371"/>
      </dsp:txXfrm>
    </dsp:sp>
    <dsp:sp modelId="{AED5A715-5D95-4480-AF77-95FB8AB25464}">
      <dsp:nvSpPr>
        <dsp:cNvPr id="0" name=""/>
        <dsp:cNvSpPr/>
      </dsp:nvSpPr>
      <dsp:spPr>
        <a:xfrm>
          <a:off x="0" y="3677241"/>
          <a:ext cx="4885203" cy="97937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AD634A-E1EB-4309-B165-0BABF9744454}">
      <dsp:nvSpPr>
        <dsp:cNvPr id="0" name=""/>
        <dsp:cNvSpPr/>
      </dsp:nvSpPr>
      <dsp:spPr>
        <a:xfrm>
          <a:off x="296259" y="3897600"/>
          <a:ext cx="538654" cy="538654"/>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0DC117-41B0-4FE8-8DB3-C6A86078CE25}">
      <dsp:nvSpPr>
        <dsp:cNvPr id="0" name=""/>
        <dsp:cNvSpPr/>
      </dsp:nvSpPr>
      <dsp:spPr>
        <a:xfrm>
          <a:off x="1131174" y="3677241"/>
          <a:ext cx="3754028"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711200">
            <a:lnSpc>
              <a:spcPct val="100000"/>
            </a:lnSpc>
            <a:spcBef>
              <a:spcPct val="0"/>
            </a:spcBef>
            <a:spcAft>
              <a:spcPct val="35000"/>
            </a:spcAft>
            <a:buNone/>
          </a:pPr>
          <a:r>
            <a:rPr lang="en-US" sz="1600" kern="1200" dirty="0">
              <a:solidFill>
                <a:schemeClr val="bg1"/>
              </a:solidFill>
            </a:rPr>
            <a:t>5-minute break</a:t>
          </a:r>
        </a:p>
      </dsp:txBody>
      <dsp:txXfrm>
        <a:off x="1131174" y="3677241"/>
        <a:ext cx="3754028" cy="979371"/>
      </dsp:txXfrm>
    </dsp:sp>
    <dsp:sp modelId="{0B58887F-8CC1-43FF-9135-88162F0A175E}">
      <dsp:nvSpPr>
        <dsp:cNvPr id="0" name=""/>
        <dsp:cNvSpPr/>
      </dsp:nvSpPr>
      <dsp:spPr>
        <a:xfrm>
          <a:off x="0" y="4901456"/>
          <a:ext cx="4885203" cy="97937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A76E81-59F4-42CB-B74F-4CCC108F083A}">
      <dsp:nvSpPr>
        <dsp:cNvPr id="0" name=""/>
        <dsp:cNvSpPr/>
      </dsp:nvSpPr>
      <dsp:spPr>
        <a:xfrm>
          <a:off x="296259" y="5121814"/>
          <a:ext cx="538654" cy="538654"/>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EEADCC-B8C3-4F6A-B544-ADC259FD2123}">
      <dsp:nvSpPr>
        <dsp:cNvPr id="0" name=""/>
        <dsp:cNvSpPr/>
      </dsp:nvSpPr>
      <dsp:spPr>
        <a:xfrm>
          <a:off x="1131174" y="4901456"/>
          <a:ext cx="3754028"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711200">
            <a:lnSpc>
              <a:spcPct val="100000"/>
            </a:lnSpc>
            <a:spcBef>
              <a:spcPct val="0"/>
            </a:spcBef>
            <a:spcAft>
              <a:spcPct val="35000"/>
            </a:spcAft>
            <a:buNone/>
          </a:pPr>
          <a:r>
            <a:rPr lang="en-US" sz="1600" kern="1200" dirty="0">
              <a:solidFill>
                <a:schemeClr val="bg1"/>
              </a:solidFill>
            </a:rPr>
            <a:t>Special Follow-Up Discussion Session:  Section 889</a:t>
          </a:r>
        </a:p>
      </dsp:txBody>
      <dsp:txXfrm>
        <a:off x="1131174" y="4901456"/>
        <a:ext cx="3754028" cy="979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5B259-2FCE-4225-8693-249139E554F0}">
      <dsp:nvSpPr>
        <dsp:cNvPr id="0" name=""/>
        <dsp:cNvSpPr/>
      </dsp:nvSpPr>
      <dsp:spPr>
        <a:xfrm>
          <a:off x="11463" y="900578"/>
          <a:ext cx="2444055" cy="195524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4000" b="-4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2914D1-F0F2-4F6A-8386-C536BD073640}">
      <dsp:nvSpPr>
        <dsp:cNvPr id="0" name=""/>
        <dsp:cNvSpPr/>
      </dsp:nvSpPr>
      <dsp:spPr>
        <a:xfrm>
          <a:off x="223045" y="2626746"/>
          <a:ext cx="2175209" cy="684335"/>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Christopher Yukins</a:t>
          </a:r>
        </a:p>
        <a:p>
          <a:pPr marL="0" lvl="0" indent="0" algn="ctr" defTabSz="533400">
            <a:lnSpc>
              <a:spcPct val="90000"/>
            </a:lnSpc>
            <a:spcBef>
              <a:spcPct val="0"/>
            </a:spcBef>
            <a:spcAft>
              <a:spcPct val="35000"/>
            </a:spcAft>
            <a:buNone/>
          </a:pPr>
          <a:r>
            <a:rPr lang="en-US" sz="1200" kern="1200" dirty="0"/>
            <a:t> George Washington University Law School</a:t>
          </a:r>
        </a:p>
      </dsp:txBody>
      <dsp:txXfrm>
        <a:off x="223045" y="2626746"/>
        <a:ext cx="2175209" cy="684335"/>
      </dsp:txXfrm>
    </dsp:sp>
    <dsp:sp modelId="{B5EA8969-2B62-4FD1-98B7-AABFF8535A0E}">
      <dsp:nvSpPr>
        <dsp:cNvPr id="0" name=""/>
        <dsp:cNvSpPr/>
      </dsp:nvSpPr>
      <dsp:spPr>
        <a:xfrm>
          <a:off x="2684478" y="858638"/>
          <a:ext cx="2444055" cy="195524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3000" b="-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6BD633-6C4F-457D-832C-C3605A0524E6}">
      <dsp:nvSpPr>
        <dsp:cNvPr id="0" name=""/>
        <dsp:cNvSpPr/>
      </dsp:nvSpPr>
      <dsp:spPr>
        <a:xfrm>
          <a:off x="2911506" y="2626746"/>
          <a:ext cx="2175209" cy="684335"/>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Laurence </a:t>
          </a:r>
          <a:r>
            <a:rPr lang="en-US" sz="1200" kern="1200" dirty="0" err="1"/>
            <a:t>Folliot</a:t>
          </a:r>
          <a:r>
            <a:rPr lang="en-US" sz="1200" kern="1200" dirty="0"/>
            <a:t> </a:t>
          </a:r>
          <a:r>
            <a:rPr lang="en-US" sz="1200" kern="1200" dirty="0" err="1"/>
            <a:t>Lalliot</a:t>
          </a:r>
          <a:endParaRPr lang="en-US" sz="1200" kern="1200" dirty="0"/>
        </a:p>
        <a:p>
          <a:pPr marL="0" lvl="0" indent="0" algn="ctr" defTabSz="533400">
            <a:lnSpc>
              <a:spcPct val="90000"/>
            </a:lnSpc>
            <a:spcBef>
              <a:spcPct val="0"/>
            </a:spcBef>
            <a:spcAft>
              <a:spcPct val="35000"/>
            </a:spcAft>
            <a:buNone/>
          </a:pPr>
          <a:r>
            <a:rPr lang="en-US" sz="1200" kern="1200" dirty="0"/>
            <a:t>University of Paris - Nanterre</a:t>
          </a:r>
        </a:p>
      </dsp:txBody>
      <dsp:txXfrm>
        <a:off x="2911506" y="2626746"/>
        <a:ext cx="2175209" cy="684335"/>
      </dsp:txXfrm>
    </dsp:sp>
    <dsp:sp modelId="{9906C827-FB3F-4DB0-994E-40A5A62BF835}">
      <dsp:nvSpPr>
        <dsp:cNvPr id="0" name=""/>
        <dsp:cNvSpPr/>
      </dsp:nvSpPr>
      <dsp:spPr>
        <a:xfrm>
          <a:off x="5380002" y="867026"/>
          <a:ext cx="2444055" cy="195524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51F75D-A5AF-4B2E-95C5-9551ED22DE3A}">
      <dsp:nvSpPr>
        <dsp:cNvPr id="0" name=""/>
        <dsp:cNvSpPr/>
      </dsp:nvSpPr>
      <dsp:spPr>
        <a:xfrm>
          <a:off x="5599967" y="2626746"/>
          <a:ext cx="2175209" cy="684335"/>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Scott </a:t>
          </a:r>
          <a:r>
            <a:rPr lang="en-US" sz="1200" kern="1200" dirty="0" err="1"/>
            <a:t>Sheffler</a:t>
          </a:r>
          <a:endParaRPr lang="en-US" sz="1200" kern="1200" dirty="0"/>
        </a:p>
        <a:p>
          <a:pPr marL="0" lvl="0" indent="0" algn="ctr" defTabSz="533400">
            <a:lnSpc>
              <a:spcPct val="90000"/>
            </a:lnSpc>
            <a:spcBef>
              <a:spcPct val="0"/>
            </a:spcBef>
            <a:spcAft>
              <a:spcPct val="35000"/>
            </a:spcAft>
            <a:buNone/>
          </a:pPr>
          <a:r>
            <a:rPr lang="en-US" sz="1200" kern="1200" dirty="0" err="1"/>
            <a:t>Feldesman</a:t>
          </a:r>
          <a:r>
            <a:rPr lang="en-US" sz="1200" kern="1200" dirty="0"/>
            <a:t> Tucker</a:t>
          </a:r>
        </a:p>
      </dsp:txBody>
      <dsp:txXfrm>
        <a:off x="5599967" y="2626746"/>
        <a:ext cx="2175209" cy="684335"/>
      </dsp:txXfrm>
    </dsp:sp>
    <dsp:sp modelId="{B9C51AB0-3A9E-478F-B505-70D6AA0C6594}">
      <dsp:nvSpPr>
        <dsp:cNvPr id="0" name=""/>
        <dsp:cNvSpPr/>
      </dsp:nvSpPr>
      <dsp:spPr>
        <a:xfrm>
          <a:off x="8068463" y="867026"/>
          <a:ext cx="2444055" cy="1955244"/>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2000" b="-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FCE4CD-E1DC-4F81-AA4E-CE925C9DED1B}">
      <dsp:nvSpPr>
        <dsp:cNvPr id="0" name=""/>
        <dsp:cNvSpPr/>
      </dsp:nvSpPr>
      <dsp:spPr>
        <a:xfrm>
          <a:off x="8288428" y="2626746"/>
          <a:ext cx="2175209" cy="684335"/>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Tom McSorley</a:t>
          </a:r>
        </a:p>
        <a:p>
          <a:pPr marL="0" lvl="0" indent="0" algn="ctr" defTabSz="533400">
            <a:lnSpc>
              <a:spcPct val="90000"/>
            </a:lnSpc>
            <a:spcBef>
              <a:spcPct val="0"/>
            </a:spcBef>
            <a:spcAft>
              <a:spcPct val="35000"/>
            </a:spcAft>
            <a:buNone/>
          </a:pPr>
          <a:r>
            <a:rPr lang="en-US" sz="1200" kern="1200" dirty="0"/>
            <a:t>Arnold &amp; Porter</a:t>
          </a:r>
        </a:p>
      </dsp:txBody>
      <dsp:txXfrm>
        <a:off x="8288428" y="2626746"/>
        <a:ext cx="2175209" cy="6843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4B3FA-DD5C-4659-9E2B-C3156386AC54}">
      <dsp:nvSpPr>
        <dsp:cNvPr id="0" name=""/>
        <dsp:cNvSpPr/>
      </dsp:nvSpPr>
      <dsp:spPr>
        <a:xfrm>
          <a:off x="3216" y="207899"/>
          <a:ext cx="2551679" cy="204134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AA4B19-0F9F-4F06-96FF-6C201609E8FA}">
      <dsp:nvSpPr>
        <dsp:cNvPr id="0" name=""/>
        <dsp:cNvSpPr/>
      </dsp:nvSpPr>
      <dsp:spPr>
        <a:xfrm>
          <a:off x="232867" y="2045108"/>
          <a:ext cx="2270994" cy="71447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Jean Heilman Grier</a:t>
          </a:r>
        </a:p>
        <a:p>
          <a:pPr marL="0" lvl="0" indent="0" algn="ctr" defTabSz="755650">
            <a:lnSpc>
              <a:spcPct val="90000"/>
            </a:lnSpc>
            <a:spcBef>
              <a:spcPct val="0"/>
            </a:spcBef>
            <a:spcAft>
              <a:spcPct val="35000"/>
            </a:spcAft>
            <a:buNone/>
          </a:pPr>
          <a:r>
            <a:rPr lang="en-US" sz="1700" kern="1200" dirty="0" err="1"/>
            <a:t>Djaghe</a:t>
          </a:r>
          <a:r>
            <a:rPr lang="en-US" sz="1700" kern="1200" dirty="0"/>
            <a:t>, LLC</a:t>
          </a:r>
        </a:p>
      </dsp:txBody>
      <dsp:txXfrm>
        <a:off x="232867" y="2045108"/>
        <a:ext cx="2270994" cy="714470"/>
      </dsp:txXfrm>
    </dsp:sp>
    <dsp:sp modelId="{7E029AA7-16CE-4FBC-871F-CD86B592A312}">
      <dsp:nvSpPr>
        <dsp:cNvPr id="0" name=""/>
        <dsp:cNvSpPr/>
      </dsp:nvSpPr>
      <dsp:spPr>
        <a:xfrm>
          <a:off x="2918969" y="194365"/>
          <a:ext cx="2551679" cy="204134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4000" b="-4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BCAE1A-D34D-421A-A5EF-F99FA9A5BAB1}">
      <dsp:nvSpPr>
        <dsp:cNvPr id="0" name=""/>
        <dsp:cNvSpPr/>
      </dsp:nvSpPr>
      <dsp:spPr>
        <a:xfrm>
          <a:off x="3039715" y="2045108"/>
          <a:ext cx="2270994" cy="71447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Robert Anderson</a:t>
          </a:r>
        </a:p>
        <a:p>
          <a:pPr marL="0" lvl="0" indent="0" algn="ctr" defTabSz="755650">
            <a:lnSpc>
              <a:spcPct val="90000"/>
            </a:lnSpc>
            <a:spcBef>
              <a:spcPct val="0"/>
            </a:spcBef>
            <a:spcAft>
              <a:spcPct val="35000"/>
            </a:spcAft>
            <a:buNone/>
          </a:pPr>
          <a:r>
            <a:rPr lang="en-US" sz="1700" kern="1200" dirty="0"/>
            <a:t>WTO (retired)</a:t>
          </a:r>
        </a:p>
      </dsp:txBody>
      <dsp:txXfrm>
        <a:off x="3039715" y="2045108"/>
        <a:ext cx="2270994" cy="714470"/>
      </dsp:txXfrm>
    </dsp:sp>
    <dsp:sp modelId="{3D9019B2-B911-47FF-9A1C-AA14A9F5960D}">
      <dsp:nvSpPr>
        <dsp:cNvPr id="0" name=""/>
        <dsp:cNvSpPr/>
      </dsp:nvSpPr>
      <dsp:spPr>
        <a:xfrm>
          <a:off x="5616911" y="207899"/>
          <a:ext cx="2551679" cy="204134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4000" b="-4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2E9C33-07E1-44E3-BF00-E7A0C2038D5E}">
      <dsp:nvSpPr>
        <dsp:cNvPr id="0" name=""/>
        <dsp:cNvSpPr/>
      </dsp:nvSpPr>
      <dsp:spPr>
        <a:xfrm>
          <a:off x="5846562" y="2045108"/>
          <a:ext cx="2270994" cy="71447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Michal Kania </a:t>
          </a:r>
        </a:p>
        <a:p>
          <a:pPr marL="0" lvl="0" indent="0" algn="ctr" defTabSz="755650">
            <a:lnSpc>
              <a:spcPct val="90000"/>
            </a:lnSpc>
            <a:spcBef>
              <a:spcPct val="0"/>
            </a:spcBef>
            <a:spcAft>
              <a:spcPct val="35000"/>
            </a:spcAft>
            <a:buNone/>
          </a:pPr>
          <a:r>
            <a:rPr lang="en-US" sz="1700" kern="1200" dirty="0"/>
            <a:t>University of Silesia</a:t>
          </a:r>
        </a:p>
      </dsp:txBody>
      <dsp:txXfrm>
        <a:off x="5846562" y="2045108"/>
        <a:ext cx="2270994" cy="714470"/>
      </dsp:txXfrm>
    </dsp:sp>
    <dsp:sp modelId="{7616126C-EF5B-4D1A-BA4B-004365F999BF}">
      <dsp:nvSpPr>
        <dsp:cNvPr id="0" name=""/>
        <dsp:cNvSpPr/>
      </dsp:nvSpPr>
      <dsp:spPr>
        <a:xfrm>
          <a:off x="8423759" y="207899"/>
          <a:ext cx="2551679" cy="2041343"/>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6000" b="-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3C4654-BE69-43E9-AFD5-1DF4ECFBC6CD}">
      <dsp:nvSpPr>
        <dsp:cNvPr id="0" name=""/>
        <dsp:cNvSpPr/>
      </dsp:nvSpPr>
      <dsp:spPr>
        <a:xfrm>
          <a:off x="8653410" y="2045108"/>
          <a:ext cx="2270994" cy="71447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Roland Stein</a:t>
          </a:r>
        </a:p>
        <a:p>
          <a:pPr marL="0" lvl="0" indent="0" algn="ctr" defTabSz="755650">
            <a:lnSpc>
              <a:spcPct val="90000"/>
            </a:lnSpc>
            <a:spcBef>
              <a:spcPct val="0"/>
            </a:spcBef>
            <a:spcAft>
              <a:spcPct val="35000"/>
            </a:spcAft>
            <a:buNone/>
          </a:pPr>
          <a:r>
            <a:rPr lang="en-US" sz="1700" kern="1200" dirty="0"/>
            <a:t>BLOMSTEIN, Berlin</a:t>
          </a:r>
        </a:p>
      </dsp:txBody>
      <dsp:txXfrm>
        <a:off x="8653410" y="2045108"/>
        <a:ext cx="2270994" cy="7144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0F8DD-65D7-49CA-AA37-0A4C8F188FC8}">
      <dsp:nvSpPr>
        <dsp:cNvPr id="0" name=""/>
        <dsp:cNvSpPr/>
      </dsp:nvSpPr>
      <dsp:spPr>
        <a:xfrm>
          <a:off x="0" y="89748"/>
          <a:ext cx="4036056" cy="4036056"/>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494CFB-1A26-4300-8839-E82FE24079E0}">
      <dsp:nvSpPr>
        <dsp:cNvPr id="0" name=""/>
        <dsp:cNvSpPr/>
      </dsp:nvSpPr>
      <dsp:spPr>
        <a:xfrm>
          <a:off x="383425" y="473173"/>
          <a:ext cx="1574061" cy="1574061"/>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Temporal</a:t>
          </a:r>
        </a:p>
      </dsp:txBody>
      <dsp:txXfrm>
        <a:off x="460264" y="550012"/>
        <a:ext cx="1420383" cy="1420383"/>
      </dsp:txXfrm>
    </dsp:sp>
    <dsp:sp modelId="{83BFE0FA-3CCD-40D8-BF16-C3D3C8ACCFE3}">
      <dsp:nvSpPr>
        <dsp:cNvPr id="0" name=""/>
        <dsp:cNvSpPr/>
      </dsp:nvSpPr>
      <dsp:spPr>
        <a:xfrm>
          <a:off x="2060073" y="461336"/>
          <a:ext cx="1574061" cy="1574061"/>
        </a:xfrm>
        <a:prstGeom prst="roundRect">
          <a:avLst/>
        </a:prstGeom>
        <a:solidFill>
          <a:schemeClr val="accent5">
            <a:hueOff val="-2252848"/>
            <a:satOff val="-5806"/>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err="1"/>
            <a:t>Geographical</a:t>
          </a:r>
          <a:endParaRPr lang="fr-FR" sz="1600" kern="1200" dirty="0"/>
        </a:p>
      </dsp:txBody>
      <dsp:txXfrm>
        <a:off x="2136912" y="538175"/>
        <a:ext cx="1420383" cy="1420383"/>
      </dsp:txXfrm>
    </dsp:sp>
    <dsp:sp modelId="{A6679018-6AD8-4C6F-B20A-F976A2FE8FF2}">
      <dsp:nvSpPr>
        <dsp:cNvPr id="0" name=""/>
        <dsp:cNvSpPr/>
      </dsp:nvSpPr>
      <dsp:spPr>
        <a:xfrm>
          <a:off x="383425" y="2168316"/>
          <a:ext cx="1574061" cy="1574061"/>
        </a:xfrm>
        <a:prstGeom prst="roundRect">
          <a:avLst/>
        </a:prstGeom>
        <a:solidFill>
          <a:schemeClr val="accent5">
            <a:hueOff val="-4505695"/>
            <a:satOff val="-11613"/>
            <a:lumOff val="-784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Security/</a:t>
          </a:r>
          <a:r>
            <a:rPr lang="fr-FR" sz="1600" kern="1200" dirty="0" err="1"/>
            <a:t>Safety</a:t>
          </a:r>
          <a:endParaRPr lang="fr-FR" sz="1600" kern="1200" dirty="0"/>
        </a:p>
      </dsp:txBody>
      <dsp:txXfrm>
        <a:off x="460264" y="2245155"/>
        <a:ext cx="1420383" cy="1420383"/>
      </dsp:txXfrm>
    </dsp:sp>
    <dsp:sp modelId="{2B5A5817-584B-43ED-9823-CFBE821F31F0}">
      <dsp:nvSpPr>
        <dsp:cNvPr id="0" name=""/>
        <dsp:cNvSpPr/>
      </dsp:nvSpPr>
      <dsp:spPr>
        <a:xfrm>
          <a:off x="2078568" y="2168316"/>
          <a:ext cx="1574061" cy="1574061"/>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New </a:t>
          </a:r>
          <a:r>
            <a:rPr lang="fr-FR" sz="1600" kern="1200" dirty="0" err="1"/>
            <a:t>Competition</a:t>
          </a:r>
          <a:endParaRPr lang="fr-FR" sz="1600" kern="1200" dirty="0"/>
        </a:p>
      </dsp:txBody>
      <dsp:txXfrm>
        <a:off x="2155407" y="2245155"/>
        <a:ext cx="1420383" cy="142038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A3E822-2FD6-408D-A42C-2AB36A98BEA2}" type="datetimeFigureOut">
              <a:rPr lang="en-US" smtClean="0"/>
              <a:t>9/2/2020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49A9E-AD82-4531-9623-005E16277209}" type="slidenum">
              <a:rPr lang="en-US" smtClean="0"/>
              <a:t>‹#›</a:t>
            </a:fld>
            <a:endParaRPr lang="en-US"/>
          </a:p>
        </p:txBody>
      </p:sp>
    </p:spTree>
    <p:extLst>
      <p:ext uri="{BB962C8B-B14F-4D97-AF65-F5344CB8AC3E}">
        <p14:creationId xmlns:p14="http://schemas.microsoft.com/office/powerpoint/2010/main" val="2624221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3361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E5C732-0FAE-4559-A5F3-EF019C8540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4145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3.em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5.xml"/><Relationship Id="rId5" Type="http://schemas.openxmlformats.org/officeDocument/2006/relationships/image" Target="../media/image7.emf"/><Relationship Id="rId4" Type="http://schemas.openxmlformats.org/officeDocument/2006/relationships/image" Target="../media/image3.emf"/></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2D1E-7DD6-4A32-8E46-BD7D9AA29E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B7F1AF-063E-443F-A019-8CCE52282764}"/>
              </a:ext>
            </a:extLst>
          </p:cNvPr>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72C1D4-C92B-4606-9AB8-4129BE62B8B7}"/>
              </a:ext>
            </a:extLst>
          </p:cNvPr>
          <p:cNvSpPr>
            <a:spLocks noGrp="1"/>
          </p:cNvSpPr>
          <p:nvPr>
            <p:ph type="dt" sz="half" idx="10"/>
          </p:nvPr>
        </p:nvSpPr>
        <p:spPr/>
        <p:txBody>
          <a:bodyPr/>
          <a:lstStyle/>
          <a:p>
            <a:fld id="{C9853219-2C43-428C-AE32-DD62EAE61409}" type="datetime1">
              <a:rPr lang="en-US" smtClean="0"/>
              <a:t>9/2/2020</a:t>
            </a:fld>
            <a:endParaRPr lang="en-US"/>
          </a:p>
        </p:txBody>
      </p:sp>
      <p:sp>
        <p:nvSpPr>
          <p:cNvPr id="5" name="Footer Placeholder 4">
            <a:extLst>
              <a:ext uri="{FF2B5EF4-FFF2-40B4-BE49-F238E27FC236}">
                <a16:creationId xmlns:a16="http://schemas.microsoft.com/office/drawing/2014/main" id="{6F8C57AF-98F8-47D3-8ECB-6964DCC374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4479BE-E6A9-45A4-A55E-3C3C65DBEDF9}"/>
              </a:ext>
            </a:extLst>
          </p:cNvPr>
          <p:cNvSpPr>
            <a:spLocks noGrp="1"/>
          </p:cNvSpPr>
          <p:nvPr>
            <p:ph type="sldNum" sz="quarter" idx="12"/>
          </p:nvPr>
        </p:nvSpPr>
        <p:spPr/>
        <p:txBody>
          <a:bodyPr/>
          <a:lstStyle/>
          <a:p>
            <a:fld id="{0173BD0F-418F-44E7-9A36-910562C6BCD7}" type="slidenum">
              <a:rPr lang="en-US" smtClean="0"/>
              <a:t>‹#›</a:t>
            </a:fld>
            <a:endParaRPr lang="en-US"/>
          </a:p>
        </p:txBody>
      </p:sp>
    </p:spTree>
    <p:extLst>
      <p:ext uri="{BB962C8B-B14F-4D97-AF65-F5344CB8AC3E}">
        <p14:creationId xmlns:p14="http://schemas.microsoft.com/office/powerpoint/2010/main" val="2481355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63BF-08E8-4558-A90C-862E102A51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E09A4E-5909-480D-A312-54E7D225C1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B28E9-6750-4B63-8FFE-4286FADB7DC0}"/>
              </a:ext>
            </a:extLst>
          </p:cNvPr>
          <p:cNvSpPr>
            <a:spLocks noGrp="1"/>
          </p:cNvSpPr>
          <p:nvPr>
            <p:ph type="dt" sz="half" idx="10"/>
          </p:nvPr>
        </p:nvSpPr>
        <p:spPr/>
        <p:txBody>
          <a:bodyPr/>
          <a:lstStyle/>
          <a:p>
            <a:fld id="{441874E1-3169-4754-9601-F8FFBD4BC8B9}" type="datetime1">
              <a:rPr lang="en-US" smtClean="0"/>
              <a:t>9/2/2020</a:t>
            </a:fld>
            <a:endParaRPr lang="en-US"/>
          </a:p>
        </p:txBody>
      </p:sp>
      <p:sp>
        <p:nvSpPr>
          <p:cNvPr id="5" name="Footer Placeholder 4">
            <a:extLst>
              <a:ext uri="{FF2B5EF4-FFF2-40B4-BE49-F238E27FC236}">
                <a16:creationId xmlns:a16="http://schemas.microsoft.com/office/drawing/2014/main" id="{8583B055-E68B-4646-822C-EEE3F658FB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576D89-5001-4BEE-9957-318AD3D6A394}"/>
              </a:ext>
            </a:extLst>
          </p:cNvPr>
          <p:cNvSpPr>
            <a:spLocks noGrp="1"/>
          </p:cNvSpPr>
          <p:nvPr>
            <p:ph type="sldNum" sz="quarter" idx="12"/>
          </p:nvPr>
        </p:nvSpPr>
        <p:spPr/>
        <p:txBody>
          <a:bodyPr/>
          <a:lstStyle/>
          <a:p>
            <a:fld id="{0173BD0F-418F-44E7-9A36-910562C6BCD7}" type="slidenum">
              <a:rPr lang="en-US" smtClean="0"/>
              <a:t>‹#›</a:t>
            </a:fld>
            <a:endParaRPr lang="en-US"/>
          </a:p>
        </p:txBody>
      </p:sp>
    </p:spTree>
    <p:extLst>
      <p:ext uri="{BB962C8B-B14F-4D97-AF65-F5344CB8AC3E}">
        <p14:creationId xmlns:p14="http://schemas.microsoft.com/office/powerpoint/2010/main" val="134772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65832D-401B-489D-AED3-69B56438CFA0}"/>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C8A5C0-3761-469B-BC06-3BA396D0797F}"/>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05E24-FC7A-4109-8579-1047BD753D55}"/>
              </a:ext>
            </a:extLst>
          </p:cNvPr>
          <p:cNvSpPr>
            <a:spLocks noGrp="1"/>
          </p:cNvSpPr>
          <p:nvPr>
            <p:ph type="dt" sz="half" idx="10"/>
          </p:nvPr>
        </p:nvSpPr>
        <p:spPr/>
        <p:txBody>
          <a:bodyPr/>
          <a:lstStyle/>
          <a:p>
            <a:fld id="{635CADEC-304C-4663-BE7B-F8D84EFA885D}" type="datetime1">
              <a:rPr lang="en-US" smtClean="0"/>
              <a:t>9/2/2020</a:t>
            </a:fld>
            <a:endParaRPr lang="en-US"/>
          </a:p>
        </p:txBody>
      </p:sp>
      <p:sp>
        <p:nvSpPr>
          <p:cNvPr id="5" name="Footer Placeholder 4">
            <a:extLst>
              <a:ext uri="{FF2B5EF4-FFF2-40B4-BE49-F238E27FC236}">
                <a16:creationId xmlns:a16="http://schemas.microsoft.com/office/drawing/2014/main" id="{9A59073C-5A91-4536-9EC1-1395B8557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0ACFEE-3F1D-4724-9FDB-DD9B37A2B29C}"/>
              </a:ext>
            </a:extLst>
          </p:cNvPr>
          <p:cNvSpPr>
            <a:spLocks noGrp="1"/>
          </p:cNvSpPr>
          <p:nvPr>
            <p:ph type="sldNum" sz="quarter" idx="12"/>
          </p:nvPr>
        </p:nvSpPr>
        <p:spPr/>
        <p:txBody>
          <a:bodyPr/>
          <a:lstStyle/>
          <a:p>
            <a:fld id="{0173BD0F-418F-44E7-9A36-910562C6BCD7}" type="slidenum">
              <a:rPr lang="en-US" smtClean="0"/>
              <a:t>‹#›</a:t>
            </a:fld>
            <a:endParaRPr lang="en-US"/>
          </a:p>
        </p:txBody>
      </p:sp>
    </p:spTree>
    <p:extLst>
      <p:ext uri="{BB962C8B-B14F-4D97-AF65-F5344CB8AC3E}">
        <p14:creationId xmlns:p14="http://schemas.microsoft.com/office/powerpoint/2010/main" val="699376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A718EA-4998-46F3-A8BD-27727201B61E}" type="datetime1">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1175038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A6D492-AB22-4069-A809-3493D131266D}" type="datetime1">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2131187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A18C69-CCE2-4E33-B95F-F24C5A90C6E6}" type="datetime1">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2408416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342218-5B5F-4A9C-99C6-72FBAB250E5A}" type="datetime1">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1548337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9C0F39-0781-4F5C-B67D-5B851A048A99}" type="datetime1">
              <a:rPr lang="en-US" smtClean="0"/>
              <a:t>9/2/2020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2040644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CDF7F9-F129-43FE-A0FD-C2F2A10C3A10}" type="datetime1">
              <a:rPr lang="en-US" smtClean="0"/>
              <a:t>9/2/2020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4290410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C2855D-2DEB-4386-B424-866095F1FB19}" type="datetime1">
              <a:rPr lang="en-US" smtClean="0"/>
              <a:t>9/2/2020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3802229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24650D-7922-4F00-8E26-A3B38FD25765}" type="datetime1">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223896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1F9C-E300-46B6-8247-8F9986D839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D8F526-DE65-4B1B-B514-D3F2CD914F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F44F9D-040A-46CC-82D8-8CC892D5699B}"/>
              </a:ext>
            </a:extLst>
          </p:cNvPr>
          <p:cNvSpPr>
            <a:spLocks noGrp="1"/>
          </p:cNvSpPr>
          <p:nvPr>
            <p:ph type="dt" sz="half" idx="10"/>
          </p:nvPr>
        </p:nvSpPr>
        <p:spPr/>
        <p:txBody>
          <a:bodyPr/>
          <a:lstStyle/>
          <a:p>
            <a:fld id="{ABE22093-60D7-4193-A3C8-CE100A896EC5}" type="datetime1">
              <a:rPr lang="en-US" smtClean="0"/>
              <a:t>9/2/2020</a:t>
            </a:fld>
            <a:endParaRPr lang="en-US"/>
          </a:p>
        </p:txBody>
      </p:sp>
      <p:sp>
        <p:nvSpPr>
          <p:cNvPr id="5" name="Footer Placeholder 4">
            <a:extLst>
              <a:ext uri="{FF2B5EF4-FFF2-40B4-BE49-F238E27FC236}">
                <a16:creationId xmlns:a16="http://schemas.microsoft.com/office/drawing/2014/main" id="{909A4A72-5839-452E-8C13-9F3563BC80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6AB6E7-3E6B-48AB-8DCA-2D94B82CAC0F}"/>
              </a:ext>
            </a:extLst>
          </p:cNvPr>
          <p:cNvSpPr>
            <a:spLocks noGrp="1"/>
          </p:cNvSpPr>
          <p:nvPr>
            <p:ph type="sldNum" sz="quarter" idx="12"/>
          </p:nvPr>
        </p:nvSpPr>
        <p:spPr/>
        <p:txBody>
          <a:bodyPr/>
          <a:lstStyle/>
          <a:p>
            <a:fld id="{0173BD0F-418F-44E7-9A36-910562C6BCD7}" type="slidenum">
              <a:rPr lang="en-US" smtClean="0"/>
              <a:t>‹#›</a:t>
            </a:fld>
            <a:endParaRPr lang="en-US"/>
          </a:p>
        </p:txBody>
      </p:sp>
    </p:spTree>
    <p:extLst>
      <p:ext uri="{BB962C8B-B14F-4D97-AF65-F5344CB8AC3E}">
        <p14:creationId xmlns:p14="http://schemas.microsoft.com/office/powerpoint/2010/main" val="3817235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70773F-A822-413B-A6DB-1833847D604B}" type="datetime1">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3108552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B8769D-9515-471B-86E2-C246A6A38A1B}" type="datetime1">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1625726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0E771D-8C3B-46B5-897E-BE1AE71BD022}" type="datetime1">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3780209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FCBC8-D40F-44BE-9843-348587C72124}"/>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4F2B7E6-F27B-4708-933E-66B8B8B95098}"/>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05906F5-C34A-4A70-9E79-726865E3C124}"/>
              </a:ext>
            </a:extLst>
          </p:cNvPr>
          <p:cNvSpPr>
            <a:spLocks noGrp="1"/>
          </p:cNvSpPr>
          <p:nvPr>
            <p:ph type="dt" sz="half" idx="10"/>
          </p:nvPr>
        </p:nvSpPr>
        <p:spPr/>
        <p:txBody>
          <a:bodyPr/>
          <a:lstStyle/>
          <a:p>
            <a:fld id="{C7D6FA7A-E423-4501-841C-93955FF89AA2}" type="datetime1">
              <a:rPr lang="en-US" smtClean="0"/>
              <a:t>9/2/2020</a:t>
            </a:fld>
            <a:endParaRPr lang="en-US"/>
          </a:p>
        </p:txBody>
      </p:sp>
      <p:sp>
        <p:nvSpPr>
          <p:cNvPr id="5" name="Footer Placeholder 4">
            <a:extLst>
              <a:ext uri="{FF2B5EF4-FFF2-40B4-BE49-F238E27FC236}">
                <a16:creationId xmlns:a16="http://schemas.microsoft.com/office/drawing/2014/main" id="{DE61CC65-F7A3-4A1A-8B6C-4E56A77D0F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BA5B79-B057-4565-9A3F-6E8A5B83F5CA}"/>
              </a:ext>
            </a:extLst>
          </p:cNvPr>
          <p:cNvSpPr>
            <a:spLocks noGrp="1"/>
          </p:cNvSpPr>
          <p:nvPr>
            <p:ph type="sldNum" sz="quarter" idx="12"/>
          </p:nvPr>
        </p:nvSpPr>
        <p:spPr/>
        <p:txBody>
          <a:bodyPr/>
          <a:lstStyle/>
          <a:p>
            <a:fld id="{4ABDE4C1-1098-48A5-B2E5-0A16DC9BBBA9}" type="slidenum">
              <a:rPr lang="en-US" smtClean="0"/>
              <a:t>‹#›</a:t>
            </a:fld>
            <a:endParaRPr lang="en-US"/>
          </a:p>
        </p:txBody>
      </p:sp>
    </p:spTree>
    <p:extLst>
      <p:ext uri="{BB962C8B-B14F-4D97-AF65-F5344CB8AC3E}">
        <p14:creationId xmlns:p14="http://schemas.microsoft.com/office/powerpoint/2010/main" val="716582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594E9-8ED1-4E63-9847-FBFD7CC5E1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B52BBD-6271-4175-B8DB-EE85703620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97B3D-3B49-4AC2-827C-7FD2BA268914}"/>
              </a:ext>
            </a:extLst>
          </p:cNvPr>
          <p:cNvSpPr>
            <a:spLocks noGrp="1"/>
          </p:cNvSpPr>
          <p:nvPr>
            <p:ph type="dt" sz="half" idx="10"/>
          </p:nvPr>
        </p:nvSpPr>
        <p:spPr/>
        <p:txBody>
          <a:bodyPr/>
          <a:lstStyle/>
          <a:p>
            <a:fld id="{221251B7-7451-4ABF-AABC-94A0FB909F6A}" type="datetime1">
              <a:rPr lang="en-US" smtClean="0"/>
              <a:t>9/2/2020</a:t>
            </a:fld>
            <a:endParaRPr lang="en-US"/>
          </a:p>
        </p:txBody>
      </p:sp>
      <p:sp>
        <p:nvSpPr>
          <p:cNvPr id="5" name="Footer Placeholder 4">
            <a:extLst>
              <a:ext uri="{FF2B5EF4-FFF2-40B4-BE49-F238E27FC236}">
                <a16:creationId xmlns:a16="http://schemas.microsoft.com/office/drawing/2014/main" id="{03958DCE-D8F6-4A7A-9A57-5F388CBEE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640041-89D7-44DC-BD5A-892FF537C777}"/>
              </a:ext>
            </a:extLst>
          </p:cNvPr>
          <p:cNvSpPr>
            <a:spLocks noGrp="1"/>
          </p:cNvSpPr>
          <p:nvPr>
            <p:ph type="sldNum" sz="quarter" idx="12"/>
          </p:nvPr>
        </p:nvSpPr>
        <p:spPr/>
        <p:txBody>
          <a:bodyPr/>
          <a:lstStyle/>
          <a:p>
            <a:fld id="{4ABDE4C1-1098-48A5-B2E5-0A16DC9BBBA9}" type="slidenum">
              <a:rPr lang="en-US" smtClean="0"/>
              <a:t>‹#›</a:t>
            </a:fld>
            <a:endParaRPr lang="en-US"/>
          </a:p>
        </p:txBody>
      </p:sp>
    </p:spTree>
    <p:extLst>
      <p:ext uri="{BB962C8B-B14F-4D97-AF65-F5344CB8AC3E}">
        <p14:creationId xmlns:p14="http://schemas.microsoft.com/office/powerpoint/2010/main" val="138429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910B0-0B46-47E6-9AD1-1407395DAFD0}"/>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6BEA1D0-5068-46F1-81DF-79A6F4DB4110}"/>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0B801E-C861-4291-9534-F3916202615D}"/>
              </a:ext>
            </a:extLst>
          </p:cNvPr>
          <p:cNvSpPr>
            <a:spLocks noGrp="1"/>
          </p:cNvSpPr>
          <p:nvPr>
            <p:ph type="dt" sz="half" idx="10"/>
          </p:nvPr>
        </p:nvSpPr>
        <p:spPr/>
        <p:txBody>
          <a:bodyPr/>
          <a:lstStyle/>
          <a:p>
            <a:fld id="{B754BEFF-13A4-4C6A-B7E9-7B56256EF97D}" type="datetime1">
              <a:rPr lang="en-US" smtClean="0"/>
              <a:t>9/2/2020</a:t>
            </a:fld>
            <a:endParaRPr lang="en-US"/>
          </a:p>
        </p:txBody>
      </p:sp>
      <p:sp>
        <p:nvSpPr>
          <p:cNvPr id="5" name="Footer Placeholder 4">
            <a:extLst>
              <a:ext uri="{FF2B5EF4-FFF2-40B4-BE49-F238E27FC236}">
                <a16:creationId xmlns:a16="http://schemas.microsoft.com/office/drawing/2014/main" id="{09D37CB5-E7AA-4DF3-B079-17A459A59B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7E3BEC-41A3-41C1-9B47-42BAEE637933}"/>
              </a:ext>
            </a:extLst>
          </p:cNvPr>
          <p:cNvSpPr>
            <a:spLocks noGrp="1"/>
          </p:cNvSpPr>
          <p:nvPr>
            <p:ph type="sldNum" sz="quarter" idx="12"/>
          </p:nvPr>
        </p:nvSpPr>
        <p:spPr/>
        <p:txBody>
          <a:bodyPr/>
          <a:lstStyle/>
          <a:p>
            <a:fld id="{4ABDE4C1-1098-48A5-B2E5-0A16DC9BBBA9}" type="slidenum">
              <a:rPr lang="en-US" smtClean="0"/>
              <a:t>‹#›</a:t>
            </a:fld>
            <a:endParaRPr lang="en-US"/>
          </a:p>
        </p:txBody>
      </p:sp>
    </p:spTree>
    <p:extLst>
      <p:ext uri="{BB962C8B-B14F-4D97-AF65-F5344CB8AC3E}">
        <p14:creationId xmlns:p14="http://schemas.microsoft.com/office/powerpoint/2010/main" val="26898180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4BE75-6FDE-45CE-8B5C-31C34DEA8C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528BD2-E660-4BCB-AA28-25EA536AC5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3117F1-C5AB-4A91-84A3-0917DCEC11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33B494-C31F-4686-A484-77515894108D}"/>
              </a:ext>
            </a:extLst>
          </p:cNvPr>
          <p:cNvSpPr>
            <a:spLocks noGrp="1"/>
          </p:cNvSpPr>
          <p:nvPr>
            <p:ph type="dt" sz="half" idx="10"/>
          </p:nvPr>
        </p:nvSpPr>
        <p:spPr/>
        <p:txBody>
          <a:bodyPr/>
          <a:lstStyle/>
          <a:p>
            <a:fld id="{EBBF6E9A-1C5A-4ED5-A079-6BB341158F79}" type="datetime1">
              <a:rPr lang="en-US" smtClean="0"/>
              <a:t>9/2/2020</a:t>
            </a:fld>
            <a:endParaRPr lang="en-US"/>
          </a:p>
        </p:txBody>
      </p:sp>
      <p:sp>
        <p:nvSpPr>
          <p:cNvPr id="6" name="Footer Placeholder 5">
            <a:extLst>
              <a:ext uri="{FF2B5EF4-FFF2-40B4-BE49-F238E27FC236}">
                <a16:creationId xmlns:a16="http://schemas.microsoft.com/office/drawing/2014/main" id="{9C9213F3-572E-4156-944D-FD4A3116A9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D066C5-F8E0-4217-B62B-739C91CC3DB8}"/>
              </a:ext>
            </a:extLst>
          </p:cNvPr>
          <p:cNvSpPr>
            <a:spLocks noGrp="1"/>
          </p:cNvSpPr>
          <p:nvPr>
            <p:ph type="sldNum" sz="quarter" idx="12"/>
          </p:nvPr>
        </p:nvSpPr>
        <p:spPr/>
        <p:txBody>
          <a:bodyPr/>
          <a:lstStyle/>
          <a:p>
            <a:fld id="{4ABDE4C1-1098-48A5-B2E5-0A16DC9BBBA9}" type="slidenum">
              <a:rPr lang="en-US" smtClean="0"/>
              <a:t>‹#›</a:t>
            </a:fld>
            <a:endParaRPr lang="en-US"/>
          </a:p>
        </p:txBody>
      </p:sp>
    </p:spTree>
    <p:extLst>
      <p:ext uri="{BB962C8B-B14F-4D97-AF65-F5344CB8AC3E}">
        <p14:creationId xmlns:p14="http://schemas.microsoft.com/office/powerpoint/2010/main" val="2744547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D7C32-47AD-4B5C-A706-A8D99DAC1770}"/>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63C004-B572-4865-9CDB-CEAA3C896525}"/>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F63611B-168A-4EBF-8E67-C002303F32B6}"/>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AF4AE6-3968-463B-97E9-D1E2A6738B2B}"/>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137B6D7-360E-48EE-BDD3-AB87C91D1391}"/>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FC8445-0498-4223-9482-A90CFACA2BA0}"/>
              </a:ext>
            </a:extLst>
          </p:cNvPr>
          <p:cNvSpPr>
            <a:spLocks noGrp="1"/>
          </p:cNvSpPr>
          <p:nvPr>
            <p:ph type="dt" sz="half" idx="10"/>
          </p:nvPr>
        </p:nvSpPr>
        <p:spPr/>
        <p:txBody>
          <a:bodyPr/>
          <a:lstStyle/>
          <a:p>
            <a:fld id="{B4939079-F515-4BF1-9CA8-CC13CC8F72D2}" type="datetime1">
              <a:rPr lang="en-US" smtClean="0"/>
              <a:t>9/2/2020</a:t>
            </a:fld>
            <a:endParaRPr lang="en-US"/>
          </a:p>
        </p:txBody>
      </p:sp>
      <p:sp>
        <p:nvSpPr>
          <p:cNvPr id="8" name="Footer Placeholder 7">
            <a:extLst>
              <a:ext uri="{FF2B5EF4-FFF2-40B4-BE49-F238E27FC236}">
                <a16:creationId xmlns:a16="http://schemas.microsoft.com/office/drawing/2014/main" id="{69DDDB5B-E525-408C-861E-9EC3B286CA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572EEC-9411-4DA1-8577-1C9190DB9FA0}"/>
              </a:ext>
            </a:extLst>
          </p:cNvPr>
          <p:cNvSpPr>
            <a:spLocks noGrp="1"/>
          </p:cNvSpPr>
          <p:nvPr>
            <p:ph type="sldNum" sz="quarter" idx="12"/>
          </p:nvPr>
        </p:nvSpPr>
        <p:spPr/>
        <p:txBody>
          <a:bodyPr/>
          <a:lstStyle/>
          <a:p>
            <a:fld id="{4ABDE4C1-1098-48A5-B2E5-0A16DC9BBBA9}" type="slidenum">
              <a:rPr lang="en-US" smtClean="0"/>
              <a:t>‹#›</a:t>
            </a:fld>
            <a:endParaRPr lang="en-US"/>
          </a:p>
        </p:txBody>
      </p:sp>
    </p:spTree>
    <p:extLst>
      <p:ext uri="{BB962C8B-B14F-4D97-AF65-F5344CB8AC3E}">
        <p14:creationId xmlns:p14="http://schemas.microsoft.com/office/powerpoint/2010/main" val="2432554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6A1B0-CBD9-49B6-AAEF-56BEB67013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A6EBCD-659F-44EE-85F6-398BAE9A6594}"/>
              </a:ext>
            </a:extLst>
          </p:cNvPr>
          <p:cNvSpPr>
            <a:spLocks noGrp="1"/>
          </p:cNvSpPr>
          <p:nvPr>
            <p:ph type="dt" sz="half" idx="10"/>
          </p:nvPr>
        </p:nvSpPr>
        <p:spPr/>
        <p:txBody>
          <a:bodyPr/>
          <a:lstStyle/>
          <a:p>
            <a:fld id="{DC4D8D10-5DE1-4F02-AB88-4A3B22DB59DD}" type="datetime1">
              <a:rPr lang="en-US" smtClean="0"/>
              <a:t>9/2/2020</a:t>
            </a:fld>
            <a:endParaRPr lang="en-US"/>
          </a:p>
        </p:txBody>
      </p:sp>
      <p:sp>
        <p:nvSpPr>
          <p:cNvPr id="4" name="Footer Placeholder 3">
            <a:extLst>
              <a:ext uri="{FF2B5EF4-FFF2-40B4-BE49-F238E27FC236}">
                <a16:creationId xmlns:a16="http://schemas.microsoft.com/office/drawing/2014/main" id="{27D71A9D-702E-4674-B2A3-8AD413700F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DA43F6-73EF-46A9-BE2B-FEFB4FF7BFCB}"/>
              </a:ext>
            </a:extLst>
          </p:cNvPr>
          <p:cNvSpPr>
            <a:spLocks noGrp="1"/>
          </p:cNvSpPr>
          <p:nvPr>
            <p:ph type="sldNum" sz="quarter" idx="12"/>
          </p:nvPr>
        </p:nvSpPr>
        <p:spPr/>
        <p:txBody>
          <a:bodyPr/>
          <a:lstStyle/>
          <a:p>
            <a:fld id="{4ABDE4C1-1098-48A5-B2E5-0A16DC9BBBA9}" type="slidenum">
              <a:rPr lang="en-US" smtClean="0"/>
              <a:t>‹#›</a:t>
            </a:fld>
            <a:endParaRPr lang="en-US"/>
          </a:p>
        </p:txBody>
      </p:sp>
    </p:spTree>
    <p:extLst>
      <p:ext uri="{BB962C8B-B14F-4D97-AF65-F5344CB8AC3E}">
        <p14:creationId xmlns:p14="http://schemas.microsoft.com/office/powerpoint/2010/main" val="852380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6530C6-E3C8-42D4-9655-641E3C9792D5}"/>
              </a:ext>
            </a:extLst>
          </p:cNvPr>
          <p:cNvSpPr>
            <a:spLocks noGrp="1"/>
          </p:cNvSpPr>
          <p:nvPr>
            <p:ph type="dt" sz="half" idx="10"/>
          </p:nvPr>
        </p:nvSpPr>
        <p:spPr/>
        <p:txBody>
          <a:bodyPr/>
          <a:lstStyle/>
          <a:p>
            <a:fld id="{105AA55E-85B7-4558-A99C-56AD386475A4}" type="datetime1">
              <a:rPr lang="en-US" smtClean="0"/>
              <a:t>9/2/2020</a:t>
            </a:fld>
            <a:endParaRPr lang="en-US"/>
          </a:p>
        </p:txBody>
      </p:sp>
      <p:sp>
        <p:nvSpPr>
          <p:cNvPr id="3" name="Footer Placeholder 2">
            <a:extLst>
              <a:ext uri="{FF2B5EF4-FFF2-40B4-BE49-F238E27FC236}">
                <a16:creationId xmlns:a16="http://schemas.microsoft.com/office/drawing/2014/main" id="{6D781BA2-1CC9-4F3E-9F21-BD01CF20D4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E06738-4BF6-4023-A245-C53DD84EA149}"/>
              </a:ext>
            </a:extLst>
          </p:cNvPr>
          <p:cNvSpPr>
            <a:spLocks noGrp="1"/>
          </p:cNvSpPr>
          <p:nvPr>
            <p:ph type="sldNum" sz="quarter" idx="12"/>
          </p:nvPr>
        </p:nvSpPr>
        <p:spPr/>
        <p:txBody>
          <a:bodyPr/>
          <a:lstStyle/>
          <a:p>
            <a:fld id="{4ABDE4C1-1098-48A5-B2E5-0A16DC9BBBA9}" type="slidenum">
              <a:rPr lang="en-US" smtClean="0"/>
              <a:t>‹#›</a:t>
            </a:fld>
            <a:endParaRPr lang="en-US"/>
          </a:p>
        </p:txBody>
      </p:sp>
    </p:spTree>
    <p:extLst>
      <p:ext uri="{BB962C8B-B14F-4D97-AF65-F5344CB8AC3E}">
        <p14:creationId xmlns:p14="http://schemas.microsoft.com/office/powerpoint/2010/main" val="3621097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8ED6-1D41-40F7-99DB-8454E22746DE}"/>
              </a:ext>
            </a:extLst>
          </p:cNvPr>
          <p:cNvSpPr>
            <a:spLocks noGrp="1"/>
          </p:cNvSpPr>
          <p:nvPr>
            <p:ph type="title"/>
          </p:nvPr>
        </p:nvSpPr>
        <p:spPr>
          <a:xfrm>
            <a:off x="831851" y="170974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E3E09E-857F-4E17-ACD2-842337DEDEBE}"/>
              </a:ext>
            </a:extLst>
          </p:cNvPr>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5AC020-2C7A-4A63-A6B1-0E4ED87A3F66}"/>
              </a:ext>
            </a:extLst>
          </p:cNvPr>
          <p:cNvSpPr>
            <a:spLocks noGrp="1"/>
          </p:cNvSpPr>
          <p:nvPr>
            <p:ph type="dt" sz="half" idx="10"/>
          </p:nvPr>
        </p:nvSpPr>
        <p:spPr/>
        <p:txBody>
          <a:bodyPr/>
          <a:lstStyle/>
          <a:p>
            <a:fld id="{ECCAF55C-63E2-4406-B449-B626696754F4}" type="datetime1">
              <a:rPr lang="en-US" smtClean="0"/>
              <a:t>9/2/2020</a:t>
            </a:fld>
            <a:endParaRPr lang="en-US"/>
          </a:p>
        </p:txBody>
      </p:sp>
      <p:sp>
        <p:nvSpPr>
          <p:cNvPr id="5" name="Footer Placeholder 4">
            <a:extLst>
              <a:ext uri="{FF2B5EF4-FFF2-40B4-BE49-F238E27FC236}">
                <a16:creationId xmlns:a16="http://schemas.microsoft.com/office/drawing/2014/main" id="{CEBC69E4-1FB6-420C-A1FB-48BEB9178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B452BB-701D-46BC-9B49-22AE91DC65E7}"/>
              </a:ext>
            </a:extLst>
          </p:cNvPr>
          <p:cNvSpPr>
            <a:spLocks noGrp="1"/>
          </p:cNvSpPr>
          <p:nvPr>
            <p:ph type="sldNum" sz="quarter" idx="12"/>
          </p:nvPr>
        </p:nvSpPr>
        <p:spPr/>
        <p:txBody>
          <a:bodyPr/>
          <a:lstStyle/>
          <a:p>
            <a:fld id="{0173BD0F-418F-44E7-9A36-910562C6BCD7}" type="slidenum">
              <a:rPr lang="en-US" smtClean="0"/>
              <a:t>‹#›</a:t>
            </a:fld>
            <a:endParaRPr lang="en-US"/>
          </a:p>
        </p:txBody>
      </p:sp>
    </p:spTree>
    <p:extLst>
      <p:ext uri="{BB962C8B-B14F-4D97-AF65-F5344CB8AC3E}">
        <p14:creationId xmlns:p14="http://schemas.microsoft.com/office/powerpoint/2010/main" val="902036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663E7-6ED9-42D6-9CD2-86D44E7D7092}"/>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8858A50-B6FA-4B27-B484-5B2C3CBBBDBE}"/>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F173FA-C7A6-4793-BA4B-635EEF83D7C0}"/>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75DD99D-B327-47D0-93FA-D83E7AE42FC3}"/>
              </a:ext>
            </a:extLst>
          </p:cNvPr>
          <p:cNvSpPr>
            <a:spLocks noGrp="1"/>
          </p:cNvSpPr>
          <p:nvPr>
            <p:ph type="dt" sz="half" idx="10"/>
          </p:nvPr>
        </p:nvSpPr>
        <p:spPr/>
        <p:txBody>
          <a:bodyPr/>
          <a:lstStyle/>
          <a:p>
            <a:fld id="{BD03C693-EB06-48D8-9768-9D21478C18EB}" type="datetime1">
              <a:rPr lang="en-US" smtClean="0"/>
              <a:t>9/2/2020</a:t>
            </a:fld>
            <a:endParaRPr lang="en-US"/>
          </a:p>
        </p:txBody>
      </p:sp>
      <p:sp>
        <p:nvSpPr>
          <p:cNvPr id="6" name="Footer Placeholder 5">
            <a:extLst>
              <a:ext uri="{FF2B5EF4-FFF2-40B4-BE49-F238E27FC236}">
                <a16:creationId xmlns:a16="http://schemas.microsoft.com/office/drawing/2014/main" id="{E0BE1EB3-977A-48D0-85A7-3EDF71AEEB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D934F5-13A3-4D44-93BC-34D74E10B0DE}"/>
              </a:ext>
            </a:extLst>
          </p:cNvPr>
          <p:cNvSpPr>
            <a:spLocks noGrp="1"/>
          </p:cNvSpPr>
          <p:nvPr>
            <p:ph type="sldNum" sz="quarter" idx="12"/>
          </p:nvPr>
        </p:nvSpPr>
        <p:spPr/>
        <p:txBody>
          <a:bodyPr/>
          <a:lstStyle/>
          <a:p>
            <a:fld id="{4ABDE4C1-1098-48A5-B2E5-0A16DC9BBBA9}" type="slidenum">
              <a:rPr lang="en-US" smtClean="0"/>
              <a:t>‹#›</a:t>
            </a:fld>
            <a:endParaRPr lang="en-US"/>
          </a:p>
        </p:txBody>
      </p:sp>
    </p:spTree>
    <p:extLst>
      <p:ext uri="{BB962C8B-B14F-4D97-AF65-F5344CB8AC3E}">
        <p14:creationId xmlns:p14="http://schemas.microsoft.com/office/powerpoint/2010/main" val="1053968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85501-56F8-469A-9B97-AD3CC7EB35F2}"/>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23AA43A-C9CD-4D13-954A-784E7DCF5865}"/>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55A2308-48FF-41AA-9CCE-750F78315178}"/>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D511658-3BBE-4202-8C21-7395375D404D}"/>
              </a:ext>
            </a:extLst>
          </p:cNvPr>
          <p:cNvSpPr>
            <a:spLocks noGrp="1"/>
          </p:cNvSpPr>
          <p:nvPr>
            <p:ph type="dt" sz="half" idx="10"/>
          </p:nvPr>
        </p:nvSpPr>
        <p:spPr/>
        <p:txBody>
          <a:bodyPr/>
          <a:lstStyle/>
          <a:p>
            <a:fld id="{E36FFBA8-2CEE-449A-B92A-812CCE8358DA}" type="datetime1">
              <a:rPr lang="en-US" smtClean="0"/>
              <a:t>9/2/2020</a:t>
            </a:fld>
            <a:endParaRPr lang="en-US"/>
          </a:p>
        </p:txBody>
      </p:sp>
      <p:sp>
        <p:nvSpPr>
          <p:cNvPr id="6" name="Footer Placeholder 5">
            <a:extLst>
              <a:ext uri="{FF2B5EF4-FFF2-40B4-BE49-F238E27FC236}">
                <a16:creationId xmlns:a16="http://schemas.microsoft.com/office/drawing/2014/main" id="{0ACAAEB0-2DF8-49D7-A59D-2DB318B0E0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34160D-5ACC-4943-AB89-2BBBDF8BAB88}"/>
              </a:ext>
            </a:extLst>
          </p:cNvPr>
          <p:cNvSpPr>
            <a:spLocks noGrp="1"/>
          </p:cNvSpPr>
          <p:nvPr>
            <p:ph type="sldNum" sz="quarter" idx="12"/>
          </p:nvPr>
        </p:nvSpPr>
        <p:spPr/>
        <p:txBody>
          <a:bodyPr/>
          <a:lstStyle/>
          <a:p>
            <a:fld id="{4ABDE4C1-1098-48A5-B2E5-0A16DC9BBBA9}" type="slidenum">
              <a:rPr lang="en-US" smtClean="0"/>
              <a:t>‹#›</a:t>
            </a:fld>
            <a:endParaRPr lang="en-US"/>
          </a:p>
        </p:txBody>
      </p:sp>
    </p:spTree>
    <p:extLst>
      <p:ext uri="{BB962C8B-B14F-4D97-AF65-F5344CB8AC3E}">
        <p14:creationId xmlns:p14="http://schemas.microsoft.com/office/powerpoint/2010/main" val="26957192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50A3C-8E7A-4B65-9EEF-32D70FD032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F25ADE-FB04-4BCB-B35E-A92FF3711C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AB901B-4218-4825-B0DA-E07BB69D8971}"/>
              </a:ext>
            </a:extLst>
          </p:cNvPr>
          <p:cNvSpPr>
            <a:spLocks noGrp="1"/>
          </p:cNvSpPr>
          <p:nvPr>
            <p:ph type="dt" sz="half" idx="10"/>
          </p:nvPr>
        </p:nvSpPr>
        <p:spPr/>
        <p:txBody>
          <a:bodyPr/>
          <a:lstStyle/>
          <a:p>
            <a:fld id="{885EFE99-4C7F-4600-992E-61FBC5C39C05}" type="datetime1">
              <a:rPr lang="en-US" smtClean="0"/>
              <a:t>9/2/2020</a:t>
            </a:fld>
            <a:endParaRPr lang="en-US"/>
          </a:p>
        </p:txBody>
      </p:sp>
      <p:sp>
        <p:nvSpPr>
          <p:cNvPr id="5" name="Footer Placeholder 4">
            <a:extLst>
              <a:ext uri="{FF2B5EF4-FFF2-40B4-BE49-F238E27FC236}">
                <a16:creationId xmlns:a16="http://schemas.microsoft.com/office/drawing/2014/main" id="{739A51B6-A1E2-419C-9657-E0C6729AA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B41048-06F1-430B-8884-0360C2D74B2A}"/>
              </a:ext>
            </a:extLst>
          </p:cNvPr>
          <p:cNvSpPr>
            <a:spLocks noGrp="1"/>
          </p:cNvSpPr>
          <p:nvPr>
            <p:ph type="sldNum" sz="quarter" idx="12"/>
          </p:nvPr>
        </p:nvSpPr>
        <p:spPr/>
        <p:txBody>
          <a:bodyPr/>
          <a:lstStyle/>
          <a:p>
            <a:fld id="{4ABDE4C1-1098-48A5-B2E5-0A16DC9BBBA9}" type="slidenum">
              <a:rPr lang="en-US" smtClean="0"/>
              <a:t>‹#›</a:t>
            </a:fld>
            <a:endParaRPr lang="en-US"/>
          </a:p>
        </p:txBody>
      </p:sp>
    </p:spTree>
    <p:extLst>
      <p:ext uri="{BB962C8B-B14F-4D97-AF65-F5344CB8AC3E}">
        <p14:creationId xmlns:p14="http://schemas.microsoft.com/office/powerpoint/2010/main" val="56917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922B13-FF0E-4BFB-BF6D-D12847706F75}"/>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E2A6E0-798E-4E66-AD57-F8178A0A3412}"/>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E64069-6F4D-42DF-AC3E-B8AEDC57A535}"/>
              </a:ext>
            </a:extLst>
          </p:cNvPr>
          <p:cNvSpPr>
            <a:spLocks noGrp="1"/>
          </p:cNvSpPr>
          <p:nvPr>
            <p:ph type="dt" sz="half" idx="10"/>
          </p:nvPr>
        </p:nvSpPr>
        <p:spPr/>
        <p:txBody>
          <a:bodyPr/>
          <a:lstStyle/>
          <a:p>
            <a:fld id="{37BBDF00-9148-47E4-A384-F2150E92B321}" type="datetime1">
              <a:rPr lang="en-US" smtClean="0"/>
              <a:t>9/2/2020</a:t>
            </a:fld>
            <a:endParaRPr lang="en-US"/>
          </a:p>
        </p:txBody>
      </p:sp>
      <p:sp>
        <p:nvSpPr>
          <p:cNvPr id="5" name="Footer Placeholder 4">
            <a:extLst>
              <a:ext uri="{FF2B5EF4-FFF2-40B4-BE49-F238E27FC236}">
                <a16:creationId xmlns:a16="http://schemas.microsoft.com/office/drawing/2014/main" id="{8972FC45-CDE6-4D08-ABDF-655F1A0BA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F0736-AA7A-44BF-8CF7-98ED40C9EA04}"/>
              </a:ext>
            </a:extLst>
          </p:cNvPr>
          <p:cNvSpPr>
            <a:spLocks noGrp="1"/>
          </p:cNvSpPr>
          <p:nvPr>
            <p:ph type="sldNum" sz="quarter" idx="12"/>
          </p:nvPr>
        </p:nvSpPr>
        <p:spPr/>
        <p:txBody>
          <a:bodyPr/>
          <a:lstStyle/>
          <a:p>
            <a:fld id="{4ABDE4C1-1098-48A5-B2E5-0A16DC9BBBA9}" type="slidenum">
              <a:rPr lang="en-US" smtClean="0"/>
              <a:t>‹#›</a:t>
            </a:fld>
            <a:endParaRPr lang="en-US"/>
          </a:p>
        </p:txBody>
      </p:sp>
    </p:spTree>
    <p:extLst>
      <p:ext uri="{BB962C8B-B14F-4D97-AF65-F5344CB8AC3E}">
        <p14:creationId xmlns:p14="http://schemas.microsoft.com/office/powerpoint/2010/main" val="33715086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831DF3-0669-4B1B-8190-F1FCAE08EDB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808B122-FC0B-4B62-9DDA-BF4E04C0ED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6CEE660-BD47-492A-9892-ECBE8940ECF6}"/>
              </a:ext>
            </a:extLst>
          </p:cNvPr>
          <p:cNvSpPr>
            <a:spLocks noGrp="1"/>
          </p:cNvSpPr>
          <p:nvPr>
            <p:ph type="dt" sz="half" idx="10"/>
          </p:nvPr>
        </p:nvSpPr>
        <p:spPr/>
        <p:txBody>
          <a:bodyPr/>
          <a:lstStyle/>
          <a:p>
            <a:fld id="{2DC210C1-83D8-4E8D-80B0-8DD265DDA1C2}" type="datetime1">
              <a:rPr lang="en-US" smtClean="0"/>
              <a:t>9/2/2020</a:t>
            </a:fld>
            <a:endParaRPr lang="fr-FR"/>
          </a:p>
        </p:txBody>
      </p:sp>
      <p:sp>
        <p:nvSpPr>
          <p:cNvPr id="5" name="Espace réservé du pied de page 4">
            <a:extLst>
              <a:ext uri="{FF2B5EF4-FFF2-40B4-BE49-F238E27FC236}">
                <a16:creationId xmlns:a16="http://schemas.microsoft.com/office/drawing/2014/main" id="{2D703D25-DA59-4931-A68C-2A8B44B3286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3531930-81AB-4113-AD9E-9C067FB1ECEA}"/>
              </a:ext>
            </a:extLst>
          </p:cNvPr>
          <p:cNvSpPr>
            <a:spLocks noGrp="1"/>
          </p:cNvSpPr>
          <p:nvPr>
            <p:ph type="sldNum" sz="quarter" idx="12"/>
          </p:nvPr>
        </p:nvSpPr>
        <p:spPr/>
        <p:txBody>
          <a:bodyPr/>
          <a:lstStyle/>
          <a:p>
            <a:fld id="{051B594B-94E6-45EC-8826-84197008BE15}" type="slidenum">
              <a:rPr lang="fr-FR" smtClean="0"/>
              <a:t>‹#›</a:t>
            </a:fld>
            <a:endParaRPr lang="fr-FR"/>
          </a:p>
        </p:txBody>
      </p:sp>
    </p:spTree>
    <p:extLst>
      <p:ext uri="{BB962C8B-B14F-4D97-AF65-F5344CB8AC3E}">
        <p14:creationId xmlns:p14="http://schemas.microsoft.com/office/powerpoint/2010/main" val="1006811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8B5FFE-D443-49EF-9E7C-3BF39E8F3A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FBE2AF6-6A9C-4732-B4ED-39122E59787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FA86DD6-AF77-47FE-8E8B-F485654929D6}"/>
              </a:ext>
            </a:extLst>
          </p:cNvPr>
          <p:cNvSpPr>
            <a:spLocks noGrp="1"/>
          </p:cNvSpPr>
          <p:nvPr>
            <p:ph type="dt" sz="half" idx="10"/>
          </p:nvPr>
        </p:nvSpPr>
        <p:spPr/>
        <p:txBody>
          <a:bodyPr/>
          <a:lstStyle/>
          <a:p>
            <a:fld id="{0B5924BF-8BCB-4DF0-AD09-F65B83DD3ADB}" type="datetime1">
              <a:rPr lang="en-US" smtClean="0"/>
              <a:t>9/2/2020</a:t>
            </a:fld>
            <a:endParaRPr lang="fr-FR"/>
          </a:p>
        </p:txBody>
      </p:sp>
      <p:sp>
        <p:nvSpPr>
          <p:cNvPr id="5" name="Espace réservé du pied de page 4">
            <a:extLst>
              <a:ext uri="{FF2B5EF4-FFF2-40B4-BE49-F238E27FC236}">
                <a16:creationId xmlns:a16="http://schemas.microsoft.com/office/drawing/2014/main" id="{187ABB5E-50FD-43B5-AAFF-6C8529828E1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90EAF6D-CC69-477E-8F58-D2995E7107AB}"/>
              </a:ext>
            </a:extLst>
          </p:cNvPr>
          <p:cNvSpPr>
            <a:spLocks noGrp="1"/>
          </p:cNvSpPr>
          <p:nvPr>
            <p:ph type="sldNum" sz="quarter" idx="12"/>
          </p:nvPr>
        </p:nvSpPr>
        <p:spPr/>
        <p:txBody>
          <a:bodyPr/>
          <a:lstStyle/>
          <a:p>
            <a:fld id="{051B594B-94E6-45EC-8826-84197008BE15}" type="slidenum">
              <a:rPr lang="fr-FR" smtClean="0"/>
              <a:t>‹#›</a:t>
            </a:fld>
            <a:endParaRPr lang="fr-FR"/>
          </a:p>
        </p:txBody>
      </p:sp>
    </p:spTree>
    <p:extLst>
      <p:ext uri="{BB962C8B-B14F-4D97-AF65-F5344CB8AC3E}">
        <p14:creationId xmlns:p14="http://schemas.microsoft.com/office/powerpoint/2010/main" val="513427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F8E1A9-B8B8-4941-9F1D-3FCC471498C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B00218A-411F-44DB-B52B-8B3AF2AB78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0DE6561-A57D-4C02-AA2E-C68565D62800}"/>
              </a:ext>
            </a:extLst>
          </p:cNvPr>
          <p:cNvSpPr>
            <a:spLocks noGrp="1"/>
          </p:cNvSpPr>
          <p:nvPr>
            <p:ph type="dt" sz="half" idx="10"/>
          </p:nvPr>
        </p:nvSpPr>
        <p:spPr/>
        <p:txBody>
          <a:bodyPr/>
          <a:lstStyle/>
          <a:p>
            <a:fld id="{7AC46896-9179-497A-967F-050EB5F2CEB1}" type="datetime1">
              <a:rPr lang="en-US" smtClean="0"/>
              <a:t>9/2/2020</a:t>
            </a:fld>
            <a:endParaRPr lang="fr-FR"/>
          </a:p>
        </p:txBody>
      </p:sp>
      <p:sp>
        <p:nvSpPr>
          <p:cNvPr id="5" name="Espace réservé du pied de page 4">
            <a:extLst>
              <a:ext uri="{FF2B5EF4-FFF2-40B4-BE49-F238E27FC236}">
                <a16:creationId xmlns:a16="http://schemas.microsoft.com/office/drawing/2014/main" id="{1F587991-0BB1-4F00-9CE8-4B76D7882C9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B89E8EB-4DAD-4C9A-9709-33DE0618413D}"/>
              </a:ext>
            </a:extLst>
          </p:cNvPr>
          <p:cNvSpPr>
            <a:spLocks noGrp="1"/>
          </p:cNvSpPr>
          <p:nvPr>
            <p:ph type="sldNum" sz="quarter" idx="12"/>
          </p:nvPr>
        </p:nvSpPr>
        <p:spPr/>
        <p:txBody>
          <a:bodyPr/>
          <a:lstStyle/>
          <a:p>
            <a:fld id="{051B594B-94E6-45EC-8826-84197008BE15}" type="slidenum">
              <a:rPr lang="fr-FR" smtClean="0"/>
              <a:t>‹#›</a:t>
            </a:fld>
            <a:endParaRPr lang="fr-FR"/>
          </a:p>
        </p:txBody>
      </p:sp>
    </p:spTree>
    <p:extLst>
      <p:ext uri="{BB962C8B-B14F-4D97-AF65-F5344CB8AC3E}">
        <p14:creationId xmlns:p14="http://schemas.microsoft.com/office/powerpoint/2010/main" val="34598147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C5C1E3-3418-4918-92BA-5AADAB5EC00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FF310A5-7B00-4230-AB20-6921D301D2F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E02F166-29DB-491E-B6FE-CFAD1F8227F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687DA25-D53E-4EB2-AAC6-8DE8D1DAA3FA}"/>
              </a:ext>
            </a:extLst>
          </p:cNvPr>
          <p:cNvSpPr>
            <a:spLocks noGrp="1"/>
          </p:cNvSpPr>
          <p:nvPr>
            <p:ph type="dt" sz="half" idx="10"/>
          </p:nvPr>
        </p:nvSpPr>
        <p:spPr/>
        <p:txBody>
          <a:bodyPr/>
          <a:lstStyle/>
          <a:p>
            <a:fld id="{24F89BA0-FD19-4209-B1F7-0A9A4AFA9C4F}" type="datetime1">
              <a:rPr lang="en-US" smtClean="0"/>
              <a:t>9/2/2020</a:t>
            </a:fld>
            <a:endParaRPr lang="fr-FR"/>
          </a:p>
        </p:txBody>
      </p:sp>
      <p:sp>
        <p:nvSpPr>
          <p:cNvPr id="6" name="Espace réservé du pied de page 5">
            <a:extLst>
              <a:ext uri="{FF2B5EF4-FFF2-40B4-BE49-F238E27FC236}">
                <a16:creationId xmlns:a16="http://schemas.microsoft.com/office/drawing/2014/main" id="{9F94CF07-282A-4908-B8D9-68D9AEC94A5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98C8374-C734-4EAB-8877-9A8CFB1B9CFC}"/>
              </a:ext>
            </a:extLst>
          </p:cNvPr>
          <p:cNvSpPr>
            <a:spLocks noGrp="1"/>
          </p:cNvSpPr>
          <p:nvPr>
            <p:ph type="sldNum" sz="quarter" idx="12"/>
          </p:nvPr>
        </p:nvSpPr>
        <p:spPr/>
        <p:txBody>
          <a:bodyPr/>
          <a:lstStyle/>
          <a:p>
            <a:fld id="{051B594B-94E6-45EC-8826-84197008BE15}" type="slidenum">
              <a:rPr lang="fr-FR" smtClean="0"/>
              <a:t>‹#›</a:t>
            </a:fld>
            <a:endParaRPr lang="fr-FR"/>
          </a:p>
        </p:txBody>
      </p:sp>
    </p:spTree>
    <p:extLst>
      <p:ext uri="{BB962C8B-B14F-4D97-AF65-F5344CB8AC3E}">
        <p14:creationId xmlns:p14="http://schemas.microsoft.com/office/powerpoint/2010/main" val="30354769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E8DFF1-6792-4C37-B222-D0083C09B8A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6208DB6-54BC-485D-A5E0-17CC99C20C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18BBE20-CC71-4EA1-9796-DE1BD6B87A5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8DF5EFB-CFE5-4FFB-BFB7-6E8FC94509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5C1D9D0-D27C-4945-A804-8534F17D740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8C1E813-8F4A-4CC3-B982-9C34E6D529DF}"/>
              </a:ext>
            </a:extLst>
          </p:cNvPr>
          <p:cNvSpPr>
            <a:spLocks noGrp="1"/>
          </p:cNvSpPr>
          <p:nvPr>
            <p:ph type="dt" sz="half" idx="10"/>
          </p:nvPr>
        </p:nvSpPr>
        <p:spPr/>
        <p:txBody>
          <a:bodyPr/>
          <a:lstStyle/>
          <a:p>
            <a:fld id="{95454978-1060-4271-AED6-F974F524585F}" type="datetime1">
              <a:rPr lang="en-US" smtClean="0"/>
              <a:t>9/2/2020</a:t>
            </a:fld>
            <a:endParaRPr lang="fr-FR"/>
          </a:p>
        </p:txBody>
      </p:sp>
      <p:sp>
        <p:nvSpPr>
          <p:cNvPr id="8" name="Espace réservé du pied de page 7">
            <a:extLst>
              <a:ext uri="{FF2B5EF4-FFF2-40B4-BE49-F238E27FC236}">
                <a16:creationId xmlns:a16="http://schemas.microsoft.com/office/drawing/2014/main" id="{2D8BD375-0F7E-463A-9DE7-05E544B657D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A3413DD-666C-4C1F-85E2-F624812EF34B}"/>
              </a:ext>
            </a:extLst>
          </p:cNvPr>
          <p:cNvSpPr>
            <a:spLocks noGrp="1"/>
          </p:cNvSpPr>
          <p:nvPr>
            <p:ph type="sldNum" sz="quarter" idx="12"/>
          </p:nvPr>
        </p:nvSpPr>
        <p:spPr/>
        <p:txBody>
          <a:bodyPr/>
          <a:lstStyle/>
          <a:p>
            <a:fld id="{051B594B-94E6-45EC-8826-84197008BE15}" type="slidenum">
              <a:rPr lang="fr-FR" smtClean="0"/>
              <a:t>‹#›</a:t>
            </a:fld>
            <a:endParaRPr lang="fr-FR"/>
          </a:p>
        </p:txBody>
      </p:sp>
    </p:spTree>
    <p:extLst>
      <p:ext uri="{BB962C8B-B14F-4D97-AF65-F5344CB8AC3E}">
        <p14:creationId xmlns:p14="http://schemas.microsoft.com/office/powerpoint/2010/main" val="18785142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A8507E-F328-4F95-BAA7-33A6E0F9A92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C768A98-B599-4A8C-AB21-66AA8CC8FB95}"/>
              </a:ext>
            </a:extLst>
          </p:cNvPr>
          <p:cNvSpPr>
            <a:spLocks noGrp="1"/>
          </p:cNvSpPr>
          <p:nvPr>
            <p:ph type="dt" sz="half" idx="10"/>
          </p:nvPr>
        </p:nvSpPr>
        <p:spPr/>
        <p:txBody>
          <a:bodyPr/>
          <a:lstStyle/>
          <a:p>
            <a:fld id="{57029325-503F-46B6-98BE-7EDD3FE659AE}" type="datetime1">
              <a:rPr lang="en-US" smtClean="0"/>
              <a:t>9/2/2020</a:t>
            </a:fld>
            <a:endParaRPr lang="fr-FR"/>
          </a:p>
        </p:txBody>
      </p:sp>
      <p:sp>
        <p:nvSpPr>
          <p:cNvPr id="4" name="Espace réservé du pied de page 3">
            <a:extLst>
              <a:ext uri="{FF2B5EF4-FFF2-40B4-BE49-F238E27FC236}">
                <a16:creationId xmlns:a16="http://schemas.microsoft.com/office/drawing/2014/main" id="{748CEF17-6268-42B8-B8CB-4ACF0536487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ACD1D88-A1EB-4978-A78D-1C01F56E797F}"/>
              </a:ext>
            </a:extLst>
          </p:cNvPr>
          <p:cNvSpPr>
            <a:spLocks noGrp="1"/>
          </p:cNvSpPr>
          <p:nvPr>
            <p:ph type="sldNum" sz="quarter" idx="12"/>
          </p:nvPr>
        </p:nvSpPr>
        <p:spPr/>
        <p:txBody>
          <a:bodyPr/>
          <a:lstStyle/>
          <a:p>
            <a:fld id="{051B594B-94E6-45EC-8826-84197008BE15}" type="slidenum">
              <a:rPr lang="fr-FR" smtClean="0"/>
              <a:t>‹#›</a:t>
            </a:fld>
            <a:endParaRPr lang="fr-FR"/>
          </a:p>
        </p:txBody>
      </p:sp>
    </p:spTree>
    <p:extLst>
      <p:ext uri="{BB962C8B-B14F-4D97-AF65-F5344CB8AC3E}">
        <p14:creationId xmlns:p14="http://schemas.microsoft.com/office/powerpoint/2010/main" val="17394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5B5B1-8E27-46DD-93F3-0FB6F595C3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A4BE73-9F03-4F04-9C77-524612FD80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0BA641-0F5A-4301-A2B1-8810A72A57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3BD3A3-D1A4-4667-BB3A-729869D336F7}"/>
              </a:ext>
            </a:extLst>
          </p:cNvPr>
          <p:cNvSpPr>
            <a:spLocks noGrp="1"/>
          </p:cNvSpPr>
          <p:nvPr>
            <p:ph type="dt" sz="half" idx="10"/>
          </p:nvPr>
        </p:nvSpPr>
        <p:spPr/>
        <p:txBody>
          <a:bodyPr/>
          <a:lstStyle/>
          <a:p>
            <a:fld id="{4C734D19-CA96-455B-AAFE-58DB596504F4}" type="datetime1">
              <a:rPr lang="en-US" smtClean="0"/>
              <a:t>9/2/2020</a:t>
            </a:fld>
            <a:endParaRPr lang="en-US"/>
          </a:p>
        </p:txBody>
      </p:sp>
      <p:sp>
        <p:nvSpPr>
          <p:cNvPr id="6" name="Footer Placeholder 5">
            <a:extLst>
              <a:ext uri="{FF2B5EF4-FFF2-40B4-BE49-F238E27FC236}">
                <a16:creationId xmlns:a16="http://schemas.microsoft.com/office/drawing/2014/main" id="{DAD97AE5-B4CB-4431-AE78-453FC0BF1B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42DBD8-A726-4072-BF80-1E46BDFDCE7C}"/>
              </a:ext>
            </a:extLst>
          </p:cNvPr>
          <p:cNvSpPr>
            <a:spLocks noGrp="1"/>
          </p:cNvSpPr>
          <p:nvPr>
            <p:ph type="sldNum" sz="quarter" idx="12"/>
          </p:nvPr>
        </p:nvSpPr>
        <p:spPr/>
        <p:txBody>
          <a:bodyPr/>
          <a:lstStyle/>
          <a:p>
            <a:fld id="{0173BD0F-418F-44E7-9A36-910562C6BCD7}" type="slidenum">
              <a:rPr lang="en-US" smtClean="0"/>
              <a:t>‹#›</a:t>
            </a:fld>
            <a:endParaRPr lang="en-US"/>
          </a:p>
        </p:txBody>
      </p:sp>
    </p:spTree>
    <p:extLst>
      <p:ext uri="{BB962C8B-B14F-4D97-AF65-F5344CB8AC3E}">
        <p14:creationId xmlns:p14="http://schemas.microsoft.com/office/powerpoint/2010/main" val="20307448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3385AE8-65B6-4A53-BC0A-FB11D70E8C1F}"/>
              </a:ext>
            </a:extLst>
          </p:cNvPr>
          <p:cNvSpPr>
            <a:spLocks noGrp="1"/>
          </p:cNvSpPr>
          <p:nvPr>
            <p:ph type="dt" sz="half" idx="10"/>
          </p:nvPr>
        </p:nvSpPr>
        <p:spPr/>
        <p:txBody>
          <a:bodyPr/>
          <a:lstStyle/>
          <a:p>
            <a:fld id="{9BFA03AD-9C53-48C8-8982-9975B9E117BC}" type="datetime1">
              <a:rPr lang="en-US" smtClean="0"/>
              <a:t>9/2/2020</a:t>
            </a:fld>
            <a:endParaRPr lang="fr-FR"/>
          </a:p>
        </p:txBody>
      </p:sp>
      <p:sp>
        <p:nvSpPr>
          <p:cNvPr id="3" name="Espace réservé du pied de page 2">
            <a:extLst>
              <a:ext uri="{FF2B5EF4-FFF2-40B4-BE49-F238E27FC236}">
                <a16:creationId xmlns:a16="http://schemas.microsoft.com/office/drawing/2014/main" id="{6240FD71-67A3-4941-A352-9BC213F81AF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901BA9F-7AE2-4F12-82F2-121988A5306C}"/>
              </a:ext>
            </a:extLst>
          </p:cNvPr>
          <p:cNvSpPr>
            <a:spLocks noGrp="1"/>
          </p:cNvSpPr>
          <p:nvPr>
            <p:ph type="sldNum" sz="quarter" idx="12"/>
          </p:nvPr>
        </p:nvSpPr>
        <p:spPr/>
        <p:txBody>
          <a:bodyPr/>
          <a:lstStyle/>
          <a:p>
            <a:fld id="{051B594B-94E6-45EC-8826-84197008BE15}" type="slidenum">
              <a:rPr lang="fr-FR" smtClean="0"/>
              <a:t>‹#›</a:t>
            </a:fld>
            <a:endParaRPr lang="fr-FR"/>
          </a:p>
        </p:txBody>
      </p:sp>
    </p:spTree>
    <p:extLst>
      <p:ext uri="{BB962C8B-B14F-4D97-AF65-F5344CB8AC3E}">
        <p14:creationId xmlns:p14="http://schemas.microsoft.com/office/powerpoint/2010/main" val="22886667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5A8DC-F3FF-4BBB-A899-DFF2DDC298B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F74DB11-DC50-4BC5-B8F6-3254AF2A89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50BB802-9E25-491E-9721-5AD40824A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8F27847-B87E-405C-8588-90BD8A1AFA7A}"/>
              </a:ext>
            </a:extLst>
          </p:cNvPr>
          <p:cNvSpPr>
            <a:spLocks noGrp="1"/>
          </p:cNvSpPr>
          <p:nvPr>
            <p:ph type="dt" sz="half" idx="10"/>
          </p:nvPr>
        </p:nvSpPr>
        <p:spPr/>
        <p:txBody>
          <a:bodyPr/>
          <a:lstStyle/>
          <a:p>
            <a:fld id="{9C745BDB-D7FD-44D0-8F28-83EE2232DF6F}" type="datetime1">
              <a:rPr lang="en-US" smtClean="0"/>
              <a:t>9/2/2020</a:t>
            </a:fld>
            <a:endParaRPr lang="fr-FR"/>
          </a:p>
        </p:txBody>
      </p:sp>
      <p:sp>
        <p:nvSpPr>
          <p:cNvPr id="6" name="Espace réservé du pied de page 5">
            <a:extLst>
              <a:ext uri="{FF2B5EF4-FFF2-40B4-BE49-F238E27FC236}">
                <a16:creationId xmlns:a16="http://schemas.microsoft.com/office/drawing/2014/main" id="{8F9AAF40-C585-4042-93A7-1B72168B111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47351ED-0BFC-47F6-AD06-BC13BFB62BAA}"/>
              </a:ext>
            </a:extLst>
          </p:cNvPr>
          <p:cNvSpPr>
            <a:spLocks noGrp="1"/>
          </p:cNvSpPr>
          <p:nvPr>
            <p:ph type="sldNum" sz="quarter" idx="12"/>
          </p:nvPr>
        </p:nvSpPr>
        <p:spPr/>
        <p:txBody>
          <a:bodyPr/>
          <a:lstStyle/>
          <a:p>
            <a:fld id="{051B594B-94E6-45EC-8826-84197008BE15}" type="slidenum">
              <a:rPr lang="fr-FR" smtClean="0"/>
              <a:t>‹#›</a:t>
            </a:fld>
            <a:endParaRPr lang="fr-FR"/>
          </a:p>
        </p:txBody>
      </p:sp>
    </p:spTree>
    <p:extLst>
      <p:ext uri="{BB962C8B-B14F-4D97-AF65-F5344CB8AC3E}">
        <p14:creationId xmlns:p14="http://schemas.microsoft.com/office/powerpoint/2010/main" val="3396456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C1467E-2DEB-419C-B69C-0DC6A6863C7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B06E773-C6F7-40C7-A127-72C62D38D2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2A07B26-3420-478B-8F7E-86B9E54E09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FEC37EE-2190-40DA-8785-67095E9B01B8}"/>
              </a:ext>
            </a:extLst>
          </p:cNvPr>
          <p:cNvSpPr>
            <a:spLocks noGrp="1"/>
          </p:cNvSpPr>
          <p:nvPr>
            <p:ph type="dt" sz="half" idx="10"/>
          </p:nvPr>
        </p:nvSpPr>
        <p:spPr/>
        <p:txBody>
          <a:bodyPr/>
          <a:lstStyle/>
          <a:p>
            <a:fld id="{F3C288FE-1B07-46CB-B1C8-C8079B2402E4}" type="datetime1">
              <a:rPr lang="en-US" smtClean="0"/>
              <a:t>9/2/2020</a:t>
            </a:fld>
            <a:endParaRPr lang="fr-FR"/>
          </a:p>
        </p:txBody>
      </p:sp>
      <p:sp>
        <p:nvSpPr>
          <p:cNvPr id="6" name="Espace réservé du pied de page 5">
            <a:extLst>
              <a:ext uri="{FF2B5EF4-FFF2-40B4-BE49-F238E27FC236}">
                <a16:creationId xmlns:a16="http://schemas.microsoft.com/office/drawing/2014/main" id="{938AAE43-5C9B-40CA-9401-D4D13DED6AC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5B6C6AF-C233-4D21-9D71-B8AA0D05FDA1}"/>
              </a:ext>
            </a:extLst>
          </p:cNvPr>
          <p:cNvSpPr>
            <a:spLocks noGrp="1"/>
          </p:cNvSpPr>
          <p:nvPr>
            <p:ph type="sldNum" sz="quarter" idx="12"/>
          </p:nvPr>
        </p:nvSpPr>
        <p:spPr/>
        <p:txBody>
          <a:bodyPr/>
          <a:lstStyle/>
          <a:p>
            <a:fld id="{051B594B-94E6-45EC-8826-84197008BE15}" type="slidenum">
              <a:rPr lang="fr-FR" smtClean="0"/>
              <a:t>‹#›</a:t>
            </a:fld>
            <a:endParaRPr lang="fr-FR"/>
          </a:p>
        </p:txBody>
      </p:sp>
    </p:spTree>
    <p:extLst>
      <p:ext uri="{BB962C8B-B14F-4D97-AF65-F5344CB8AC3E}">
        <p14:creationId xmlns:p14="http://schemas.microsoft.com/office/powerpoint/2010/main" val="12371973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E8D7A-15B4-4072-A5D9-91CE5BC1D66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F3FF0C8-8AAC-499C-B34B-48CCCDDC88A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05D7DB6-A8C2-42A7-922F-9F236945813A}"/>
              </a:ext>
            </a:extLst>
          </p:cNvPr>
          <p:cNvSpPr>
            <a:spLocks noGrp="1"/>
          </p:cNvSpPr>
          <p:nvPr>
            <p:ph type="dt" sz="half" idx="10"/>
          </p:nvPr>
        </p:nvSpPr>
        <p:spPr/>
        <p:txBody>
          <a:bodyPr/>
          <a:lstStyle/>
          <a:p>
            <a:fld id="{83E330F2-81B1-4052-A525-812D286647C7}" type="datetime1">
              <a:rPr lang="en-US" smtClean="0"/>
              <a:t>9/2/2020</a:t>
            </a:fld>
            <a:endParaRPr lang="fr-FR"/>
          </a:p>
        </p:txBody>
      </p:sp>
      <p:sp>
        <p:nvSpPr>
          <p:cNvPr id="5" name="Espace réservé du pied de page 4">
            <a:extLst>
              <a:ext uri="{FF2B5EF4-FFF2-40B4-BE49-F238E27FC236}">
                <a16:creationId xmlns:a16="http://schemas.microsoft.com/office/drawing/2014/main" id="{3D740779-DDCA-4E33-B86B-842C1095729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8BCB4AB-99D9-4CC4-8A11-173356EC5342}"/>
              </a:ext>
            </a:extLst>
          </p:cNvPr>
          <p:cNvSpPr>
            <a:spLocks noGrp="1"/>
          </p:cNvSpPr>
          <p:nvPr>
            <p:ph type="sldNum" sz="quarter" idx="12"/>
          </p:nvPr>
        </p:nvSpPr>
        <p:spPr/>
        <p:txBody>
          <a:bodyPr/>
          <a:lstStyle/>
          <a:p>
            <a:fld id="{051B594B-94E6-45EC-8826-84197008BE15}" type="slidenum">
              <a:rPr lang="fr-FR" smtClean="0"/>
              <a:t>‹#›</a:t>
            </a:fld>
            <a:endParaRPr lang="fr-FR"/>
          </a:p>
        </p:txBody>
      </p:sp>
    </p:spTree>
    <p:extLst>
      <p:ext uri="{BB962C8B-B14F-4D97-AF65-F5344CB8AC3E}">
        <p14:creationId xmlns:p14="http://schemas.microsoft.com/office/powerpoint/2010/main" val="41550599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6DBB8D8-1B92-4F99-A473-5BFBE81C410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04C90FC-2E3D-40B8-BABB-85ECC16DB7B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4E9E8F-E13C-4604-976A-2B968FA0D1F0}"/>
              </a:ext>
            </a:extLst>
          </p:cNvPr>
          <p:cNvSpPr>
            <a:spLocks noGrp="1"/>
          </p:cNvSpPr>
          <p:nvPr>
            <p:ph type="dt" sz="half" idx="10"/>
          </p:nvPr>
        </p:nvSpPr>
        <p:spPr/>
        <p:txBody>
          <a:bodyPr/>
          <a:lstStyle/>
          <a:p>
            <a:fld id="{8A34B6D1-91DA-411E-ACB1-9BC1AE862ACA}" type="datetime1">
              <a:rPr lang="en-US" smtClean="0"/>
              <a:t>9/2/2020</a:t>
            </a:fld>
            <a:endParaRPr lang="fr-FR"/>
          </a:p>
        </p:txBody>
      </p:sp>
      <p:sp>
        <p:nvSpPr>
          <p:cNvPr id="5" name="Espace réservé du pied de page 4">
            <a:extLst>
              <a:ext uri="{FF2B5EF4-FFF2-40B4-BE49-F238E27FC236}">
                <a16:creationId xmlns:a16="http://schemas.microsoft.com/office/drawing/2014/main" id="{88F5241A-2122-4020-A823-A4DD55E9263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15C9C2-3AE6-4AF4-A316-29450C28B974}"/>
              </a:ext>
            </a:extLst>
          </p:cNvPr>
          <p:cNvSpPr>
            <a:spLocks noGrp="1"/>
          </p:cNvSpPr>
          <p:nvPr>
            <p:ph type="sldNum" sz="quarter" idx="12"/>
          </p:nvPr>
        </p:nvSpPr>
        <p:spPr/>
        <p:txBody>
          <a:bodyPr/>
          <a:lstStyle/>
          <a:p>
            <a:fld id="{051B594B-94E6-45EC-8826-84197008BE15}" type="slidenum">
              <a:rPr lang="fr-FR" smtClean="0"/>
              <a:t>‹#›</a:t>
            </a:fld>
            <a:endParaRPr lang="fr-FR"/>
          </a:p>
        </p:txBody>
      </p:sp>
    </p:spTree>
    <p:extLst>
      <p:ext uri="{BB962C8B-B14F-4D97-AF65-F5344CB8AC3E}">
        <p14:creationId xmlns:p14="http://schemas.microsoft.com/office/powerpoint/2010/main" val="189188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F61DE1A-AAA2-4279-B11F-DE47B165D385}"/>
              </a:ext>
            </a:extLst>
          </p:cNvPr>
          <p:cNvPicPr>
            <a:picLocks noChangeAspect="1"/>
          </p:cNvPicPr>
          <p:nvPr/>
        </p:nvPicPr>
        <p:blipFill>
          <a:blip r:embed="rId2"/>
          <a:stretch>
            <a:fillRect/>
          </a:stretch>
        </p:blipFill>
        <p:spPr>
          <a:xfrm>
            <a:off x="-1" y="6311900"/>
            <a:ext cx="9991661" cy="546100"/>
          </a:xfrm>
          <a:prstGeom prst="rect">
            <a:avLst/>
          </a:prstGeom>
          <a:ln>
            <a:noFill/>
          </a:ln>
        </p:spPr>
      </p:pic>
      <p:pic>
        <p:nvPicPr>
          <p:cNvPr id="15" name="Picture 14">
            <a:extLst>
              <a:ext uri="{FF2B5EF4-FFF2-40B4-BE49-F238E27FC236}">
                <a16:creationId xmlns:a16="http://schemas.microsoft.com/office/drawing/2014/main" id="{A731B0F8-C678-44A0-AFF9-CFAE9C88DDE0}"/>
              </a:ext>
            </a:extLst>
          </p:cNvPr>
          <p:cNvPicPr>
            <a:picLocks noChangeAspect="1"/>
          </p:cNvPicPr>
          <p:nvPr/>
        </p:nvPicPr>
        <p:blipFill>
          <a:blip r:embed="rId2"/>
          <a:stretch>
            <a:fillRect/>
          </a:stretch>
        </p:blipFill>
        <p:spPr>
          <a:xfrm>
            <a:off x="-1" y="6311900"/>
            <a:ext cx="9991661" cy="546100"/>
          </a:xfrm>
          <a:prstGeom prst="rect">
            <a:avLst/>
          </a:prstGeom>
          <a:ln>
            <a:noFill/>
          </a:ln>
        </p:spPr>
      </p:pic>
      <p:sp>
        <p:nvSpPr>
          <p:cNvPr id="16" name="Rectangle 15">
            <a:extLst>
              <a:ext uri="{FF2B5EF4-FFF2-40B4-BE49-F238E27FC236}">
                <a16:creationId xmlns:a16="http://schemas.microsoft.com/office/drawing/2014/main" id="{18AA897C-7018-4561-A3DC-2745F0C8F07E}"/>
              </a:ext>
            </a:extLst>
          </p:cNvPr>
          <p:cNvSpPr/>
          <p:nvPr/>
        </p:nvSpPr>
        <p:spPr>
          <a:xfrm>
            <a:off x="0" y="1790700"/>
            <a:ext cx="12192000" cy="4521200"/>
          </a:xfrm>
          <a:prstGeom prst="rect">
            <a:avLst/>
          </a:prstGeom>
          <a:solidFill>
            <a:srgbClr val="002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3015C47-50B6-4647-BB0C-590117FA2F00}"/>
              </a:ext>
            </a:extLst>
          </p:cNvPr>
          <p:cNvSpPr/>
          <p:nvPr/>
        </p:nvSpPr>
        <p:spPr>
          <a:xfrm>
            <a:off x="0" y="1790700"/>
            <a:ext cx="12192000" cy="4521200"/>
          </a:xfrm>
          <a:prstGeom prst="rect">
            <a:avLst/>
          </a:prstGeom>
          <a:solidFill>
            <a:srgbClr val="002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2AFF16-5D2D-4D04-9E0E-67167530652C}"/>
              </a:ext>
            </a:extLst>
          </p:cNvPr>
          <p:cNvSpPr>
            <a:spLocks noGrp="1"/>
          </p:cNvSpPr>
          <p:nvPr>
            <p:ph type="ctrTitle"/>
          </p:nvPr>
        </p:nvSpPr>
        <p:spPr>
          <a:xfrm>
            <a:off x="502920" y="2002536"/>
            <a:ext cx="11137392" cy="1463040"/>
          </a:xfrm>
          <a:prstGeom prst="rect">
            <a:avLst/>
          </a:prstGeom>
        </p:spPr>
        <p:txBody>
          <a:bodyPr anchor="ctr" anchorCtr="0">
            <a:normAutofit/>
          </a:bodyPr>
          <a:lstStyle>
            <a:lvl1pPr algn="l">
              <a:defRPr lang="en-US" sz="4000" kern="1200" cap="none" spc="200" baseline="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81E9FAB-99FF-4410-A3F7-27E24505A230}"/>
              </a:ext>
            </a:extLst>
          </p:cNvPr>
          <p:cNvSpPr>
            <a:spLocks noGrp="1"/>
          </p:cNvSpPr>
          <p:nvPr>
            <p:ph type="subTitle" idx="1"/>
          </p:nvPr>
        </p:nvSpPr>
        <p:spPr>
          <a:xfrm>
            <a:off x="502920" y="3566160"/>
            <a:ext cx="5641848" cy="786384"/>
          </a:xfrm>
          <a:prstGeom prst="rect">
            <a:avLst/>
          </a:prstGeom>
        </p:spPr>
        <p:txBody>
          <a:bodyPr lIns="91440" rIns="91440" anchor="ctr" anchorCtr="0">
            <a:normAutofit/>
          </a:bodyPr>
          <a:lstStyle>
            <a:lvl1pPr marL="0" indent="0" algn="l">
              <a:buNone/>
              <a:defRPr sz="2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B9F36765-C29D-42E1-8CC2-4E7D475346B5}"/>
              </a:ext>
            </a:extLst>
          </p:cNvPr>
          <p:cNvPicPr>
            <a:picLocks noChangeAspect="1"/>
          </p:cNvPicPr>
          <p:nvPr/>
        </p:nvPicPr>
        <p:blipFill>
          <a:blip r:embed="rId3"/>
          <a:stretch>
            <a:fillRect/>
          </a:stretch>
        </p:blipFill>
        <p:spPr>
          <a:xfrm>
            <a:off x="685800" y="684841"/>
            <a:ext cx="3659294" cy="433718"/>
          </a:xfrm>
          <a:prstGeom prst="rect">
            <a:avLst/>
          </a:prstGeom>
        </p:spPr>
      </p:pic>
      <p:sp>
        <p:nvSpPr>
          <p:cNvPr id="11" name="Rectangle 10">
            <a:extLst>
              <a:ext uri="{FF2B5EF4-FFF2-40B4-BE49-F238E27FC236}">
                <a16:creationId xmlns:a16="http://schemas.microsoft.com/office/drawing/2014/main" id="{6F24921D-DE91-42AB-8BA7-E054311F2383}"/>
              </a:ext>
            </a:extLst>
          </p:cNvPr>
          <p:cNvSpPr/>
          <p:nvPr/>
        </p:nvSpPr>
        <p:spPr>
          <a:xfrm>
            <a:off x="502920" y="6035040"/>
            <a:ext cx="6096000" cy="230832"/>
          </a:xfrm>
          <a:prstGeom prst="rect">
            <a:avLst/>
          </a:prstGeom>
        </p:spPr>
        <p:txBody>
          <a:bodyPr>
            <a:spAutoFit/>
          </a:bodyPr>
          <a:lstStyle/>
          <a:p>
            <a:pPr rtl="0"/>
            <a:r>
              <a:rPr lang="en-US" sz="900" b="0" i="0" u="none" strike="noStrike" kern="1200" baseline="0" dirty="0">
                <a:solidFill>
                  <a:srgbClr val="FFFFFF"/>
                </a:solidFill>
                <a:latin typeface="Arial" panose="020B0604020202020204" pitchFamily="34" charset="0"/>
              </a:rPr>
              <a:t>© Arnold &amp; Porter Kaye Scholer LLP 2020  All Rights Reserved</a:t>
            </a:r>
          </a:p>
        </p:txBody>
      </p:sp>
      <p:pic>
        <p:nvPicPr>
          <p:cNvPr id="13" name="Picture 12">
            <a:extLst>
              <a:ext uri="{FF2B5EF4-FFF2-40B4-BE49-F238E27FC236}">
                <a16:creationId xmlns:a16="http://schemas.microsoft.com/office/drawing/2014/main" id="{1CCAB693-360E-4377-A744-2CEB1A90B58C}"/>
              </a:ext>
            </a:extLst>
          </p:cNvPr>
          <p:cNvPicPr>
            <a:picLocks noChangeAspect="1"/>
          </p:cNvPicPr>
          <p:nvPr/>
        </p:nvPicPr>
        <p:blipFill>
          <a:blip r:embed="rId4"/>
          <a:stretch>
            <a:fillRect/>
          </a:stretch>
        </p:blipFill>
        <p:spPr>
          <a:xfrm>
            <a:off x="9945464" y="6311899"/>
            <a:ext cx="2246535" cy="546100"/>
          </a:xfrm>
          <a:prstGeom prst="rect">
            <a:avLst/>
          </a:prstGeom>
          <a:ln>
            <a:noFill/>
          </a:ln>
        </p:spPr>
      </p:pic>
      <p:sp>
        <p:nvSpPr>
          <p:cNvPr id="14" name="Rectangle 13">
            <a:extLst>
              <a:ext uri="{FF2B5EF4-FFF2-40B4-BE49-F238E27FC236}">
                <a16:creationId xmlns:a16="http://schemas.microsoft.com/office/drawing/2014/main" id="{F2CD43CE-42CB-4DE3-9BE7-44B61D0EC138}"/>
              </a:ext>
            </a:extLst>
          </p:cNvPr>
          <p:cNvSpPr/>
          <p:nvPr/>
        </p:nvSpPr>
        <p:spPr>
          <a:xfrm>
            <a:off x="9945464" y="6431061"/>
            <a:ext cx="2246535" cy="307777"/>
          </a:xfrm>
          <a:prstGeom prst="rect">
            <a:avLst/>
          </a:prstGeom>
        </p:spPr>
        <p:txBody>
          <a:bodyPr wrap="square">
            <a:spAutoFit/>
          </a:bodyPr>
          <a:lstStyle/>
          <a:p>
            <a:pPr algn="ctr"/>
            <a:r>
              <a:rPr lang="en-US" sz="1400" b="1" i="0" u="none" strike="noStrike" kern="1200" baseline="0" dirty="0">
                <a:solidFill>
                  <a:srgbClr val="FFFFFF"/>
                </a:solidFill>
                <a:latin typeface="Arial" panose="020B0604020202020204" pitchFamily="34" charset="0"/>
              </a:rPr>
              <a:t>arnoldporter.com</a:t>
            </a:r>
            <a:endParaRPr lang="en-US" sz="1400" dirty="0"/>
          </a:p>
        </p:txBody>
      </p:sp>
      <p:pic>
        <p:nvPicPr>
          <p:cNvPr id="20" name="Picture 19">
            <a:extLst>
              <a:ext uri="{FF2B5EF4-FFF2-40B4-BE49-F238E27FC236}">
                <a16:creationId xmlns:a16="http://schemas.microsoft.com/office/drawing/2014/main" id="{12667AEF-75DD-4994-B9BF-A6CC9AE2456E}"/>
              </a:ext>
            </a:extLst>
          </p:cNvPr>
          <p:cNvPicPr>
            <a:picLocks noChangeAspect="1"/>
          </p:cNvPicPr>
          <p:nvPr/>
        </p:nvPicPr>
        <p:blipFill>
          <a:blip r:embed="rId4"/>
          <a:stretch>
            <a:fillRect/>
          </a:stretch>
        </p:blipFill>
        <p:spPr>
          <a:xfrm>
            <a:off x="9945464" y="6311899"/>
            <a:ext cx="2246535" cy="546100"/>
          </a:xfrm>
          <a:prstGeom prst="rect">
            <a:avLst/>
          </a:prstGeom>
          <a:ln>
            <a:noFill/>
          </a:ln>
        </p:spPr>
      </p:pic>
      <p:sp>
        <p:nvSpPr>
          <p:cNvPr id="21" name="Rectangle 20">
            <a:extLst>
              <a:ext uri="{FF2B5EF4-FFF2-40B4-BE49-F238E27FC236}">
                <a16:creationId xmlns:a16="http://schemas.microsoft.com/office/drawing/2014/main" id="{D7990ADB-02E8-4225-9FB9-CDF14285D67C}"/>
              </a:ext>
            </a:extLst>
          </p:cNvPr>
          <p:cNvSpPr/>
          <p:nvPr/>
        </p:nvSpPr>
        <p:spPr>
          <a:xfrm>
            <a:off x="9945464" y="6431061"/>
            <a:ext cx="2246535" cy="307777"/>
          </a:xfrm>
          <a:prstGeom prst="rect">
            <a:avLst/>
          </a:prstGeom>
        </p:spPr>
        <p:txBody>
          <a:bodyPr wrap="square">
            <a:spAutoFit/>
          </a:bodyPr>
          <a:lstStyle/>
          <a:p>
            <a:pPr algn="ctr"/>
            <a:r>
              <a:rPr lang="en-US" sz="1400" b="1" i="0" u="none" strike="noStrike" kern="1200" baseline="0" dirty="0">
                <a:solidFill>
                  <a:srgbClr val="FFFFFF"/>
                </a:solidFill>
                <a:latin typeface="Arial" panose="020B0604020202020204" pitchFamily="34" charset="0"/>
              </a:rPr>
              <a:t>arnoldporter.com</a:t>
            </a:r>
            <a:endParaRPr lang="en-US" sz="1400" dirty="0"/>
          </a:p>
        </p:txBody>
      </p:sp>
      <p:sp>
        <p:nvSpPr>
          <p:cNvPr id="23" name="Date Placeholder 3">
            <a:extLst>
              <a:ext uri="{FF2B5EF4-FFF2-40B4-BE49-F238E27FC236}">
                <a16:creationId xmlns:a16="http://schemas.microsoft.com/office/drawing/2014/main" id="{18CC4B38-B7E7-4B22-A024-D8A59677F3EF}"/>
              </a:ext>
            </a:extLst>
          </p:cNvPr>
          <p:cNvSpPr>
            <a:spLocks noGrp="1"/>
          </p:cNvSpPr>
          <p:nvPr>
            <p:ph type="dt" sz="half" idx="10"/>
          </p:nvPr>
        </p:nvSpPr>
        <p:spPr>
          <a:xfrm>
            <a:off x="457200" y="5566162"/>
            <a:ext cx="2157984" cy="246888"/>
          </a:xfrm>
        </p:spPr>
        <p:txBody>
          <a:bodyPr/>
          <a:lstStyle>
            <a:lvl1pPr>
              <a:defRPr>
                <a:solidFill>
                  <a:schemeClr val="bg1"/>
                </a:solidFill>
              </a:defRPr>
            </a:lvl1pPr>
          </a:lstStyle>
          <a:p>
            <a:fld id="{FC355302-EF77-458E-87AF-12D19901C961}" type="datetime1">
              <a:rPr lang="en-US" smtClean="0"/>
              <a:t>9/2/2020</a:t>
            </a:fld>
            <a:endParaRPr lang="en-US"/>
          </a:p>
        </p:txBody>
      </p:sp>
      <p:sp>
        <p:nvSpPr>
          <p:cNvPr id="24" name="Slide Number Placeholder 5">
            <a:extLst>
              <a:ext uri="{FF2B5EF4-FFF2-40B4-BE49-F238E27FC236}">
                <a16:creationId xmlns:a16="http://schemas.microsoft.com/office/drawing/2014/main" id="{6E9252B1-EA71-498E-9A59-99DC88EB44C9}"/>
              </a:ext>
            </a:extLst>
          </p:cNvPr>
          <p:cNvSpPr>
            <a:spLocks noGrp="1"/>
          </p:cNvSpPr>
          <p:nvPr>
            <p:ph type="sldNum" sz="quarter" idx="12"/>
          </p:nvPr>
        </p:nvSpPr>
        <p:spPr>
          <a:xfrm>
            <a:off x="9034272" y="6446520"/>
            <a:ext cx="914400" cy="246888"/>
          </a:xfrm>
        </p:spPr>
        <p:txBody>
          <a:bodyPr/>
          <a:lstStyle/>
          <a:p>
            <a:fld id="{7848AA10-F480-48EE-A50F-E24AC33D5F35}" type="slidenum">
              <a:rPr lang="en-US" smtClean="0"/>
              <a:t>‹#›</a:t>
            </a:fld>
            <a:endParaRPr lang="en-US"/>
          </a:p>
        </p:txBody>
      </p:sp>
      <p:sp>
        <p:nvSpPr>
          <p:cNvPr id="27" name="Footer Placeholder 4">
            <a:extLst>
              <a:ext uri="{FF2B5EF4-FFF2-40B4-BE49-F238E27FC236}">
                <a16:creationId xmlns:a16="http://schemas.microsoft.com/office/drawing/2014/main" id="{F2B6643D-ABDE-46AE-8D48-CBF92E718F25}"/>
              </a:ext>
            </a:extLst>
          </p:cNvPr>
          <p:cNvSpPr>
            <a:spLocks noGrp="1"/>
          </p:cNvSpPr>
          <p:nvPr>
            <p:ph type="ftr" sz="quarter" idx="11"/>
          </p:nvPr>
        </p:nvSpPr>
        <p:spPr>
          <a:xfrm>
            <a:off x="169164" y="6461505"/>
            <a:ext cx="4343400" cy="246888"/>
          </a:xfrm>
        </p:spPr>
        <p:txBody>
          <a:bodyPr/>
          <a:lstStyle>
            <a:lvl1pPr algn="l">
              <a:defRPr/>
            </a:lvl1pPr>
          </a:lstStyle>
          <a:p>
            <a:endParaRPr lang="en-US"/>
          </a:p>
        </p:txBody>
      </p:sp>
      <p:sp>
        <p:nvSpPr>
          <p:cNvPr id="22" name="TextBox 21">
            <a:extLst>
              <a:ext uri="{FF2B5EF4-FFF2-40B4-BE49-F238E27FC236}">
                <a16:creationId xmlns:a16="http://schemas.microsoft.com/office/drawing/2014/main" id="{6CFA63A1-BD9A-47A8-9F02-4FAE1B0B96AB}"/>
              </a:ext>
            </a:extLst>
          </p:cNvPr>
          <p:cNvSpPr txBox="1"/>
          <p:nvPr/>
        </p:nvSpPr>
        <p:spPr>
          <a:xfrm flipH="1">
            <a:off x="4724400" y="6445137"/>
            <a:ext cx="2743200" cy="323165"/>
          </a:xfrm>
          <a:prstGeom prst="rect">
            <a:avLst/>
          </a:prstGeom>
          <a:noFill/>
        </p:spPr>
        <p:txBody>
          <a:bodyPr wrap="square" bIns="91440" rtlCol="0">
            <a:spAutoFit/>
          </a:bodyPr>
          <a:lstStyle/>
          <a:p>
            <a:pPr algn="ctr"/>
            <a:r>
              <a:rPr lang="en-US" sz="1200" kern="1200" dirty="0">
                <a:solidFill>
                  <a:srgbClr val="636466"/>
                </a:solidFill>
                <a:latin typeface="Arial" panose="020B0604020202020204" pitchFamily="34" charset="0"/>
                <a:ea typeface="+mn-ea"/>
                <a:cs typeface="Arial" panose="020B0604020202020204" pitchFamily="34" charset="0"/>
              </a:rPr>
              <a:t>Privileged and Confidential</a:t>
            </a:r>
          </a:p>
        </p:txBody>
      </p:sp>
    </p:spTree>
    <p:extLst>
      <p:ext uri="{BB962C8B-B14F-4D97-AF65-F5344CB8AC3E}">
        <p14:creationId xmlns:p14="http://schemas.microsoft.com/office/powerpoint/2010/main" val="16997655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2F90B73-8779-4E98-9281-48ACA6D4D283}"/>
              </a:ext>
            </a:extLst>
          </p:cNvPr>
          <p:cNvSpPr>
            <a:spLocks noGrp="1"/>
          </p:cNvSpPr>
          <p:nvPr>
            <p:ph type="title"/>
          </p:nvPr>
        </p:nvSpPr>
        <p:spPr>
          <a:xfrm>
            <a:off x="457200" y="0"/>
            <a:ext cx="11091672"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Content Placeholder 3">
            <a:extLst>
              <a:ext uri="{FF2B5EF4-FFF2-40B4-BE49-F238E27FC236}">
                <a16:creationId xmlns:a16="http://schemas.microsoft.com/office/drawing/2014/main" id="{AD140002-0149-4B86-A4B0-524F5FD1BFB4}"/>
              </a:ext>
            </a:extLst>
          </p:cNvPr>
          <p:cNvSpPr>
            <a:spLocks noGrp="1"/>
          </p:cNvSpPr>
          <p:nvPr>
            <p:ph sz="half" idx="17"/>
          </p:nvPr>
        </p:nvSpPr>
        <p:spPr>
          <a:xfrm>
            <a:off x="457200" y="1188720"/>
            <a:ext cx="11091671" cy="505663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F18FCAEA-5519-4591-B140-3FE884C398A6}"/>
              </a:ext>
            </a:extLst>
          </p:cNvPr>
          <p:cNvSpPr>
            <a:spLocks noGrp="1"/>
          </p:cNvSpPr>
          <p:nvPr>
            <p:ph type="dt" sz="half" idx="10"/>
          </p:nvPr>
        </p:nvSpPr>
        <p:spPr>
          <a:xfrm>
            <a:off x="457200" y="6446520"/>
            <a:ext cx="2157984" cy="246888"/>
          </a:xfrm>
        </p:spPr>
        <p:txBody>
          <a:bodyPr/>
          <a:lstStyle/>
          <a:p>
            <a:fld id="{BFFFC420-D1F6-44A3-A30B-1C4B6B82E873}" type="datetime1">
              <a:rPr lang="en-US" smtClean="0"/>
              <a:t>9/2/2020</a:t>
            </a:fld>
            <a:endParaRPr lang="en-US"/>
          </a:p>
        </p:txBody>
      </p:sp>
      <p:sp>
        <p:nvSpPr>
          <p:cNvPr id="14" name="Slide Number Placeholder 5">
            <a:extLst>
              <a:ext uri="{FF2B5EF4-FFF2-40B4-BE49-F238E27FC236}">
                <a16:creationId xmlns:a16="http://schemas.microsoft.com/office/drawing/2014/main" id="{1365E737-DC43-45DC-9992-14EA2F2367D5}"/>
              </a:ext>
            </a:extLst>
          </p:cNvPr>
          <p:cNvSpPr>
            <a:spLocks noGrp="1"/>
          </p:cNvSpPr>
          <p:nvPr>
            <p:ph type="sldNum" sz="quarter" idx="12"/>
          </p:nvPr>
        </p:nvSpPr>
        <p:spPr>
          <a:xfrm>
            <a:off x="9034272" y="6446520"/>
            <a:ext cx="914400" cy="246888"/>
          </a:xfrm>
        </p:spPr>
        <p:txBody>
          <a:bodyPr/>
          <a:lstStyle/>
          <a:p>
            <a:fld id="{7848AA10-F480-48EE-A50F-E24AC33D5F35}" type="slidenum">
              <a:rPr lang="en-US" smtClean="0"/>
              <a:t>‹#›</a:t>
            </a:fld>
            <a:endParaRPr lang="en-US"/>
          </a:p>
        </p:txBody>
      </p:sp>
      <p:sp>
        <p:nvSpPr>
          <p:cNvPr id="15" name="Footer Placeholder 4">
            <a:extLst>
              <a:ext uri="{FF2B5EF4-FFF2-40B4-BE49-F238E27FC236}">
                <a16:creationId xmlns:a16="http://schemas.microsoft.com/office/drawing/2014/main" id="{DF1CA973-D0D9-4579-A016-479F7878664A}"/>
              </a:ext>
            </a:extLst>
          </p:cNvPr>
          <p:cNvSpPr>
            <a:spLocks noGrp="1"/>
          </p:cNvSpPr>
          <p:nvPr>
            <p:ph type="ftr" sz="quarter" idx="11"/>
          </p:nvPr>
        </p:nvSpPr>
        <p:spPr>
          <a:xfrm>
            <a:off x="2633472" y="6446520"/>
            <a:ext cx="2514600" cy="246888"/>
          </a:xfrm>
        </p:spPr>
        <p:txBody>
          <a:bodyPr/>
          <a:lstStyle/>
          <a:p>
            <a:endParaRPr lang="en-US"/>
          </a:p>
        </p:txBody>
      </p:sp>
    </p:spTree>
    <p:extLst>
      <p:ext uri="{BB962C8B-B14F-4D97-AF65-F5344CB8AC3E}">
        <p14:creationId xmlns:p14="http://schemas.microsoft.com/office/powerpoint/2010/main" val="2068007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Header Content">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2F90B73-8779-4E98-9281-48ACA6D4D283}"/>
              </a:ext>
            </a:extLst>
          </p:cNvPr>
          <p:cNvSpPr>
            <a:spLocks noGrp="1"/>
          </p:cNvSpPr>
          <p:nvPr>
            <p:ph type="title"/>
          </p:nvPr>
        </p:nvSpPr>
        <p:spPr>
          <a:xfrm>
            <a:off x="457200" y="0"/>
            <a:ext cx="11091672"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Content Placeholder 3">
            <a:extLst>
              <a:ext uri="{FF2B5EF4-FFF2-40B4-BE49-F238E27FC236}">
                <a16:creationId xmlns:a16="http://schemas.microsoft.com/office/drawing/2014/main" id="{AD140002-0149-4B86-A4B0-524F5FD1BFB4}"/>
              </a:ext>
            </a:extLst>
          </p:cNvPr>
          <p:cNvSpPr>
            <a:spLocks noGrp="1"/>
          </p:cNvSpPr>
          <p:nvPr>
            <p:ph sz="half" idx="17"/>
          </p:nvPr>
        </p:nvSpPr>
        <p:spPr>
          <a:xfrm>
            <a:off x="457200" y="2148840"/>
            <a:ext cx="11091671" cy="3995928"/>
          </a:xfrm>
          <a:prstGeom prst="rect">
            <a:avLst/>
          </a:prstGeom>
        </p:spPr>
        <p:txBody>
          <a:bodyPr/>
          <a:lstStyle>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F18FCAEA-5519-4591-B140-3FE884C398A6}"/>
              </a:ext>
            </a:extLst>
          </p:cNvPr>
          <p:cNvSpPr>
            <a:spLocks noGrp="1"/>
          </p:cNvSpPr>
          <p:nvPr>
            <p:ph type="dt" sz="half" idx="10"/>
          </p:nvPr>
        </p:nvSpPr>
        <p:spPr>
          <a:xfrm>
            <a:off x="457200" y="6446520"/>
            <a:ext cx="2157984" cy="246888"/>
          </a:xfrm>
        </p:spPr>
        <p:txBody>
          <a:bodyPr/>
          <a:lstStyle/>
          <a:p>
            <a:fld id="{FAF226BB-01E4-4DC4-B7B1-0186B2E16BA0}" type="datetime1">
              <a:rPr lang="en-US" smtClean="0"/>
              <a:t>9/2/2020</a:t>
            </a:fld>
            <a:endParaRPr lang="en-US"/>
          </a:p>
        </p:txBody>
      </p:sp>
      <p:sp>
        <p:nvSpPr>
          <p:cNvPr id="14" name="Slide Number Placeholder 5">
            <a:extLst>
              <a:ext uri="{FF2B5EF4-FFF2-40B4-BE49-F238E27FC236}">
                <a16:creationId xmlns:a16="http://schemas.microsoft.com/office/drawing/2014/main" id="{1365E737-DC43-45DC-9992-14EA2F2367D5}"/>
              </a:ext>
            </a:extLst>
          </p:cNvPr>
          <p:cNvSpPr>
            <a:spLocks noGrp="1"/>
          </p:cNvSpPr>
          <p:nvPr>
            <p:ph type="sldNum" sz="quarter" idx="12"/>
          </p:nvPr>
        </p:nvSpPr>
        <p:spPr>
          <a:xfrm>
            <a:off x="9034272" y="6446520"/>
            <a:ext cx="914400" cy="246888"/>
          </a:xfrm>
        </p:spPr>
        <p:txBody>
          <a:bodyPr/>
          <a:lstStyle/>
          <a:p>
            <a:fld id="{7848AA10-F480-48EE-A50F-E24AC33D5F35}" type="slidenum">
              <a:rPr lang="en-US" smtClean="0"/>
              <a:t>‹#›</a:t>
            </a:fld>
            <a:endParaRPr lang="en-US"/>
          </a:p>
        </p:txBody>
      </p:sp>
      <p:sp>
        <p:nvSpPr>
          <p:cNvPr id="15" name="Footer Placeholder 4">
            <a:extLst>
              <a:ext uri="{FF2B5EF4-FFF2-40B4-BE49-F238E27FC236}">
                <a16:creationId xmlns:a16="http://schemas.microsoft.com/office/drawing/2014/main" id="{DF1CA973-D0D9-4579-A016-479F7878664A}"/>
              </a:ext>
            </a:extLst>
          </p:cNvPr>
          <p:cNvSpPr>
            <a:spLocks noGrp="1"/>
          </p:cNvSpPr>
          <p:nvPr>
            <p:ph type="ftr" sz="quarter" idx="11"/>
          </p:nvPr>
        </p:nvSpPr>
        <p:spPr>
          <a:xfrm>
            <a:off x="2633472" y="6446520"/>
            <a:ext cx="2514600" cy="246888"/>
          </a:xfrm>
        </p:spPr>
        <p:txBody>
          <a:bodyPr/>
          <a:lstStyle/>
          <a:p>
            <a:endParaRPr lang="en-US"/>
          </a:p>
        </p:txBody>
      </p:sp>
      <p:sp>
        <p:nvSpPr>
          <p:cNvPr id="9" name="Text Placeholder 2">
            <a:extLst>
              <a:ext uri="{FF2B5EF4-FFF2-40B4-BE49-F238E27FC236}">
                <a16:creationId xmlns:a16="http://schemas.microsoft.com/office/drawing/2014/main" id="{E276B42B-F986-4955-8633-212DFFB0530A}"/>
              </a:ext>
            </a:extLst>
          </p:cNvPr>
          <p:cNvSpPr>
            <a:spLocks noGrp="1"/>
          </p:cNvSpPr>
          <p:nvPr>
            <p:ph type="body" idx="18"/>
          </p:nvPr>
        </p:nvSpPr>
        <p:spPr>
          <a:xfrm>
            <a:off x="457200" y="1188720"/>
            <a:ext cx="11091672" cy="914400"/>
          </a:xfrm>
          <a:prstGeom prst="rect">
            <a:avLst/>
          </a:prstGeom>
        </p:spPr>
        <p:txBody>
          <a:bodyPr lIns="137160" rIns="137160" anchor="ctr" anchorCtr="0">
            <a:normAutofit/>
          </a:bodyPr>
          <a:lstStyle>
            <a:lvl1pPr marL="0" marR="0" indent="0" algn="l" defTabSz="914400" rtl="0" eaLnBrk="1" fontAlgn="auto" latinLnBrk="0" hangingPunct="1">
              <a:lnSpc>
                <a:spcPct val="90000"/>
              </a:lnSpc>
              <a:spcBef>
                <a:spcPts val="0"/>
              </a:spcBef>
              <a:spcAft>
                <a:spcPts val="0"/>
              </a:spcAft>
              <a:buClr>
                <a:schemeClr val="accent1"/>
              </a:buClr>
              <a:buSzPct val="100000"/>
              <a:buFont typeface="Tw Cen MT" panose="020B0602020104020603" pitchFamily="34" charset="0"/>
              <a:buNone/>
              <a:tabLst/>
              <a:defRPr sz="2400" b="0" cap="none" baseline="0">
                <a:solidFill>
                  <a:srgbClr val="002F6D"/>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
                <a:schemeClr val="accent1"/>
              </a:buClr>
              <a:buSzPct val="100000"/>
              <a:buFont typeface="Tw Cen MT" panose="020B0602020104020603" pitchFamily="34" charset="0"/>
              <a:buNone/>
              <a:tabLst/>
              <a:defRPr/>
            </a:pPr>
            <a:r>
              <a:rPr lang="en-US"/>
              <a:t>Click to edit Master text styles</a:t>
            </a:r>
          </a:p>
        </p:txBody>
      </p:sp>
    </p:spTree>
    <p:extLst>
      <p:ext uri="{BB962C8B-B14F-4D97-AF65-F5344CB8AC3E}">
        <p14:creationId xmlns:p14="http://schemas.microsoft.com/office/powerpoint/2010/main" val="1103724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3" name="Content Placeholder 3">
            <a:extLst>
              <a:ext uri="{FF2B5EF4-FFF2-40B4-BE49-F238E27FC236}">
                <a16:creationId xmlns:a16="http://schemas.microsoft.com/office/drawing/2014/main" id="{026D9C70-6C4A-48D7-980E-500C7993FCA7}"/>
              </a:ext>
            </a:extLst>
          </p:cNvPr>
          <p:cNvSpPr>
            <a:spLocks noGrp="1"/>
          </p:cNvSpPr>
          <p:nvPr>
            <p:ph sz="half" idx="2"/>
          </p:nvPr>
        </p:nvSpPr>
        <p:spPr>
          <a:xfrm>
            <a:off x="457200" y="1188720"/>
            <a:ext cx="5257800" cy="5001065"/>
          </a:xfrm>
          <a:prstGeom prst="rect">
            <a:avLst/>
          </a:prstGeom>
        </p:spPr>
        <p:txBody>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a:extLst>
              <a:ext uri="{FF2B5EF4-FFF2-40B4-BE49-F238E27FC236}">
                <a16:creationId xmlns:a16="http://schemas.microsoft.com/office/drawing/2014/main" id="{918C8AF2-2168-45B2-87C2-275621AE7D8D}"/>
              </a:ext>
            </a:extLst>
          </p:cNvPr>
          <p:cNvSpPr>
            <a:spLocks noGrp="1"/>
          </p:cNvSpPr>
          <p:nvPr>
            <p:ph sz="half" idx="14"/>
          </p:nvPr>
        </p:nvSpPr>
        <p:spPr>
          <a:xfrm>
            <a:off x="6291072" y="1188720"/>
            <a:ext cx="5257800" cy="500106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148CBDC6-D495-4B22-908A-B9CDABCEF38B}"/>
              </a:ext>
            </a:extLst>
          </p:cNvPr>
          <p:cNvSpPr>
            <a:spLocks noGrp="1"/>
          </p:cNvSpPr>
          <p:nvPr>
            <p:ph type="title"/>
          </p:nvPr>
        </p:nvSpPr>
        <p:spPr>
          <a:xfrm>
            <a:off x="457200" y="0"/>
            <a:ext cx="11091672"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Date Placeholder 4">
            <a:extLst>
              <a:ext uri="{FF2B5EF4-FFF2-40B4-BE49-F238E27FC236}">
                <a16:creationId xmlns:a16="http://schemas.microsoft.com/office/drawing/2014/main" id="{C3F55735-4459-4068-94E8-010E4EE04B9F}"/>
              </a:ext>
            </a:extLst>
          </p:cNvPr>
          <p:cNvSpPr>
            <a:spLocks noGrp="1"/>
          </p:cNvSpPr>
          <p:nvPr>
            <p:ph type="dt" sz="half" idx="10"/>
          </p:nvPr>
        </p:nvSpPr>
        <p:spPr>
          <a:xfrm>
            <a:off x="457200" y="6446520"/>
            <a:ext cx="2157984" cy="246888"/>
          </a:xfrm>
        </p:spPr>
        <p:txBody>
          <a:bodyPr/>
          <a:lstStyle/>
          <a:p>
            <a:fld id="{4D9D4896-C72F-4F96-A925-A1060D717287}" type="datetime1">
              <a:rPr lang="en-US" smtClean="0"/>
              <a:t>9/2/2020</a:t>
            </a:fld>
            <a:endParaRPr lang="en-US"/>
          </a:p>
        </p:txBody>
      </p:sp>
      <p:sp>
        <p:nvSpPr>
          <p:cNvPr id="15" name="Slide Number Placeholder 5">
            <a:extLst>
              <a:ext uri="{FF2B5EF4-FFF2-40B4-BE49-F238E27FC236}">
                <a16:creationId xmlns:a16="http://schemas.microsoft.com/office/drawing/2014/main" id="{E3F15805-1A13-41CA-B4E3-46ACB356E4C9}"/>
              </a:ext>
            </a:extLst>
          </p:cNvPr>
          <p:cNvSpPr>
            <a:spLocks noGrp="1"/>
          </p:cNvSpPr>
          <p:nvPr>
            <p:ph type="sldNum" sz="quarter" idx="12"/>
          </p:nvPr>
        </p:nvSpPr>
        <p:spPr>
          <a:xfrm>
            <a:off x="9034272" y="6446520"/>
            <a:ext cx="914400" cy="246888"/>
          </a:xfrm>
        </p:spPr>
        <p:txBody>
          <a:bodyPr/>
          <a:lstStyle/>
          <a:p>
            <a:fld id="{7848AA10-F480-48EE-A50F-E24AC33D5F35}" type="slidenum">
              <a:rPr lang="en-US" smtClean="0"/>
              <a:t>‹#›</a:t>
            </a:fld>
            <a:endParaRPr lang="en-US"/>
          </a:p>
        </p:txBody>
      </p:sp>
      <p:sp>
        <p:nvSpPr>
          <p:cNvPr id="16" name="Footer Placeholder 4">
            <a:extLst>
              <a:ext uri="{FF2B5EF4-FFF2-40B4-BE49-F238E27FC236}">
                <a16:creationId xmlns:a16="http://schemas.microsoft.com/office/drawing/2014/main" id="{5BCE10E8-F160-4739-80B9-06A4BCABC862}"/>
              </a:ext>
            </a:extLst>
          </p:cNvPr>
          <p:cNvSpPr>
            <a:spLocks noGrp="1"/>
          </p:cNvSpPr>
          <p:nvPr>
            <p:ph type="ftr" sz="quarter" idx="11"/>
          </p:nvPr>
        </p:nvSpPr>
        <p:spPr>
          <a:xfrm>
            <a:off x="2633472" y="6446520"/>
            <a:ext cx="2514600" cy="246888"/>
          </a:xfrm>
        </p:spPr>
        <p:txBody>
          <a:bodyPr/>
          <a:lstStyle/>
          <a:p>
            <a:endParaRPr lang="en-US"/>
          </a:p>
        </p:txBody>
      </p:sp>
    </p:spTree>
    <p:extLst>
      <p:ext uri="{BB962C8B-B14F-4D97-AF65-F5344CB8AC3E}">
        <p14:creationId xmlns:p14="http://schemas.microsoft.com/office/powerpoint/2010/main" val="10898782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457200" y="0"/>
            <a:ext cx="11091672" cy="1143000"/>
          </a:xfrm>
          <a:prstGeom prst="rect">
            <a:avLst/>
          </a:prstGeom>
        </p:spPr>
        <p:txBody>
          <a:bodyPr/>
          <a:lstStyle>
            <a:lvl1pPr>
              <a:defRPr cap="none"/>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B1AA8859-5C11-48FE-AD05-BE5A02204D72}"/>
              </a:ext>
            </a:extLst>
          </p:cNvPr>
          <p:cNvSpPr>
            <a:spLocks noGrp="1"/>
          </p:cNvSpPr>
          <p:nvPr>
            <p:ph sz="half" idx="14"/>
          </p:nvPr>
        </p:nvSpPr>
        <p:spPr>
          <a:xfrm>
            <a:off x="6291072" y="2121093"/>
            <a:ext cx="5257800"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CD87B625-C216-4C20-8BAB-B629C7DAC680}"/>
              </a:ext>
            </a:extLst>
          </p:cNvPr>
          <p:cNvSpPr>
            <a:spLocks noGrp="1"/>
          </p:cNvSpPr>
          <p:nvPr>
            <p:ph type="body" idx="10"/>
          </p:nvPr>
        </p:nvSpPr>
        <p:spPr>
          <a:xfrm>
            <a:off x="457200" y="1188720"/>
            <a:ext cx="5257800" cy="822959"/>
          </a:xfrm>
          <a:prstGeom prst="rect">
            <a:avLst/>
          </a:prstGeom>
        </p:spPr>
        <p:txBody>
          <a:bodyPr lIns="137160" rIns="137160" anchor="ctr">
            <a:normAutofit/>
          </a:bodyPr>
          <a:lstStyle>
            <a:lvl1pPr marL="0" marR="0" indent="0" algn="l" defTabSz="914400" rtl="0" eaLnBrk="1" fontAlgn="auto" latinLnBrk="0" hangingPunct="1">
              <a:lnSpc>
                <a:spcPct val="90000"/>
              </a:lnSpc>
              <a:spcBef>
                <a:spcPts val="0"/>
              </a:spcBef>
              <a:spcAft>
                <a:spcPts val="0"/>
              </a:spcAft>
              <a:buClr>
                <a:schemeClr val="accent1"/>
              </a:buClr>
              <a:buSzPct val="100000"/>
              <a:buFont typeface="Tw Cen MT" panose="020B0602020104020603" pitchFamily="34" charset="0"/>
              <a:buNone/>
              <a:tabLst/>
              <a:defRPr sz="2400" b="0" cap="none" baseline="0">
                <a:solidFill>
                  <a:srgbClr val="002F6D"/>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
                <a:schemeClr val="accent1"/>
              </a:buClr>
              <a:buSzPct val="100000"/>
              <a:buFont typeface="Tw Cen MT" panose="020B0602020104020603" pitchFamily="34" charset="0"/>
              <a:buNone/>
              <a:tabLst/>
              <a:defRPr/>
            </a:pPr>
            <a:r>
              <a:rPr lang="en-US"/>
              <a:t>Click to edit Master text styles</a:t>
            </a:r>
          </a:p>
        </p:txBody>
      </p:sp>
      <p:sp>
        <p:nvSpPr>
          <p:cNvPr id="15" name="Text Placeholder 2">
            <a:extLst>
              <a:ext uri="{FF2B5EF4-FFF2-40B4-BE49-F238E27FC236}">
                <a16:creationId xmlns:a16="http://schemas.microsoft.com/office/drawing/2014/main" id="{1D5B47A0-09C1-4DB1-B92C-FFA886B93B21}"/>
              </a:ext>
            </a:extLst>
          </p:cNvPr>
          <p:cNvSpPr>
            <a:spLocks noGrp="1"/>
          </p:cNvSpPr>
          <p:nvPr>
            <p:ph type="body" idx="16"/>
          </p:nvPr>
        </p:nvSpPr>
        <p:spPr>
          <a:xfrm>
            <a:off x="6291072" y="1188720"/>
            <a:ext cx="5257800" cy="822959"/>
          </a:xfrm>
          <a:prstGeom prst="rect">
            <a:avLst/>
          </a:prstGeom>
        </p:spPr>
        <p:txBody>
          <a:bodyPr lIns="137160" rIns="137160" anchor="ctr">
            <a:normAutofit/>
          </a:bodyPr>
          <a:lstStyle>
            <a:lvl1pPr marL="0" indent="0">
              <a:spcBef>
                <a:spcPts val="0"/>
              </a:spcBef>
              <a:spcAft>
                <a:spcPts val="0"/>
              </a:spcAft>
              <a:buNone/>
              <a:defRPr sz="2400" b="0" cap="none" baseline="0">
                <a:solidFill>
                  <a:srgbClr val="002F6D"/>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a:extLst>
              <a:ext uri="{FF2B5EF4-FFF2-40B4-BE49-F238E27FC236}">
                <a16:creationId xmlns:a16="http://schemas.microsoft.com/office/drawing/2014/main" id="{578FDFB9-5D55-46F4-BDA6-4416D7F67029}"/>
              </a:ext>
            </a:extLst>
          </p:cNvPr>
          <p:cNvSpPr>
            <a:spLocks noGrp="1"/>
          </p:cNvSpPr>
          <p:nvPr>
            <p:ph sz="half" idx="17"/>
          </p:nvPr>
        </p:nvSpPr>
        <p:spPr>
          <a:xfrm>
            <a:off x="457200" y="2103120"/>
            <a:ext cx="5257800"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Date Placeholder 3">
            <a:extLst>
              <a:ext uri="{FF2B5EF4-FFF2-40B4-BE49-F238E27FC236}">
                <a16:creationId xmlns:a16="http://schemas.microsoft.com/office/drawing/2014/main" id="{7205A6D0-241A-4205-BE2F-3220CE259134}"/>
              </a:ext>
            </a:extLst>
          </p:cNvPr>
          <p:cNvSpPr>
            <a:spLocks noGrp="1"/>
          </p:cNvSpPr>
          <p:nvPr>
            <p:ph type="dt" sz="half" idx="18"/>
          </p:nvPr>
        </p:nvSpPr>
        <p:spPr>
          <a:xfrm>
            <a:off x="457200" y="6446520"/>
            <a:ext cx="2157984" cy="246888"/>
          </a:xfrm>
        </p:spPr>
        <p:txBody>
          <a:bodyPr/>
          <a:lstStyle/>
          <a:p>
            <a:fld id="{14CAE150-C978-4048-9189-BD6E7CFBB9FB}" type="datetime1">
              <a:rPr lang="en-US" smtClean="0"/>
              <a:t>9/2/2020</a:t>
            </a:fld>
            <a:endParaRPr lang="en-US"/>
          </a:p>
        </p:txBody>
      </p:sp>
      <p:sp>
        <p:nvSpPr>
          <p:cNvPr id="18" name="Slide Number Placeholder 5">
            <a:extLst>
              <a:ext uri="{FF2B5EF4-FFF2-40B4-BE49-F238E27FC236}">
                <a16:creationId xmlns:a16="http://schemas.microsoft.com/office/drawing/2014/main" id="{255F073B-3862-410B-829D-486E0D68F5DE}"/>
              </a:ext>
            </a:extLst>
          </p:cNvPr>
          <p:cNvSpPr>
            <a:spLocks noGrp="1"/>
          </p:cNvSpPr>
          <p:nvPr>
            <p:ph type="sldNum" sz="quarter" idx="12"/>
          </p:nvPr>
        </p:nvSpPr>
        <p:spPr>
          <a:xfrm>
            <a:off x="9034272" y="6446520"/>
            <a:ext cx="914400" cy="246888"/>
          </a:xfrm>
        </p:spPr>
        <p:txBody>
          <a:bodyPr/>
          <a:lstStyle/>
          <a:p>
            <a:fld id="{7848AA10-F480-48EE-A50F-E24AC33D5F35}" type="slidenum">
              <a:rPr lang="en-US" smtClean="0"/>
              <a:t>‹#›</a:t>
            </a:fld>
            <a:endParaRPr lang="en-US"/>
          </a:p>
        </p:txBody>
      </p:sp>
      <p:sp>
        <p:nvSpPr>
          <p:cNvPr id="20" name="Footer Placeholder 4">
            <a:extLst>
              <a:ext uri="{FF2B5EF4-FFF2-40B4-BE49-F238E27FC236}">
                <a16:creationId xmlns:a16="http://schemas.microsoft.com/office/drawing/2014/main" id="{9D3DC48E-E33B-48F9-98C6-C989A7D6C50A}"/>
              </a:ext>
            </a:extLst>
          </p:cNvPr>
          <p:cNvSpPr>
            <a:spLocks noGrp="1"/>
          </p:cNvSpPr>
          <p:nvPr>
            <p:ph type="ftr" sz="quarter" idx="11"/>
          </p:nvPr>
        </p:nvSpPr>
        <p:spPr>
          <a:xfrm>
            <a:off x="2633472" y="6446520"/>
            <a:ext cx="2514600" cy="246888"/>
          </a:xfrm>
        </p:spPr>
        <p:txBody>
          <a:bodyPr/>
          <a:lstStyle/>
          <a:p>
            <a:endParaRPr lang="en-US"/>
          </a:p>
        </p:txBody>
      </p:sp>
    </p:spTree>
    <p:extLst>
      <p:ext uri="{BB962C8B-B14F-4D97-AF65-F5344CB8AC3E}">
        <p14:creationId xmlns:p14="http://schemas.microsoft.com/office/powerpoint/2010/main" val="684296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32322-2406-4044-9880-45D5C0C4FBEC}"/>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F64F9E-3B3B-410C-B0E4-F838C4B253A9}"/>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180911-B729-41CD-8BA9-D5F43D27BC1B}"/>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6B05E1-487B-4986-93A8-7ED6EA218740}"/>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8688-20CF-411D-ABA5-58071D26A88A}"/>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71318B-1377-478D-8B2B-E8FE3796875E}"/>
              </a:ext>
            </a:extLst>
          </p:cNvPr>
          <p:cNvSpPr>
            <a:spLocks noGrp="1"/>
          </p:cNvSpPr>
          <p:nvPr>
            <p:ph type="dt" sz="half" idx="10"/>
          </p:nvPr>
        </p:nvSpPr>
        <p:spPr/>
        <p:txBody>
          <a:bodyPr/>
          <a:lstStyle/>
          <a:p>
            <a:fld id="{D379B1B8-0A88-4B0C-9FD4-830A91659378}" type="datetime1">
              <a:rPr lang="en-US" smtClean="0"/>
              <a:t>9/2/2020</a:t>
            </a:fld>
            <a:endParaRPr lang="en-US"/>
          </a:p>
        </p:txBody>
      </p:sp>
      <p:sp>
        <p:nvSpPr>
          <p:cNvPr id="8" name="Footer Placeholder 7">
            <a:extLst>
              <a:ext uri="{FF2B5EF4-FFF2-40B4-BE49-F238E27FC236}">
                <a16:creationId xmlns:a16="http://schemas.microsoft.com/office/drawing/2014/main" id="{9C19B35B-7F1C-4303-84BB-CFEAC96B8B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D36D27-7692-4853-BAFE-00C581CDA868}"/>
              </a:ext>
            </a:extLst>
          </p:cNvPr>
          <p:cNvSpPr>
            <a:spLocks noGrp="1"/>
          </p:cNvSpPr>
          <p:nvPr>
            <p:ph type="sldNum" sz="quarter" idx="12"/>
          </p:nvPr>
        </p:nvSpPr>
        <p:spPr/>
        <p:txBody>
          <a:bodyPr/>
          <a:lstStyle/>
          <a:p>
            <a:fld id="{0173BD0F-418F-44E7-9A36-910562C6BCD7}" type="slidenum">
              <a:rPr lang="en-US" smtClean="0"/>
              <a:t>‹#›</a:t>
            </a:fld>
            <a:endParaRPr lang="en-US"/>
          </a:p>
        </p:txBody>
      </p:sp>
    </p:spTree>
    <p:extLst>
      <p:ext uri="{BB962C8B-B14F-4D97-AF65-F5344CB8AC3E}">
        <p14:creationId xmlns:p14="http://schemas.microsoft.com/office/powerpoint/2010/main" val="39122479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E4B64E-516D-4986-B850-2A422C011330}"/>
              </a:ext>
            </a:extLst>
          </p:cNvPr>
          <p:cNvPicPr>
            <a:picLocks noChangeAspect="1"/>
          </p:cNvPicPr>
          <p:nvPr/>
        </p:nvPicPr>
        <p:blipFill>
          <a:blip r:embed="rId2"/>
          <a:stretch>
            <a:fillRect/>
          </a:stretch>
        </p:blipFill>
        <p:spPr>
          <a:xfrm>
            <a:off x="0" y="2065522"/>
            <a:ext cx="12192002" cy="1828800"/>
          </a:xfrm>
          <a:prstGeom prst="rect">
            <a:avLst/>
          </a:prstGeom>
        </p:spPr>
      </p:pic>
      <p:pic>
        <p:nvPicPr>
          <p:cNvPr id="14" name="Picture 13">
            <a:extLst>
              <a:ext uri="{FF2B5EF4-FFF2-40B4-BE49-F238E27FC236}">
                <a16:creationId xmlns:a16="http://schemas.microsoft.com/office/drawing/2014/main" id="{5B6C4FDC-BCF8-44F8-BF09-DAD57955BD56}"/>
              </a:ext>
            </a:extLst>
          </p:cNvPr>
          <p:cNvPicPr>
            <a:picLocks noChangeAspect="1"/>
          </p:cNvPicPr>
          <p:nvPr/>
        </p:nvPicPr>
        <p:blipFill>
          <a:blip r:embed="rId3"/>
          <a:stretch>
            <a:fillRect/>
          </a:stretch>
        </p:blipFill>
        <p:spPr>
          <a:xfrm>
            <a:off x="-1" y="6311900"/>
            <a:ext cx="9991661" cy="546100"/>
          </a:xfrm>
          <a:prstGeom prst="rect">
            <a:avLst/>
          </a:prstGeom>
          <a:ln>
            <a:noFill/>
          </a:ln>
        </p:spPr>
      </p:pic>
      <p:pic>
        <p:nvPicPr>
          <p:cNvPr id="18" name="Picture 17">
            <a:extLst>
              <a:ext uri="{FF2B5EF4-FFF2-40B4-BE49-F238E27FC236}">
                <a16:creationId xmlns:a16="http://schemas.microsoft.com/office/drawing/2014/main" id="{163D66DC-1B9C-4B05-A3DC-B4E5E3D629BA}"/>
              </a:ext>
            </a:extLst>
          </p:cNvPr>
          <p:cNvPicPr>
            <a:picLocks noChangeAspect="1"/>
          </p:cNvPicPr>
          <p:nvPr/>
        </p:nvPicPr>
        <p:blipFill>
          <a:blip r:embed="rId4"/>
          <a:stretch>
            <a:fillRect/>
          </a:stretch>
        </p:blipFill>
        <p:spPr>
          <a:xfrm>
            <a:off x="9945464" y="6311899"/>
            <a:ext cx="2246535" cy="546100"/>
          </a:xfrm>
          <a:prstGeom prst="rect">
            <a:avLst/>
          </a:prstGeom>
          <a:ln>
            <a:noFill/>
          </a:ln>
        </p:spPr>
      </p:pic>
      <p:sp>
        <p:nvSpPr>
          <p:cNvPr id="19" name="Rectangle 18">
            <a:extLst>
              <a:ext uri="{FF2B5EF4-FFF2-40B4-BE49-F238E27FC236}">
                <a16:creationId xmlns:a16="http://schemas.microsoft.com/office/drawing/2014/main" id="{EE049917-EC9D-410B-937D-B11179D1DE99}"/>
              </a:ext>
            </a:extLst>
          </p:cNvPr>
          <p:cNvSpPr/>
          <p:nvPr/>
        </p:nvSpPr>
        <p:spPr>
          <a:xfrm>
            <a:off x="9945464" y="6431061"/>
            <a:ext cx="2246535" cy="307777"/>
          </a:xfrm>
          <a:prstGeom prst="rect">
            <a:avLst/>
          </a:prstGeom>
        </p:spPr>
        <p:txBody>
          <a:bodyPr wrap="square">
            <a:spAutoFit/>
          </a:bodyPr>
          <a:lstStyle/>
          <a:p>
            <a:pPr algn="ctr"/>
            <a:r>
              <a:rPr lang="en-US" sz="1400" b="1" i="0" u="none" strike="noStrike" kern="1200" baseline="0" dirty="0">
                <a:solidFill>
                  <a:srgbClr val="FFFFFF"/>
                </a:solidFill>
                <a:latin typeface="Arial" panose="020B0604020202020204" pitchFamily="34" charset="0"/>
              </a:rPr>
              <a:t>arnoldporter.com</a:t>
            </a:r>
            <a:endParaRPr lang="en-US" sz="1400" dirty="0"/>
          </a:p>
        </p:txBody>
      </p:sp>
      <p:cxnSp>
        <p:nvCxnSpPr>
          <p:cNvPr id="22" name="Straight Connector 21">
            <a:extLst>
              <a:ext uri="{FF2B5EF4-FFF2-40B4-BE49-F238E27FC236}">
                <a16:creationId xmlns:a16="http://schemas.microsoft.com/office/drawing/2014/main" id="{988D739C-4A6F-431A-BBDB-7F2D0E93DBF9}"/>
              </a:ext>
            </a:extLst>
          </p:cNvPr>
          <p:cNvCxnSpPr/>
          <p:nvPr/>
        </p:nvCxnSpPr>
        <p:spPr>
          <a:xfrm flipV="1">
            <a:off x="685800" y="2232490"/>
            <a:ext cx="0" cy="914400"/>
          </a:xfrm>
          <a:prstGeom prst="line">
            <a:avLst/>
          </a:prstGeom>
          <a:ln w="50800">
            <a:solidFill>
              <a:srgbClr val="002F6D"/>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26472BF-8F9E-4AB6-8D46-7CAF0AC4782D}"/>
              </a:ext>
            </a:extLst>
          </p:cNvPr>
          <p:cNvPicPr>
            <a:picLocks noChangeAspect="1"/>
          </p:cNvPicPr>
          <p:nvPr/>
        </p:nvPicPr>
        <p:blipFill>
          <a:blip r:embed="rId5"/>
          <a:stretch>
            <a:fillRect/>
          </a:stretch>
        </p:blipFill>
        <p:spPr>
          <a:xfrm>
            <a:off x="-282" y="2065522"/>
            <a:ext cx="205571" cy="1828800"/>
          </a:xfrm>
          <a:prstGeom prst="rect">
            <a:avLst/>
          </a:prstGeom>
        </p:spPr>
      </p:pic>
      <p:sp>
        <p:nvSpPr>
          <p:cNvPr id="12" name="Date Placeholder 4">
            <a:extLst>
              <a:ext uri="{FF2B5EF4-FFF2-40B4-BE49-F238E27FC236}">
                <a16:creationId xmlns:a16="http://schemas.microsoft.com/office/drawing/2014/main" id="{7D29AC03-42CF-431E-86D4-3A4A2889A17F}"/>
              </a:ext>
            </a:extLst>
          </p:cNvPr>
          <p:cNvSpPr>
            <a:spLocks noGrp="1"/>
          </p:cNvSpPr>
          <p:nvPr>
            <p:ph type="dt" sz="half" idx="10"/>
          </p:nvPr>
        </p:nvSpPr>
        <p:spPr>
          <a:xfrm>
            <a:off x="457200" y="6446520"/>
            <a:ext cx="2157984" cy="246888"/>
          </a:xfrm>
        </p:spPr>
        <p:txBody>
          <a:bodyPr/>
          <a:lstStyle/>
          <a:p>
            <a:fld id="{F03CCE08-7875-4E55-855E-205208D50F1D}" type="datetime1">
              <a:rPr lang="en-US" smtClean="0"/>
              <a:t>9/2/2020</a:t>
            </a:fld>
            <a:endParaRPr lang="en-US"/>
          </a:p>
        </p:txBody>
      </p:sp>
      <p:sp>
        <p:nvSpPr>
          <p:cNvPr id="13" name="Slide Number Placeholder 5">
            <a:extLst>
              <a:ext uri="{FF2B5EF4-FFF2-40B4-BE49-F238E27FC236}">
                <a16:creationId xmlns:a16="http://schemas.microsoft.com/office/drawing/2014/main" id="{138B1584-9ED1-466D-BF56-A749EC8FAACA}"/>
              </a:ext>
            </a:extLst>
          </p:cNvPr>
          <p:cNvSpPr>
            <a:spLocks noGrp="1"/>
          </p:cNvSpPr>
          <p:nvPr>
            <p:ph type="sldNum" sz="quarter" idx="12"/>
          </p:nvPr>
        </p:nvSpPr>
        <p:spPr>
          <a:xfrm>
            <a:off x="9034272" y="6446520"/>
            <a:ext cx="914400" cy="246888"/>
          </a:xfrm>
        </p:spPr>
        <p:txBody>
          <a:bodyPr/>
          <a:lstStyle/>
          <a:p>
            <a:fld id="{7848AA10-F480-48EE-A50F-E24AC33D5F35}" type="slidenum">
              <a:rPr lang="en-US" smtClean="0"/>
              <a:t>‹#›</a:t>
            </a:fld>
            <a:endParaRPr lang="en-US"/>
          </a:p>
        </p:txBody>
      </p:sp>
      <p:sp>
        <p:nvSpPr>
          <p:cNvPr id="21" name="Footer Placeholder 4">
            <a:extLst>
              <a:ext uri="{FF2B5EF4-FFF2-40B4-BE49-F238E27FC236}">
                <a16:creationId xmlns:a16="http://schemas.microsoft.com/office/drawing/2014/main" id="{51119E95-58A6-4FC3-A3E0-CF1793B5E719}"/>
              </a:ext>
            </a:extLst>
          </p:cNvPr>
          <p:cNvSpPr>
            <a:spLocks noGrp="1"/>
          </p:cNvSpPr>
          <p:nvPr>
            <p:ph type="ftr" sz="quarter" idx="11"/>
          </p:nvPr>
        </p:nvSpPr>
        <p:spPr>
          <a:xfrm>
            <a:off x="2633472" y="6446520"/>
            <a:ext cx="2514600" cy="246888"/>
          </a:xfrm>
        </p:spPr>
        <p:txBody>
          <a:bodyPr/>
          <a:lstStyle/>
          <a:p>
            <a:endParaRPr lang="en-US"/>
          </a:p>
        </p:txBody>
      </p:sp>
      <p:sp>
        <p:nvSpPr>
          <p:cNvPr id="23" name="Title 1">
            <a:extLst>
              <a:ext uri="{FF2B5EF4-FFF2-40B4-BE49-F238E27FC236}">
                <a16:creationId xmlns:a16="http://schemas.microsoft.com/office/drawing/2014/main" id="{3BEE7005-F3B5-4BAA-8901-0213173B05DF}"/>
              </a:ext>
            </a:extLst>
          </p:cNvPr>
          <p:cNvSpPr>
            <a:spLocks noGrp="1"/>
          </p:cNvSpPr>
          <p:nvPr>
            <p:ph type="title"/>
          </p:nvPr>
        </p:nvSpPr>
        <p:spPr>
          <a:xfrm>
            <a:off x="547171" y="2321554"/>
            <a:ext cx="9753600" cy="1316736"/>
          </a:xfrm>
          <a:prstGeom prst="rect">
            <a:avLst/>
          </a:prstGeom>
        </p:spPr>
        <p:txBody>
          <a:bodyPr>
            <a:normAutofit/>
          </a:bodyPr>
          <a:lstStyle>
            <a:lvl1pPr>
              <a:lnSpc>
                <a:spcPts val="3200"/>
              </a:lnSpc>
              <a:defRPr sz="3600" b="0"/>
            </a:lvl1pPr>
          </a:lstStyle>
          <a:p>
            <a:r>
              <a:rPr lang="en-US"/>
              <a:t>Click to edit Master title style</a:t>
            </a:r>
            <a:endParaRPr lang="en-US" dirty="0"/>
          </a:p>
        </p:txBody>
      </p:sp>
      <p:sp>
        <p:nvSpPr>
          <p:cNvPr id="15" name="TextBox 14">
            <a:extLst>
              <a:ext uri="{FF2B5EF4-FFF2-40B4-BE49-F238E27FC236}">
                <a16:creationId xmlns:a16="http://schemas.microsoft.com/office/drawing/2014/main" id="{A72ACEB3-05BB-4FA6-AA04-E9F1652FF4F1}"/>
              </a:ext>
            </a:extLst>
          </p:cNvPr>
          <p:cNvSpPr txBox="1"/>
          <p:nvPr/>
        </p:nvSpPr>
        <p:spPr>
          <a:xfrm flipH="1">
            <a:off x="4724400" y="6446520"/>
            <a:ext cx="2743200" cy="246888"/>
          </a:xfrm>
          <a:prstGeom prst="rect">
            <a:avLst/>
          </a:prstGeom>
          <a:noFill/>
        </p:spPr>
        <p:txBody>
          <a:bodyPr wrap="square" bIns="91440" rtlCol="0">
            <a:spAutoFit/>
          </a:bodyPr>
          <a:lstStyle/>
          <a:p>
            <a:pPr algn="ctr"/>
            <a:r>
              <a:rPr lang="en-US" sz="1200" kern="1200" dirty="0">
                <a:solidFill>
                  <a:srgbClr val="636466"/>
                </a:solidFill>
                <a:latin typeface="Arial" panose="020B0604020202020204" pitchFamily="34" charset="0"/>
                <a:ea typeface="+mn-ea"/>
                <a:cs typeface="Arial" panose="020B0604020202020204" pitchFamily="34" charset="0"/>
              </a:rPr>
              <a:t>Privileged and Confidential</a:t>
            </a:r>
          </a:p>
        </p:txBody>
      </p:sp>
    </p:spTree>
    <p:extLst>
      <p:ext uri="{BB962C8B-B14F-4D97-AF65-F5344CB8AC3E}">
        <p14:creationId xmlns:p14="http://schemas.microsoft.com/office/powerpoint/2010/main" val="38725025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091672" cy="1143000"/>
          </a:xfrm>
          <a:prstGeom prst="rect">
            <a:avLst/>
          </a:prstGeom>
        </p:spPr>
        <p:txBody>
          <a:bodyPr/>
          <a:lstStyle>
            <a:lvl1pPr>
              <a:defRPr/>
            </a:lvl1pPr>
          </a:lstStyle>
          <a:p>
            <a:r>
              <a:rPr lang="en-US"/>
              <a:t>Click to edit Master title style</a:t>
            </a:r>
            <a:endParaRPr lang="en-US" dirty="0"/>
          </a:p>
        </p:txBody>
      </p:sp>
      <p:sp>
        <p:nvSpPr>
          <p:cNvPr id="6" name="Date Placeholder 4">
            <a:extLst>
              <a:ext uri="{FF2B5EF4-FFF2-40B4-BE49-F238E27FC236}">
                <a16:creationId xmlns:a16="http://schemas.microsoft.com/office/drawing/2014/main" id="{3BB14B15-52EE-41A5-8D03-1B9083D52C20}"/>
              </a:ext>
            </a:extLst>
          </p:cNvPr>
          <p:cNvSpPr>
            <a:spLocks noGrp="1"/>
          </p:cNvSpPr>
          <p:nvPr>
            <p:ph type="dt" sz="half" idx="10"/>
          </p:nvPr>
        </p:nvSpPr>
        <p:spPr>
          <a:xfrm>
            <a:off x="457200" y="6446520"/>
            <a:ext cx="2157984" cy="246888"/>
          </a:xfrm>
        </p:spPr>
        <p:txBody>
          <a:bodyPr/>
          <a:lstStyle/>
          <a:p>
            <a:fld id="{1ABD768F-517B-44BC-B9D4-11A218AC2194}" type="datetime1">
              <a:rPr lang="en-US" smtClean="0"/>
              <a:t>9/2/2020</a:t>
            </a:fld>
            <a:endParaRPr lang="en-US"/>
          </a:p>
        </p:txBody>
      </p:sp>
      <p:sp>
        <p:nvSpPr>
          <p:cNvPr id="8" name="Slide Number Placeholder 5">
            <a:extLst>
              <a:ext uri="{FF2B5EF4-FFF2-40B4-BE49-F238E27FC236}">
                <a16:creationId xmlns:a16="http://schemas.microsoft.com/office/drawing/2014/main" id="{A334F653-A019-410E-87C0-767D0413CB8C}"/>
              </a:ext>
            </a:extLst>
          </p:cNvPr>
          <p:cNvSpPr>
            <a:spLocks noGrp="1"/>
          </p:cNvSpPr>
          <p:nvPr>
            <p:ph type="sldNum" sz="quarter" idx="12"/>
          </p:nvPr>
        </p:nvSpPr>
        <p:spPr>
          <a:xfrm>
            <a:off x="9034272" y="6446520"/>
            <a:ext cx="914400" cy="246888"/>
          </a:xfrm>
        </p:spPr>
        <p:txBody>
          <a:bodyPr/>
          <a:lstStyle/>
          <a:p>
            <a:fld id="{7848AA10-F480-48EE-A50F-E24AC33D5F35}" type="slidenum">
              <a:rPr lang="en-US" smtClean="0"/>
              <a:t>‹#›</a:t>
            </a:fld>
            <a:endParaRPr lang="en-US"/>
          </a:p>
        </p:txBody>
      </p:sp>
      <p:sp>
        <p:nvSpPr>
          <p:cNvPr id="12" name="Footer Placeholder 4">
            <a:extLst>
              <a:ext uri="{FF2B5EF4-FFF2-40B4-BE49-F238E27FC236}">
                <a16:creationId xmlns:a16="http://schemas.microsoft.com/office/drawing/2014/main" id="{9EBF0423-A24A-4F98-85DC-BB4AD61E3BC1}"/>
              </a:ext>
            </a:extLst>
          </p:cNvPr>
          <p:cNvSpPr>
            <a:spLocks noGrp="1"/>
          </p:cNvSpPr>
          <p:nvPr>
            <p:ph type="ftr" sz="quarter" idx="11"/>
          </p:nvPr>
        </p:nvSpPr>
        <p:spPr>
          <a:xfrm>
            <a:off x="2633472" y="6446520"/>
            <a:ext cx="2514600" cy="246888"/>
          </a:xfrm>
        </p:spPr>
        <p:txBody>
          <a:bodyPr/>
          <a:lstStyle/>
          <a:p>
            <a:endParaRPr lang="en-US"/>
          </a:p>
        </p:txBody>
      </p:sp>
    </p:spTree>
    <p:extLst>
      <p:ext uri="{BB962C8B-B14F-4D97-AF65-F5344CB8AC3E}">
        <p14:creationId xmlns:p14="http://schemas.microsoft.com/office/powerpoint/2010/main" val="22131301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Mini_bios">
    <p:spTree>
      <p:nvGrpSpPr>
        <p:cNvPr id="1" name=""/>
        <p:cNvGrpSpPr/>
        <p:nvPr/>
      </p:nvGrpSpPr>
      <p:grpSpPr>
        <a:xfrm>
          <a:off x="0" y="0"/>
          <a:ext cx="0" cy="0"/>
          <a:chOff x="0" y="0"/>
          <a:chExt cx="0" cy="0"/>
        </a:xfrm>
      </p:grpSpPr>
      <p:sp>
        <p:nvSpPr>
          <p:cNvPr id="33" name="Picture Placeholder 2">
            <a:extLst>
              <a:ext uri="{FF2B5EF4-FFF2-40B4-BE49-F238E27FC236}">
                <a16:creationId xmlns:a16="http://schemas.microsoft.com/office/drawing/2014/main" id="{26142ED0-9537-441D-AE2F-DF9B2CD34093}"/>
              </a:ext>
            </a:extLst>
          </p:cNvPr>
          <p:cNvSpPr>
            <a:spLocks noGrp="1" noChangeAspect="1"/>
          </p:cNvSpPr>
          <p:nvPr>
            <p:ph type="pic" idx="25"/>
          </p:nvPr>
        </p:nvSpPr>
        <p:spPr>
          <a:xfrm>
            <a:off x="457200" y="1600321"/>
            <a:ext cx="1199865" cy="1396198"/>
          </a:xfrm>
          <a:prstGeom prst="rect">
            <a:avLst/>
          </a:prstGeom>
          <a:solidFill>
            <a:schemeClr val="accent1">
              <a:lumMod val="60000"/>
              <a:lumOff val="40000"/>
            </a:schemeClr>
          </a:solidFill>
        </p:spPr>
        <p:txBody>
          <a:bodyPr lIns="457200" tIns="365760" rIns="45720" bIns="45720" anchor="t">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itle 9"/>
          <p:cNvSpPr>
            <a:spLocks noGrp="1"/>
          </p:cNvSpPr>
          <p:nvPr>
            <p:ph type="title"/>
          </p:nvPr>
        </p:nvSpPr>
        <p:spPr>
          <a:xfrm>
            <a:off x="457200" y="0"/>
            <a:ext cx="11091672" cy="1143000"/>
          </a:xfrm>
          <a:prstGeom prst="rect">
            <a:avLst/>
          </a:prstGeom>
        </p:spPr>
        <p:txBody>
          <a:bodyPr/>
          <a:lstStyle>
            <a:lvl1pPr>
              <a:defRPr cap="none"/>
            </a:lvl1pPr>
          </a:lstStyle>
          <a:p>
            <a:r>
              <a:rPr lang="en-US"/>
              <a:t>Click to edit Master title style</a:t>
            </a:r>
            <a:endParaRPr lang="en-US" dirty="0"/>
          </a:p>
        </p:txBody>
      </p:sp>
      <p:sp>
        <p:nvSpPr>
          <p:cNvPr id="18" name="Text Placeholder 2">
            <a:extLst>
              <a:ext uri="{FF2B5EF4-FFF2-40B4-BE49-F238E27FC236}">
                <a16:creationId xmlns:a16="http://schemas.microsoft.com/office/drawing/2014/main" id="{0A6AD8B2-08E1-41D0-AC2E-C8EE1A0AF0F4}"/>
              </a:ext>
            </a:extLst>
          </p:cNvPr>
          <p:cNvSpPr>
            <a:spLocks noGrp="1"/>
          </p:cNvSpPr>
          <p:nvPr>
            <p:ph type="body" idx="15"/>
          </p:nvPr>
        </p:nvSpPr>
        <p:spPr>
          <a:xfrm>
            <a:off x="1763393" y="1617448"/>
            <a:ext cx="4145037" cy="378008"/>
          </a:xfrm>
          <a:prstGeom prst="rect">
            <a:avLst/>
          </a:prstGeom>
        </p:spPr>
        <p:txBody>
          <a:bodyPr lIns="137160" rIns="137160" anchor="ctr">
            <a:normAutofit/>
          </a:bodyPr>
          <a:lstStyle>
            <a:lvl1pPr marL="0" indent="0">
              <a:spcBef>
                <a:spcPts val="0"/>
              </a:spcBef>
              <a:spcAft>
                <a:spcPts val="0"/>
              </a:spcAft>
              <a:buNone/>
              <a:defRPr sz="1400" b="1" cap="none" baseline="0">
                <a:solidFill>
                  <a:srgbClr val="002F6D"/>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2">
            <a:extLst>
              <a:ext uri="{FF2B5EF4-FFF2-40B4-BE49-F238E27FC236}">
                <a16:creationId xmlns:a16="http://schemas.microsoft.com/office/drawing/2014/main" id="{6E069642-7023-4F73-9FFA-E2A790C48B62}"/>
              </a:ext>
            </a:extLst>
          </p:cNvPr>
          <p:cNvSpPr>
            <a:spLocks noGrp="1"/>
          </p:cNvSpPr>
          <p:nvPr>
            <p:ph type="body" idx="16"/>
          </p:nvPr>
        </p:nvSpPr>
        <p:spPr>
          <a:xfrm>
            <a:off x="1763392" y="2062239"/>
            <a:ext cx="4145037" cy="1439635"/>
          </a:xfrm>
          <a:prstGeom prst="rect">
            <a:avLst/>
          </a:prstGeom>
        </p:spPr>
        <p:txBody>
          <a:bodyPr lIns="137160" rIns="137160" anchor="t">
            <a:normAutofit/>
          </a:bodyPr>
          <a:lstStyle>
            <a:lvl1pPr marL="0" indent="0">
              <a:spcBef>
                <a:spcPts val="0"/>
              </a:spcBef>
              <a:spcAft>
                <a:spcPts val="0"/>
              </a:spcAft>
              <a:buNone/>
              <a:defRPr sz="1200" b="0" cap="none" baseline="0">
                <a:solidFill>
                  <a:srgbClr val="63646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6" name="Picture Placeholder 2">
            <a:extLst>
              <a:ext uri="{FF2B5EF4-FFF2-40B4-BE49-F238E27FC236}">
                <a16:creationId xmlns:a16="http://schemas.microsoft.com/office/drawing/2014/main" id="{36AFEFA4-B266-4283-BEA6-ED5CE1398EFB}"/>
              </a:ext>
            </a:extLst>
          </p:cNvPr>
          <p:cNvSpPr>
            <a:spLocks noGrp="1" noChangeAspect="1"/>
          </p:cNvSpPr>
          <p:nvPr>
            <p:ph type="pic" idx="26"/>
          </p:nvPr>
        </p:nvSpPr>
        <p:spPr>
          <a:xfrm>
            <a:off x="457199" y="3771377"/>
            <a:ext cx="1199865" cy="1396198"/>
          </a:xfrm>
          <a:prstGeom prst="rect">
            <a:avLst/>
          </a:prstGeom>
          <a:solidFill>
            <a:schemeClr val="accent1">
              <a:lumMod val="60000"/>
              <a:lumOff val="40000"/>
            </a:schemeClr>
          </a:solidFill>
        </p:spPr>
        <p:txBody>
          <a:bodyPr lIns="457200" tIns="365760" rIns="45720" bIns="45720" anchor="t">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7" name="Text Placeholder 2">
            <a:extLst>
              <a:ext uri="{FF2B5EF4-FFF2-40B4-BE49-F238E27FC236}">
                <a16:creationId xmlns:a16="http://schemas.microsoft.com/office/drawing/2014/main" id="{02B2183B-7C6F-4270-8443-533C8AD7AE1A}"/>
              </a:ext>
            </a:extLst>
          </p:cNvPr>
          <p:cNvSpPr>
            <a:spLocks noGrp="1"/>
          </p:cNvSpPr>
          <p:nvPr>
            <p:ph type="body" idx="27"/>
          </p:nvPr>
        </p:nvSpPr>
        <p:spPr>
          <a:xfrm>
            <a:off x="1763392" y="3788504"/>
            <a:ext cx="4145037" cy="378008"/>
          </a:xfrm>
          <a:prstGeom prst="rect">
            <a:avLst/>
          </a:prstGeom>
        </p:spPr>
        <p:txBody>
          <a:bodyPr lIns="137160" rIns="137160" anchor="ctr">
            <a:normAutofit/>
          </a:bodyPr>
          <a:lstStyle>
            <a:lvl1pPr marL="0" indent="0">
              <a:spcBef>
                <a:spcPts val="0"/>
              </a:spcBef>
              <a:spcAft>
                <a:spcPts val="0"/>
              </a:spcAft>
              <a:buNone/>
              <a:defRPr sz="1400" b="1" cap="none" baseline="0">
                <a:solidFill>
                  <a:srgbClr val="002F6D"/>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Text Placeholder 2">
            <a:extLst>
              <a:ext uri="{FF2B5EF4-FFF2-40B4-BE49-F238E27FC236}">
                <a16:creationId xmlns:a16="http://schemas.microsoft.com/office/drawing/2014/main" id="{F25F586E-A818-44E0-924D-C78D876E333C}"/>
              </a:ext>
            </a:extLst>
          </p:cNvPr>
          <p:cNvSpPr>
            <a:spLocks noGrp="1"/>
          </p:cNvSpPr>
          <p:nvPr>
            <p:ph type="body" idx="28"/>
          </p:nvPr>
        </p:nvSpPr>
        <p:spPr>
          <a:xfrm>
            <a:off x="1763391" y="4233295"/>
            <a:ext cx="4145037" cy="1439635"/>
          </a:xfrm>
          <a:prstGeom prst="rect">
            <a:avLst/>
          </a:prstGeom>
        </p:spPr>
        <p:txBody>
          <a:bodyPr lIns="137160" rIns="137160" anchor="t">
            <a:normAutofit/>
          </a:bodyPr>
          <a:lstStyle>
            <a:lvl1pPr marL="0" indent="0">
              <a:spcBef>
                <a:spcPts val="0"/>
              </a:spcBef>
              <a:spcAft>
                <a:spcPts val="0"/>
              </a:spcAft>
              <a:buNone/>
              <a:defRPr sz="1200" b="0" cap="none" baseline="0">
                <a:solidFill>
                  <a:srgbClr val="63646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a:extLst>
              <a:ext uri="{FF2B5EF4-FFF2-40B4-BE49-F238E27FC236}">
                <a16:creationId xmlns:a16="http://schemas.microsoft.com/office/drawing/2014/main" id="{549F5B7D-120F-4FE2-ADC5-5331706D383B}"/>
              </a:ext>
            </a:extLst>
          </p:cNvPr>
          <p:cNvSpPr>
            <a:spLocks noGrp="1" noChangeAspect="1"/>
          </p:cNvSpPr>
          <p:nvPr>
            <p:ph type="pic" idx="29"/>
          </p:nvPr>
        </p:nvSpPr>
        <p:spPr>
          <a:xfrm>
            <a:off x="6097642" y="1600321"/>
            <a:ext cx="1199865" cy="1396198"/>
          </a:xfrm>
          <a:prstGeom prst="rect">
            <a:avLst/>
          </a:prstGeom>
          <a:solidFill>
            <a:schemeClr val="accent1">
              <a:lumMod val="60000"/>
              <a:lumOff val="40000"/>
            </a:schemeClr>
          </a:solidFill>
        </p:spPr>
        <p:txBody>
          <a:bodyPr lIns="457200" tIns="365760" rIns="45720" bIns="45720" anchor="t">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Text Placeholder 2">
            <a:extLst>
              <a:ext uri="{FF2B5EF4-FFF2-40B4-BE49-F238E27FC236}">
                <a16:creationId xmlns:a16="http://schemas.microsoft.com/office/drawing/2014/main" id="{4FCC4FD6-F4A6-4C3E-81FC-8047A0BBB6C3}"/>
              </a:ext>
            </a:extLst>
          </p:cNvPr>
          <p:cNvSpPr>
            <a:spLocks noGrp="1"/>
          </p:cNvSpPr>
          <p:nvPr>
            <p:ph type="body" idx="30"/>
          </p:nvPr>
        </p:nvSpPr>
        <p:spPr>
          <a:xfrm>
            <a:off x="7403835" y="1617448"/>
            <a:ext cx="4145037" cy="378008"/>
          </a:xfrm>
          <a:prstGeom prst="rect">
            <a:avLst/>
          </a:prstGeom>
        </p:spPr>
        <p:txBody>
          <a:bodyPr lIns="137160" rIns="137160" anchor="ctr">
            <a:normAutofit/>
          </a:bodyPr>
          <a:lstStyle>
            <a:lvl1pPr marL="0" indent="0">
              <a:spcBef>
                <a:spcPts val="0"/>
              </a:spcBef>
              <a:spcAft>
                <a:spcPts val="0"/>
              </a:spcAft>
              <a:buNone/>
              <a:defRPr sz="1400" b="1" cap="none" baseline="0">
                <a:solidFill>
                  <a:srgbClr val="002F6D"/>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Text Placeholder 2">
            <a:extLst>
              <a:ext uri="{FF2B5EF4-FFF2-40B4-BE49-F238E27FC236}">
                <a16:creationId xmlns:a16="http://schemas.microsoft.com/office/drawing/2014/main" id="{E3C9DF76-10F3-4386-99EE-F9F2C353F413}"/>
              </a:ext>
            </a:extLst>
          </p:cNvPr>
          <p:cNvSpPr>
            <a:spLocks noGrp="1"/>
          </p:cNvSpPr>
          <p:nvPr>
            <p:ph type="body" idx="31"/>
          </p:nvPr>
        </p:nvSpPr>
        <p:spPr>
          <a:xfrm>
            <a:off x="7403834" y="2062239"/>
            <a:ext cx="4145037" cy="1439635"/>
          </a:xfrm>
          <a:prstGeom prst="rect">
            <a:avLst/>
          </a:prstGeom>
        </p:spPr>
        <p:txBody>
          <a:bodyPr lIns="137160" rIns="137160" anchor="t">
            <a:normAutofit/>
          </a:bodyPr>
          <a:lstStyle>
            <a:lvl1pPr marL="0" indent="0">
              <a:spcBef>
                <a:spcPts val="0"/>
              </a:spcBef>
              <a:spcAft>
                <a:spcPts val="0"/>
              </a:spcAft>
              <a:buNone/>
              <a:defRPr sz="1200" b="0" cap="none" baseline="0">
                <a:solidFill>
                  <a:srgbClr val="63646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a:extLst>
              <a:ext uri="{FF2B5EF4-FFF2-40B4-BE49-F238E27FC236}">
                <a16:creationId xmlns:a16="http://schemas.microsoft.com/office/drawing/2014/main" id="{C3827B2C-623F-4D7D-B4D3-E6A1CD3160DD}"/>
              </a:ext>
            </a:extLst>
          </p:cNvPr>
          <p:cNvSpPr>
            <a:spLocks noGrp="1" noChangeAspect="1"/>
          </p:cNvSpPr>
          <p:nvPr>
            <p:ph type="pic" idx="32"/>
          </p:nvPr>
        </p:nvSpPr>
        <p:spPr>
          <a:xfrm>
            <a:off x="6097641" y="3771377"/>
            <a:ext cx="1199865" cy="1396198"/>
          </a:xfrm>
          <a:prstGeom prst="rect">
            <a:avLst/>
          </a:prstGeom>
          <a:solidFill>
            <a:schemeClr val="accent1">
              <a:lumMod val="60000"/>
              <a:lumOff val="40000"/>
            </a:schemeClr>
          </a:solidFill>
        </p:spPr>
        <p:txBody>
          <a:bodyPr lIns="457200" tIns="365760" rIns="45720" bIns="45720" anchor="t">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3" name="Text Placeholder 2">
            <a:extLst>
              <a:ext uri="{FF2B5EF4-FFF2-40B4-BE49-F238E27FC236}">
                <a16:creationId xmlns:a16="http://schemas.microsoft.com/office/drawing/2014/main" id="{9E0E9342-5000-4561-8AC8-B13C027BFC48}"/>
              </a:ext>
            </a:extLst>
          </p:cNvPr>
          <p:cNvSpPr>
            <a:spLocks noGrp="1"/>
          </p:cNvSpPr>
          <p:nvPr>
            <p:ph type="body" idx="33"/>
          </p:nvPr>
        </p:nvSpPr>
        <p:spPr>
          <a:xfrm>
            <a:off x="7403834" y="3788504"/>
            <a:ext cx="4145037" cy="378008"/>
          </a:xfrm>
          <a:prstGeom prst="rect">
            <a:avLst/>
          </a:prstGeom>
        </p:spPr>
        <p:txBody>
          <a:bodyPr lIns="137160" rIns="137160" anchor="ctr">
            <a:normAutofit/>
          </a:bodyPr>
          <a:lstStyle>
            <a:lvl1pPr marL="0" indent="0">
              <a:spcBef>
                <a:spcPts val="0"/>
              </a:spcBef>
              <a:spcAft>
                <a:spcPts val="0"/>
              </a:spcAft>
              <a:buNone/>
              <a:defRPr sz="1400" b="1" cap="none" baseline="0">
                <a:solidFill>
                  <a:srgbClr val="002F6D"/>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4" name="Text Placeholder 2">
            <a:extLst>
              <a:ext uri="{FF2B5EF4-FFF2-40B4-BE49-F238E27FC236}">
                <a16:creationId xmlns:a16="http://schemas.microsoft.com/office/drawing/2014/main" id="{75865C2B-A6D8-4036-857C-ECB52C7AA47F}"/>
              </a:ext>
            </a:extLst>
          </p:cNvPr>
          <p:cNvSpPr>
            <a:spLocks noGrp="1"/>
          </p:cNvSpPr>
          <p:nvPr>
            <p:ph type="body" idx="34"/>
          </p:nvPr>
        </p:nvSpPr>
        <p:spPr>
          <a:xfrm>
            <a:off x="7403833" y="4233295"/>
            <a:ext cx="4145037" cy="1439635"/>
          </a:xfrm>
          <a:prstGeom prst="rect">
            <a:avLst/>
          </a:prstGeom>
        </p:spPr>
        <p:txBody>
          <a:bodyPr lIns="137160" rIns="137160" anchor="t">
            <a:normAutofit/>
          </a:bodyPr>
          <a:lstStyle>
            <a:lvl1pPr marL="0" indent="0">
              <a:spcBef>
                <a:spcPts val="0"/>
              </a:spcBef>
              <a:spcAft>
                <a:spcPts val="0"/>
              </a:spcAft>
              <a:buNone/>
              <a:defRPr sz="1200" b="0" cap="none" baseline="0">
                <a:solidFill>
                  <a:srgbClr val="63646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Date Placeholder 4">
            <a:extLst>
              <a:ext uri="{FF2B5EF4-FFF2-40B4-BE49-F238E27FC236}">
                <a16:creationId xmlns:a16="http://schemas.microsoft.com/office/drawing/2014/main" id="{429CA6C9-C7E2-41BA-A7F6-42F3A4887DCA}"/>
              </a:ext>
            </a:extLst>
          </p:cNvPr>
          <p:cNvSpPr>
            <a:spLocks noGrp="1"/>
          </p:cNvSpPr>
          <p:nvPr>
            <p:ph type="dt" sz="half" idx="10"/>
          </p:nvPr>
        </p:nvSpPr>
        <p:spPr>
          <a:xfrm>
            <a:off x="457200" y="6446520"/>
            <a:ext cx="2157984" cy="246888"/>
          </a:xfrm>
        </p:spPr>
        <p:txBody>
          <a:bodyPr/>
          <a:lstStyle/>
          <a:p>
            <a:fld id="{2E098634-C2C5-4201-A3D9-D5B5A4F75758}" type="datetime1">
              <a:rPr lang="en-US" smtClean="0"/>
              <a:t>9/2/2020</a:t>
            </a:fld>
            <a:endParaRPr lang="en-US"/>
          </a:p>
        </p:txBody>
      </p:sp>
      <p:sp>
        <p:nvSpPr>
          <p:cNvPr id="24" name="Slide Number Placeholder 5">
            <a:extLst>
              <a:ext uri="{FF2B5EF4-FFF2-40B4-BE49-F238E27FC236}">
                <a16:creationId xmlns:a16="http://schemas.microsoft.com/office/drawing/2014/main" id="{7B1FDB69-6442-42E3-B80C-FD5CAE96551B}"/>
              </a:ext>
            </a:extLst>
          </p:cNvPr>
          <p:cNvSpPr>
            <a:spLocks noGrp="1"/>
          </p:cNvSpPr>
          <p:nvPr>
            <p:ph type="sldNum" sz="quarter" idx="12"/>
          </p:nvPr>
        </p:nvSpPr>
        <p:spPr>
          <a:xfrm>
            <a:off x="9034272" y="6446520"/>
            <a:ext cx="914400" cy="246888"/>
          </a:xfrm>
        </p:spPr>
        <p:txBody>
          <a:bodyPr/>
          <a:lstStyle/>
          <a:p>
            <a:fld id="{7848AA10-F480-48EE-A50F-E24AC33D5F35}" type="slidenum">
              <a:rPr lang="en-US" smtClean="0"/>
              <a:t>‹#›</a:t>
            </a:fld>
            <a:endParaRPr lang="en-US"/>
          </a:p>
        </p:txBody>
      </p:sp>
      <p:sp>
        <p:nvSpPr>
          <p:cNvPr id="25" name="Footer Placeholder 4">
            <a:extLst>
              <a:ext uri="{FF2B5EF4-FFF2-40B4-BE49-F238E27FC236}">
                <a16:creationId xmlns:a16="http://schemas.microsoft.com/office/drawing/2014/main" id="{B7B21B52-AA13-44A4-92CA-7D17EB5C7CCE}"/>
              </a:ext>
            </a:extLst>
          </p:cNvPr>
          <p:cNvSpPr>
            <a:spLocks noGrp="1"/>
          </p:cNvSpPr>
          <p:nvPr>
            <p:ph type="ftr" sz="quarter" idx="11"/>
          </p:nvPr>
        </p:nvSpPr>
        <p:spPr>
          <a:xfrm>
            <a:off x="2633472" y="6446520"/>
            <a:ext cx="2286000" cy="246888"/>
          </a:xfrm>
        </p:spPr>
        <p:txBody>
          <a:bodyPr/>
          <a:lstStyle/>
          <a:p>
            <a:endParaRPr lang="en-US"/>
          </a:p>
        </p:txBody>
      </p:sp>
    </p:spTree>
    <p:extLst>
      <p:ext uri="{BB962C8B-B14F-4D97-AF65-F5344CB8AC3E}">
        <p14:creationId xmlns:p14="http://schemas.microsoft.com/office/powerpoint/2010/main" val="39698373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tacts">
    <p:spTree>
      <p:nvGrpSpPr>
        <p:cNvPr id="1" name=""/>
        <p:cNvGrpSpPr/>
        <p:nvPr/>
      </p:nvGrpSpPr>
      <p:grpSpPr>
        <a:xfrm>
          <a:off x="0" y="0"/>
          <a:ext cx="0" cy="0"/>
          <a:chOff x="0" y="0"/>
          <a:chExt cx="0" cy="0"/>
        </a:xfrm>
      </p:grpSpPr>
      <p:sp>
        <p:nvSpPr>
          <p:cNvPr id="33" name="Picture Placeholder 2">
            <a:extLst>
              <a:ext uri="{FF2B5EF4-FFF2-40B4-BE49-F238E27FC236}">
                <a16:creationId xmlns:a16="http://schemas.microsoft.com/office/drawing/2014/main" id="{26142ED0-9537-441D-AE2F-DF9B2CD34093}"/>
              </a:ext>
            </a:extLst>
          </p:cNvPr>
          <p:cNvSpPr>
            <a:spLocks noGrp="1" noChangeAspect="1"/>
          </p:cNvSpPr>
          <p:nvPr>
            <p:ph type="pic" idx="25"/>
          </p:nvPr>
        </p:nvSpPr>
        <p:spPr>
          <a:xfrm>
            <a:off x="1079101" y="1723669"/>
            <a:ext cx="2225802" cy="2590009"/>
          </a:xfrm>
          <a:prstGeom prst="rect">
            <a:avLst/>
          </a:prstGeom>
          <a:solidFill>
            <a:schemeClr val="accent1">
              <a:lumMod val="60000"/>
              <a:lumOff val="40000"/>
            </a:schemeClr>
          </a:solidFill>
        </p:spPr>
        <p:txBody>
          <a:bodyPr lIns="457200" tIns="365760" rIns="45720" bIns="45720" anchor="t">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itle 9"/>
          <p:cNvSpPr>
            <a:spLocks noGrp="1"/>
          </p:cNvSpPr>
          <p:nvPr>
            <p:ph type="title"/>
          </p:nvPr>
        </p:nvSpPr>
        <p:spPr>
          <a:xfrm>
            <a:off x="457200" y="0"/>
            <a:ext cx="11091672" cy="1143000"/>
          </a:xfrm>
          <a:prstGeom prst="rect">
            <a:avLst/>
          </a:prstGeom>
        </p:spPr>
        <p:txBody>
          <a:bodyPr/>
          <a:lstStyle>
            <a:lvl1pPr>
              <a:defRPr cap="none"/>
            </a:lvl1pPr>
          </a:lstStyle>
          <a:p>
            <a:r>
              <a:rPr lang="en-US"/>
              <a:t>Click to edit Master title style</a:t>
            </a:r>
            <a:endParaRPr lang="en-US" dirty="0"/>
          </a:p>
        </p:txBody>
      </p:sp>
      <p:sp>
        <p:nvSpPr>
          <p:cNvPr id="18" name="Text Placeholder 2">
            <a:extLst>
              <a:ext uri="{FF2B5EF4-FFF2-40B4-BE49-F238E27FC236}">
                <a16:creationId xmlns:a16="http://schemas.microsoft.com/office/drawing/2014/main" id="{0A6AD8B2-08E1-41D0-AC2E-C8EE1A0AF0F4}"/>
              </a:ext>
            </a:extLst>
          </p:cNvPr>
          <p:cNvSpPr>
            <a:spLocks noGrp="1"/>
          </p:cNvSpPr>
          <p:nvPr>
            <p:ph type="body" idx="15"/>
          </p:nvPr>
        </p:nvSpPr>
        <p:spPr>
          <a:xfrm>
            <a:off x="961533" y="4418911"/>
            <a:ext cx="2485569" cy="378008"/>
          </a:xfrm>
          <a:prstGeom prst="rect">
            <a:avLst/>
          </a:prstGeom>
        </p:spPr>
        <p:txBody>
          <a:bodyPr lIns="137160" rIns="137160" anchor="ctr">
            <a:normAutofit/>
          </a:bodyPr>
          <a:lstStyle>
            <a:lvl1pPr marL="0" indent="0">
              <a:spcBef>
                <a:spcPts val="0"/>
              </a:spcBef>
              <a:spcAft>
                <a:spcPts val="0"/>
              </a:spcAft>
              <a:buNone/>
              <a:defRPr sz="1400" b="1" cap="none" baseline="0">
                <a:solidFill>
                  <a:srgbClr val="002F6D"/>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2">
            <a:extLst>
              <a:ext uri="{FF2B5EF4-FFF2-40B4-BE49-F238E27FC236}">
                <a16:creationId xmlns:a16="http://schemas.microsoft.com/office/drawing/2014/main" id="{6E069642-7023-4F73-9FFA-E2A790C48B62}"/>
              </a:ext>
            </a:extLst>
          </p:cNvPr>
          <p:cNvSpPr>
            <a:spLocks noGrp="1"/>
          </p:cNvSpPr>
          <p:nvPr>
            <p:ph type="body" idx="16"/>
          </p:nvPr>
        </p:nvSpPr>
        <p:spPr>
          <a:xfrm>
            <a:off x="961534" y="4863702"/>
            <a:ext cx="2485568" cy="1174359"/>
          </a:xfrm>
          <a:prstGeom prst="rect">
            <a:avLst/>
          </a:prstGeom>
        </p:spPr>
        <p:txBody>
          <a:bodyPr lIns="137160" rIns="137160" anchor="t">
            <a:normAutofit/>
          </a:bodyPr>
          <a:lstStyle>
            <a:lvl1pPr marL="0" indent="0">
              <a:spcBef>
                <a:spcPts val="0"/>
              </a:spcBef>
              <a:spcAft>
                <a:spcPts val="0"/>
              </a:spcAft>
              <a:buNone/>
              <a:defRPr sz="1200" b="0" cap="none" baseline="0">
                <a:solidFill>
                  <a:srgbClr val="63646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8" name="Picture Placeholder 2">
            <a:extLst>
              <a:ext uri="{FF2B5EF4-FFF2-40B4-BE49-F238E27FC236}">
                <a16:creationId xmlns:a16="http://schemas.microsoft.com/office/drawing/2014/main" id="{5CF28792-42A7-4353-B9DA-06F602BD0928}"/>
              </a:ext>
            </a:extLst>
          </p:cNvPr>
          <p:cNvSpPr>
            <a:spLocks noGrp="1" noChangeAspect="1"/>
          </p:cNvSpPr>
          <p:nvPr>
            <p:ph type="pic" idx="26"/>
          </p:nvPr>
        </p:nvSpPr>
        <p:spPr>
          <a:xfrm>
            <a:off x="3825930" y="1723669"/>
            <a:ext cx="2225802" cy="2590009"/>
          </a:xfrm>
          <a:prstGeom prst="rect">
            <a:avLst/>
          </a:prstGeom>
          <a:solidFill>
            <a:schemeClr val="accent1">
              <a:lumMod val="60000"/>
              <a:lumOff val="40000"/>
            </a:schemeClr>
          </a:solidFill>
        </p:spPr>
        <p:txBody>
          <a:bodyPr lIns="457200" tIns="365760" rIns="45720" bIns="45720" anchor="t">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9" name="Text Placeholder 2">
            <a:extLst>
              <a:ext uri="{FF2B5EF4-FFF2-40B4-BE49-F238E27FC236}">
                <a16:creationId xmlns:a16="http://schemas.microsoft.com/office/drawing/2014/main" id="{64FC97C1-3276-4F60-975A-BAECAA7629E0}"/>
              </a:ext>
            </a:extLst>
          </p:cNvPr>
          <p:cNvSpPr>
            <a:spLocks noGrp="1"/>
          </p:cNvSpPr>
          <p:nvPr>
            <p:ph type="body" idx="27"/>
          </p:nvPr>
        </p:nvSpPr>
        <p:spPr>
          <a:xfrm>
            <a:off x="3708362" y="4418911"/>
            <a:ext cx="2485569" cy="378008"/>
          </a:xfrm>
          <a:prstGeom prst="rect">
            <a:avLst/>
          </a:prstGeom>
        </p:spPr>
        <p:txBody>
          <a:bodyPr lIns="137160" rIns="137160" anchor="ctr">
            <a:normAutofit/>
          </a:bodyPr>
          <a:lstStyle>
            <a:lvl1pPr marL="0" indent="0">
              <a:spcBef>
                <a:spcPts val="0"/>
              </a:spcBef>
              <a:spcAft>
                <a:spcPts val="0"/>
              </a:spcAft>
              <a:buNone/>
              <a:defRPr sz="1400" b="1" cap="none" baseline="0">
                <a:solidFill>
                  <a:srgbClr val="002F6D"/>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0" name="Text Placeholder 2">
            <a:extLst>
              <a:ext uri="{FF2B5EF4-FFF2-40B4-BE49-F238E27FC236}">
                <a16:creationId xmlns:a16="http://schemas.microsoft.com/office/drawing/2014/main" id="{2AADA80A-F46B-41A8-9022-CAC6B9B45CD7}"/>
              </a:ext>
            </a:extLst>
          </p:cNvPr>
          <p:cNvSpPr>
            <a:spLocks noGrp="1"/>
          </p:cNvSpPr>
          <p:nvPr>
            <p:ph type="body" idx="28"/>
          </p:nvPr>
        </p:nvSpPr>
        <p:spPr>
          <a:xfrm>
            <a:off x="3708363" y="4863702"/>
            <a:ext cx="2485568" cy="1174359"/>
          </a:xfrm>
          <a:prstGeom prst="rect">
            <a:avLst/>
          </a:prstGeom>
        </p:spPr>
        <p:txBody>
          <a:bodyPr lIns="137160" rIns="137160" anchor="t">
            <a:normAutofit/>
          </a:bodyPr>
          <a:lstStyle>
            <a:lvl1pPr marL="0" indent="0">
              <a:spcBef>
                <a:spcPts val="0"/>
              </a:spcBef>
              <a:spcAft>
                <a:spcPts val="0"/>
              </a:spcAft>
              <a:buNone/>
              <a:defRPr sz="1200" b="0" cap="none" baseline="0">
                <a:solidFill>
                  <a:srgbClr val="63646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1" name="Picture Placeholder 2">
            <a:extLst>
              <a:ext uri="{FF2B5EF4-FFF2-40B4-BE49-F238E27FC236}">
                <a16:creationId xmlns:a16="http://schemas.microsoft.com/office/drawing/2014/main" id="{54AB157F-BF30-42B3-9481-5913D52DB51C}"/>
              </a:ext>
            </a:extLst>
          </p:cNvPr>
          <p:cNvSpPr>
            <a:spLocks noGrp="1" noChangeAspect="1"/>
          </p:cNvSpPr>
          <p:nvPr>
            <p:ph type="pic" idx="29"/>
          </p:nvPr>
        </p:nvSpPr>
        <p:spPr>
          <a:xfrm>
            <a:off x="6492262" y="1723669"/>
            <a:ext cx="2225802" cy="2590009"/>
          </a:xfrm>
          <a:prstGeom prst="rect">
            <a:avLst/>
          </a:prstGeom>
          <a:solidFill>
            <a:schemeClr val="accent1">
              <a:lumMod val="60000"/>
              <a:lumOff val="40000"/>
            </a:schemeClr>
          </a:solidFill>
        </p:spPr>
        <p:txBody>
          <a:bodyPr lIns="457200" tIns="365760" rIns="45720" bIns="45720" anchor="t">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2" name="Text Placeholder 2">
            <a:extLst>
              <a:ext uri="{FF2B5EF4-FFF2-40B4-BE49-F238E27FC236}">
                <a16:creationId xmlns:a16="http://schemas.microsoft.com/office/drawing/2014/main" id="{27CE7CA2-42A7-4EE7-82EC-E447ED47B8E5}"/>
              </a:ext>
            </a:extLst>
          </p:cNvPr>
          <p:cNvSpPr>
            <a:spLocks noGrp="1"/>
          </p:cNvSpPr>
          <p:nvPr>
            <p:ph type="body" idx="30"/>
          </p:nvPr>
        </p:nvSpPr>
        <p:spPr>
          <a:xfrm>
            <a:off x="6374694" y="4418911"/>
            <a:ext cx="2485569" cy="378008"/>
          </a:xfrm>
          <a:prstGeom prst="rect">
            <a:avLst/>
          </a:prstGeom>
        </p:spPr>
        <p:txBody>
          <a:bodyPr lIns="137160" rIns="137160" anchor="ctr">
            <a:normAutofit/>
          </a:bodyPr>
          <a:lstStyle>
            <a:lvl1pPr marL="0" indent="0">
              <a:spcBef>
                <a:spcPts val="0"/>
              </a:spcBef>
              <a:spcAft>
                <a:spcPts val="0"/>
              </a:spcAft>
              <a:buNone/>
              <a:defRPr sz="1400" b="1" cap="none" baseline="0">
                <a:solidFill>
                  <a:srgbClr val="002F6D"/>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3" name="Text Placeholder 2">
            <a:extLst>
              <a:ext uri="{FF2B5EF4-FFF2-40B4-BE49-F238E27FC236}">
                <a16:creationId xmlns:a16="http://schemas.microsoft.com/office/drawing/2014/main" id="{226C7EFA-81F1-446A-840D-60DBF823028B}"/>
              </a:ext>
            </a:extLst>
          </p:cNvPr>
          <p:cNvSpPr>
            <a:spLocks noGrp="1"/>
          </p:cNvSpPr>
          <p:nvPr>
            <p:ph type="body" idx="31"/>
          </p:nvPr>
        </p:nvSpPr>
        <p:spPr>
          <a:xfrm>
            <a:off x="6374695" y="4863702"/>
            <a:ext cx="2485568" cy="1174359"/>
          </a:xfrm>
          <a:prstGeom prst="rect">
            <a:avLst/>
          </a:prstGeom>
        </p:spPr>
        <p:txBody>
          <a:bodyPr lIns="137160" rIns="137160" anchor="t">
            <a:normAutofit/>
          </a:bodyPr>
          <a:lstStyle>
            <a:lvl1pPr marL="0" indent="0">
              <a:spcBef>
                <a:spcPts val="0"/>
              </a:spcBef>
              <a:spcAft>
                <a:spcPts val="0"/>
              </a:spcAft>
              <a:buNone/>
              <a:defRPr sz="1200" b="0" cap="none" baseline="0">
                <a:solidFill>
                  <a:srgbClr val="63646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2">
            <a:extLst>
              <a:ext uri="{FF2B5EF4-FFF2-40B4-BE49-F238E27FC236}">
                <a16:creationId xmlns:a16="http://schemas.microsoft.com/office/drawing/2014/main" id="{14596D1D-F978-44A9-80B0-12453CE8ECCA}"/>
              </a:ext>
            </a:extLst>
          </p:cNvPr>
          <p:cNvSpPr>
            <a:spLocks noGrp="1" noChangeAspect="1"/>
          </p:cNvSpPr>
          <p:nvPr>
            <p:ph type="pic" idx="32"/>
          </p:nvPr>
        </p:nvSpPr>
        <p:spPr>
          <a:xfrm>
            <a:off x="9147650" y="1727451"/>
            <a:ext cx="2225802" cy="2590009"/>
          </a:xfrm>
          <a:prstGeom prst="rect">
            <a:avLst/>
          </a:prstGeom>
          <a:solidFill>
            <a:schemeClr val="accent1">
              <a:lumMod val="60000"/>
              <a:lumOff val="40000"/>
            </a:schemeClr>
          </a:solidFill>
        </p:spPr>
        <p:txBody>
          <a:bodyPr lIns="457200" tIns="365760" rIns="45720" bIns="45720" anchor="t">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5" name="Text Placeholder 2">
            <a:extLst>
              <a:ext uri="{FF2B5EF4-FFF2-40B4-BE49-F238E27FC236}">
                <a16:creationId xmlns:a16="http://schemas.microsoft.com/office/drawing/2014/main" id="{6CB1BF45-9A20-4B5C-BF65-204B0CD8F7F4}"/>
              </a:ext>
            </a:extLst>
          </p:cNvPr>
          <p:cNvSpPr>
            <a:spLocks noGrp="1"/>
          </p:cNvSpPr>
          <p:nvPr>
            <p:ph type="body" idx="33"/>
          </p:nvPr>
        </p:nvSpPr>
        <p:spPr>
          <a:xfrm>
            <a:off x="9030082" y="4422693"/>
            <a:ext cx="2485569" cy="378008"/>
          </a:xfrm>
          <a:prstGeom prst="rect">
            <a:avLst/>
          </a:prstGeom>
        </p:spPr>
        <p:txBody>
          <a:bodyPr lIns="137160" rIns="137160" anchor="ctr">
            <a:normAutofit/>
          </a:bodyPr>
          <a:lstStyle>
            <a:lvl1pPr marL="0" indent="0">
              <a:spcBef>
                <a:spcPts val="0"/>
              </a:spcBef>
              <a:spcAft>
                <a:spcPts val="0"/>
              </a:spcAft>
              <a:buNone/>
              <a:defRPr sz="1400" b="1" cap="none" baseline="0">
                <a:solidFill>
                  <a:srgbClr val="002F6D"/>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Text Placeholder 2">
            <a:extLst>
              <a:ext uri="{FF2B5EF4-FFF2-40B4-BE49-F238E27FC236}">
                <a16:creationId xmlns:a16="http://schemas.microsoft.com/office/drawing/2014/main" id="{15D0D056-1C4B-43EF-97EC-938369A1685C}"/>
              </a:ext>
            </a:extLst>
          </p:cNvPr>
          <p:cNvSpPr>
            <a:spLocks noGrp="1"/>
          </p:cNvSpPr>
          <p:nvPr>
            <p:ph type="body" idx="34"/>
          </p:nvPr>
        </p:nvSpPr>
        <p:spPr>
          <a:xfrm>
            <a:off x="9030083" y="4867484"/>
            <a:ext cx="2485568" cy="1174359"/>
          </a:xfrm>
          <a:prstGeom prst="rect">
            <a:avLst/>
          </a:prstGeom>
        </p:spPr>
        <p:txBody>
          <a:bodyPr lIns="137160" rIns="137160" anchor="t">
            <a:normAutofit/>
          </a:bodyPr>
          <a:lstStyle>
            <a:lvl1pPr marL="0" indent="0">
              <a:spcBef>
                <a:spcPts val="0"/>
              </a:spcBef>
              <a:spcAft>
                <a:spcPts val="0"/>
              </a:spcAft>
              <a:buNone/>
              <a:defRPr sz="1200" b="0" cap="none" baseline="0">
                <a:solidFill>
                  <a:srgbClr val="63646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Date Placeholder 4">
            <a:extLst>
              <a:ext uri="{FF2B5EF4-FFF2-40B4-BE49-F238E27FC236}">
                <a16:creationId xmlns:a16="http://schemas.microsoft.com/office/drawing/2014/main" id="{69011737-7053-48F6-9B11-2EED87600ADB}"/>
              </a:ext>
            </a:extLst>
          </p:cNvPr>
          <p:cNvSpPr>
            <a:spLocks noGrp="1"/>
          </p:cNvSpPr>
          <p:nvPr>
            <p:ph type="dt" sz="half" idx="10"/>
          </p:nvPr>
        </p:nvSpPr>
        <p:spPr>
          <a:xfrm>
            <a:off x="457200" y="6446520"/>
            <a:ext cx="2157984" cy="246888"/>
          </a:xfrm>
        </p:spPr>
        <p:txBody>
          <a:bodyPr/>
          <a:lstStyle/>
          <a:p>
            <a:fld id="{0550938E-19CC-4FC3-8AE2-82672B0805C2}" type="datetime1">
              <a:rPr lang="en-US" smtClean="0"/>
              <a:t>9/2/2020</a:t>
            </a:fld>
            <a:endParaRPr lang="en-US"/>
          </a:p>
        </p:txBody>
      </p:sp>
      <p:sp>
        <p:nvSpPr>
          <p:cNvPr id="24" name="Slide Number Placeholder 5">
            <a:extLst>
              <a:ext uri="{FF2B5EF4-FFF2-40B4-BE49-F238E27FC236}">
                <a16:creationId xmlns:a16="http://schemas.microsoft.com/office/drawing/2014/main" id="{DD8BE512-556B-49ED-9F2F-5D0314492465}"/>
              </a:ext>
            </a:extLst>
          </p:cNvPr>
          <p:cNvSpPr>
            <a:spLocks noGrp="1"/>
          </p:cNvSpPr>
          <p:nvPr>
            <p:ph type="sldNum" sz="quarter" idx="12"/>
          </p:nvPr>
        </p:nvSpPr>
        <p:spPr>
          <a:xfrm>
            <a:off x="9034272" y="6446520"/>
            <a:ext cx="914400" cy="246888"/>
          </a:xfrm>
        </p:spPr>
        <p:txBody>
          <a:bodyPr/>
          <a:lstStyle/>
          <a:p>
            <a:fld id="{7848AA10-F480-48EE-A50F-E24AC33D5F35}" type="slidenum">
              <a:rPr lang="en-US" smtClean="0"/>
              <a:t>‹#›</a:t>
            </a:fld>
            <a:endParaRPr lang="en-US"/>
          </a:p>
        </p:txBody>
      </p:sp>
      <p:sp>
        <p:nvSpPr>
          <p:cNvPr id="25" name="Footer Placeholder 4">
            <a:extLst>
              <a:ext uri="{FF2B5EF4-FFF2-40B4-BE49-F238E27FC236}">
                <a16:creationId xmlns:a16="http://schemas.microsoft.com/office/drawing/2014/main" id="{1CE5781F-0356-4A25-B4C0-38E865F1B3F9}"/>
              </a:ext>
            </a:extLst>
          </p:cNvPr>
          <p:cNvSpPr>
            <a:spLocks noGrp="1"/>
          </p:cNvSpPr>
          <p:nvPr>
            <p:ph type="ftr" sz="quarter" idx="11"/>
          </p:nvPr>
        </p:nvSpPr>
        <p:spPr>
          <a:xfrm>
            <a:off x="2633472" y="6446520"/>
            <a:ext cx="2286000" cy="246888"/>
          </a:xfrm>
        </p:spPr>
        <p:txBody>
          <a:bodyPr/>
          <a:lstStyle/>
          <a:p>
            <a:endParaRPr lang="en-US"/>
          </a:p>
        </p:txBody>
      </p:sp>
    </p:spTree>
    <p:extLst>
      <p:ext uri="{BB962C8B-B14F-4D97-AF65-F5344CB8AC3E}">
        <p14:creationId xmlns:p14="http://schemas.microsoft.com/office/powerpoint/2010/main" val="17614830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Office Location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13F5B2-48A7-49C1-9152-476FC514520E}"/>
              </a:ext>
            </a:extLst>
          </p:cNvPr>
          <p:cNvPicPr>
            <a:picLocks noChangeAspect="1"/>
          </p:cNvPicPr>
          <p:nvPr/>
        </p:nvPicPr>
        <p:blipFill>
          <a:blip r:embed="rId2"/>
          <a:stretch>
            <a:fillRect/>
          </a:stretch>
        </p:blipFill>
        <p:spPr>
          <a:xfrm>
            <a:off x="0" y="0"/>
            <a:ext cx="12192000" cy="6331398"/>
          </a:xfrm>
          <a:prstGeom prst="rect">
            <a:avLst/>
          </a:prstGeom>
        </p:spPr>
      </p:pic>
      <p:pic>
        <p:nvPicPr>
          <p:cNvPr id="6" name="Picture 5">
            <a:extLst>
              <a:ext uri="{FF2B5EF4-FFF2-40B4-BE49-F238E27FC236}">
                <a16:creationId xmlns:a16="http://schemas.microsoft.com/office/drawing/2014/main" id="{C80E1C28-9A36-494B-9372-163C89702CCA}"/>
              </a:ext>
            </a:extLst>
          </p:cNvPr>
          <p:cNvPicPr>
            <a:picLocks noChangeAspect="1"/>
          </p:cNvPicPr>
          <p:nvPr/>
        </p:nvPicPr>
        <p:blipFill>
          <a:blip r:embed="rId3"/>
          <a:stretch>
            <a:fillRect/>
          </a:stretch>
        </p:blipFill>
        <p:spPr>
          <a:xfrm>
            <a:off x="1228784" y="844069"/>
            <a:ext cx="9727410" cy="5709290"/>
          </a:xfrm>
          <a:prstGeom prst="rect">
            <a:avLst/>
          </a:prstGeom>
          <a:effectLst>
            <a:outerShdw sx="1000" sy="1000" algn="ctr" rotWithShape="0">
              <a:srgbClr val="000000"/>
            </a:outerShdw>
          </a:effectLst>
        </p:spPr>
      </p:pic>
      <p:sp>
        <p:nvSpPr>
          <p:cNvPr id="12" name="Rectangle 11">
            <a:extLst>
              <a:ext uri="{FF2B5EF4-FFF2-40B4-BE49-F238E27FC236}">
                <a16:creationId xmlns:a16="http://schemas.microsoft.com/office/drawing/2014/main" id="{E14A4BD9-488D-40F0-9C2A-1CB7938422C3}"/>
              </a:ext>
            </a:extLst>
          </p:cNvPr>
          <p:cNvSpPr/>
          <p:nvPr/>
        </p:nvSpPr>
        <p:spPr>
          <a:xfrm>
            <a:off x="2046363" y="5479062"/>
            <a:ext cx="1811201" cy="338554"/>
          </a:xfrm>
          <a:prstGeom prst="rect">
            <a:avLst/>
          </a:prstGeom>
        </p:spPr>
        <p:txBody>
          <a:bodyPr wrap="none">
            <a:spAutoFit/>
          </a:bodyPr>
          <a:lstStyle/>
          <a:p>
            <a:pPr algn="r" rtl="0"/>
            <a:r>
              <a:rPr lang="en-US" sz="1600" b="0" i="0" u="none" strike="noStrike" kern="1200" baseline="0" dirty="0">
                <a:solidFill>
                  <a:srgbClr val="636466"/>
                </a:solidFill>
                <a:latin typeface="Arial" panose="020B0604020202020204" pitchFamily="34" charset="0"/>
              </a:rPr>
              <a:t>West Palm Beach</a:t>
            </a:r>
          </a:p>
        </p:txBody>
      </p:sp>
      <p:sp>
        <p:nvSpPr>
          <p:cNvPr id="13" name="Rectangle 12">
            <a:extLst>
              <a:ext uri="{FF2B5EF4-FFF2-40B4-BE49-F238E27FC236}">
                <a16:creationId xmlns:a16="http://schemas.microsoft.com/office/drawing/2014/main" id="{65FFD537-8FC0-4E07-8068-99F5C9401C94}"/>
              </a:ext>
            </a:extLst>
          </p:cNvPr>
          <p:cNvSpPr/>
          <p:nvPr/>
        </p:nvSpPr>
        <p:spPr>
          <a:xfrm>
            <a:off x="2437914" y="4866869"/>
            <a:ext cx="947695" cy="338554"/>
          </a:xfrm>
          <a:prstGeom prst="rect">
            <a:avLst/>
          </a:prstGeom>
        </p:spPr>
        <p:txBody>
          <a:bodyPr wrap="none">
            <a:spAutoFit/>
          </a:bodyPr>
          <a:lstStyle/>
          <a:p>
            <a:pPr algn="r" rtl="0"/>
            <a:r>
              <a:rPr lang="en-US" sz="1600" b="0" i="0" u="none" strike="noStrike" kern="1200" baseline="0" dirty="0">
                <a:solidFill>
                  <a:srgbClr val="636466"/>
                </a:solidFill>
                <a:latin typeface="Arial" panose="020B0604020202020204" pitchFamily="34" charset="0"/>
              </a:rPr>
              <a:t>Houston</a:t>
            </a:r>
          </a:p>
        </p:txBody>
      </p:sp>
      <p:sp>
        <p:nvSpPr>
          <p:cNvPr id="14" name="Rectangle 13">
            <a:extLst>
              <a:ext uri="{FF2B5EF4-FFF2-40B4-BE49-F238E27FC236}">
                <a16:creationId xmlns:a16="http://schemas.microsoft.com/office/drawing/2014/main" id="{CF5C8AAA-D4D7-4C35-BBEF-AF0E2B270555}"/>
              </a:ext>
            </a:extLst>
          </p:cNvPr>
          <p:cNvSpPr/>
          <p:nvPr/>
        </p:nvSpPr>
        <p:spPr>
          <a:xfrm>
            <a:off x="1677887" y="4250978"/>
            <a:ext cx="1300228" cy="338554"/>
          </a:xfrm>
          <a:prstGeom prst="rect">
            <a:avLst/>
          </a:prstGeom>
        </p:spPr>
        <p:txBody>
          <a:bodyPr wrap="none">
            <a:spAutoFit/>
          </a:bodyPr>
          <a:lstStyle/>
          <a:p>
            <a:pPr algn="r" rtl="0"/>
            <a:r>
              <a:rPr lang="en-US" sz="1600" b="0" i="0" u="none" strike="noStrike" kern="1200" baseline="0" dirty="0">
                <a:solidFill>
                  <a:srgbClr val="636466"/>
                </a:solidFill>
                <a:latin typeface="Arial" panose="020B0604020202020204" pitchFamily="34" charset="0"/>
              </a:rPr>
              <a:t>Los Angeles</a:t>
            </a:r>
          </a:p>
        </p:txBody>
      </p:sp>
      <p:sp>
        <p:nvSpPr>
          <p:cNvPr id="15" name="Rectangle 14">
            <a:extLst>
              <a:ext uri="{FF2B5EF4-FFF2-40B4-BE49-F238E27FC236}">
                <a16:creationId xmlns:a16="http://schemas.microsoft.com/office/drawing/2014/main" id="{F0098922-53D4-416E-AB29-661862055339}"/>
              </a:ext>
            </a:extLst>
          </p:cNvPr>
          <p:cNvSpPr/>
          <p:nvPr/>
        </p:nvSpPr>
        <p:spPr>
          <a:xfrm>
            <a:off x="1318641" y="875307"/>
            <a:ext cx="1494319" cy="338554"/>
          </a:xfrm>
          <a:prstGeom prst="rect">
            <a:avLst/>
          </a:prstGeom>
        </p:spPr>
        <p:txBody>
          <a:bodyPr wrap="none">
            <a:spAutoFit/>
          </a:bodyPr>
          <a:lstStyle/>
          <a:p>
            <a:pPr algn="r" rtl="0"/>
            <a:r>
              <a:rPr lang="en-US" sz="1600" b="0" i="0" u="none" strike="noStrike" kern="1200" baseline="0" dirty="0">
                <a:solidFill>
                  <a:srgbClr val="636466"/>
                </a:solidFill>
                <a:latin typeface="Arial" panose="020B0604020202020204" pitchFamily="34" charset="0"/>
              </a:rPr>
              <a:t>San Francisco</a:t>
            </a:r>
          </a:p>
        </p:txBody>
      </p:sp>
      <p:sp>
        <p:nvSpPr>
          <p:cNvPr id="16" name="Rectangle 15">
            <a:extLst>
              <a:ext uri="{FF2B5EF4-FFF2-40B4-BE49-F238E27FC236}">
                <a16:creationId xmlns:a16="http://schemas.microsoft.com/office/drawing/2014/main" id="{1BCFBE14-D76C-4E54-9EA6-BC6B90111DEC}"/>
              </a:ext>
            </a:extLst>
          </p:cNvPr>
          <p:cNvSpPr/>
          <p:nvPr/>
        </p:nvSpPr>
        <p:spPr>
          <a:xfrm>
            <a:off x="1415460" y="3656573"/>
            <a:ext cx="1384482" cy="338554"/>
          </a:xfrm>
          <a:prstGeom prst="rect">
            <a:avLst/>
          </a:prstGeom>
        </p:spPr>
        <p:txBody>
          <a:bodyPr wrap="none">
            <a:spAutoFit/>
          </a:bodyPr>
          <a:lstStyle/>
          <a:p>
            <a:pPr algn="r" rtl="0"/>
            <a:r>
              <a:rPr lang="en-US" sz="1600" b="0" i="0" u="none" strike="noStrike" kern="1200" baseline="0" dirty="0">
                <a:solidFill>
                  <a:srgbClr val="636466"/>
                </a:solidFill>
                <a:latin typeface="Arial" panose="020B0604020202020204" pitchFamily="34" charset="0"/>
              </a:rPr>
              <a:t>Silicon Valley</a:t>
            </a:r>
          </a:p>
        </p:txBody>
      </p:sp>
      <p:sp>
        <p:nvSpPr>
          <p:cNvPr id="17" name="Rectangle 16">
            <a:extLst>
              <a:ext uri="{FF2B5EF4-FFF2-40B4-BE49-F238E27FC236}">
                <a16:creationId xmlns:a16="http://schemas.microsoft.com/office/drawing/2014/main" id="{FD326CB9-888E-45CD-9886-4A5AD29B25BC}"/>
              </a:ext>
            </a:extLst>
          </p:cNvPr>
          <p:cNvSpPr/>
          <p:nvPr/>
        </p:nvSpPr>
        <p:spPr>
          <a:xfrm>
            <a:off x="2636553" y="591946"/>
            <a:ext cx="845103" cy="338554"/>
          </a:xfrm>
          <a:prstGeom prst="rect">
            <a:avLst/>
          </a:prstGeom>
        </p:spPr>
        <p:txBody>
          <a:bodyPr wrap="none">
            <a:spAutoFit/>
          </a:bodyPr>
          <a:lstStyle/>
          <a:p>
            <a:pPr algn="r" rtl="0"/>
            <a:r>
              <a:rPr lang="en-US" sz="1600" b="0" i="0" u="none" strike="noStrike" kern="1200" baseline="0" dirty="0">
                <a:solidFill>
                  <a:srgbClr val="636466"/>
                </a:solidFill>
                <a:latin typeface="Arial" panose="020B0604020202020204" pitchFamily="34" charset="0"/>
              </a:rPr>
              <a:t>Denver</a:t>
            </a:r>
          </a:p>
        </p:txBody>
      </p:sp>
      <p:sp>
        <p:nvSpPr>
          <p:cNvPr id="18" name="Rectangle 17">
            <a:extLst>
              <a:ext uri="{FF2B5EF4-FFF2-40B4-BE49-F238E27FC236}">
                <a16:creationId xmlns:a16="http://schemas.microsoft.com/office/drawing/2014/main" id="{559F0002-C5A3-47D0-A856-1F591560A66D}"/>
              </a:ext>
            </a:extLst>
          </p:cNvPr>
          <p:cNvSpPr/>
          <p:nvPr/>
        </p:nvSpPr>
        <p:spPr>
          <a:xfrm>
            <a:off x="2773693" y="119975"/>
            <a:ext cx="934871" cy="338554"/>
          </a:xfrm>
          <a:prstGeom prst="rect">
            <a:avLst/>
          </a:prstGeom>
        </p:spPr>
        <p:txBody>
          <a:bodyPr wrap="none">
            <a:spAutoFit/>
          </a:bodyPr>
          <a:lstStyle/>
          <a:p>
            <a:pPr algn="r" rtl="0"/>
            <a:r>
              <a:rPr lang="en-US" sz="1600" b="0" i="0" u="none" strike="noStrike" kern="1200" baseline="0" dirty="0">
                <a:solidFill>
                  <a:srgbClr val="636466"/>
                </a:solidFill>
                <a:latin typeface="Arial" panose="020B0604020202020204" pitchFamily="34" charset="0"/>
              </a:rPr>
              <a:t>Chicago</a:t>
            </a:r>
          </a:p>
        </p:txBody>
      </p:sp>
      <p:sp>
        <p:nvSpPr>
          <p:cNvPr id="19" name="Rectangle 18">
            <a:extLst>
              <a:ext uri="{FF2B5EF4-FFF2-40B4-BE49-F238E27FC236}">
                <a16:creationId xmlns:a16="http://schemas.microsoft.com/office/drawing/2014/main" id="{01B89DC4-1C3C-4A55-9BC0-205C2886437F}"/>
              </a:ext>
            </a:extLst>
          </p:cNvPr>
          <p:cNvSpPr/>
          <p:nvPr/>
        </p:nvSpPr>
        <p:spPr>
          <a:xfrm>
            <a:off x="3695225" y="142403"/>
            <a:ext cx="1669431" cy="338554"/>
          </a:xfrm>
          <a:prstGeom prst="rect">
            <a:avLst/>
          </a:prstGeom>
        </p:spPr>
        <p:txBody>
          <a:bodyPr wrap="none">
            <a:spAutoFit/>
          </a:bodyPr>
          <a:lstStyle/>
          <a:p>
            <a:pPr rtl="0"/>
            <a:r>
              <a:rPr lang="en-US" sz="1600" b="0" i="0" u="none" strike="noStrike" kern="1200" baseline="0" dirty="0">
                <a:solidFill>
                  <a:srgbClr val="636466"/>
                </a:solidFill>
                <a:latin typeface="Arial" panose="020B0604020202020204" pitchFamily="34" charset="0"/>
              </a:rPr>
              <a:t>Washington, DC</a:t>
            </a:r>
          </a:p>
        </p:txBody>
      </p:sp>
      <p:sp>
        <p:nvSpPr>
          <p:cNvPr id="20" name="Rectangle 19">
            <a:extLst>
              <a:ext uri="{FF2B5EF4-FFF2-40B4-BE49-F238E27FC236}">
                <a16:creationId xmlns:a16="http://schemas.microsoft.com/office/drawing/2014/main" id="{927745EC-8C5B-41B7-95BB-EB379B476A7A}"/>
              </a:ext>
            </a:extLst>
          </p:cNvPr>
          <p:cNvSpPr/>
          <p:nvPr/>
        </p:nvSpPr>
        <p:spPr>
          <a:xfrm>
            <a:off x="3816751" y="469906"/>
            <a:ext cx="1050159" cy="338554"/>
          </a:xfrm>
          <a:prstGeom prst="rect">
            <a:avLst/>
          </a:prstGeom>
        </p:spPr>
        <p:txBody>
          <a:bodyPr wrap="none">
            <a:spAutoFit/>
          </a:bodyPr>
          <a:lstStyle/>
          <a:p>
            <a:pPr rtl="0"/>
            <a:r>
              <a:rPr lang="en-US" sz="1600" b="0" i="0" u="none" strike="noStrike" kern="1200" baseline="0" dirty="0">
                <a:solidFill>
                  <a:srgbClr val="636466"/>
                </a:solidFill>
                <a:latin typeface="Arial" panose="020B0604020202020204" pitchFamily="34" charset="0"/>
              </a:rPr>
              <a:t>New York</a:t>
            </a:r>
          </a:p>
        </p:txBody>
      </p:sp>
      <p:sp>
        <p:nvSpPr>
          <p:cNvPr id="21" name="Rectangle 20">
            <a:extLst>
              <a:ext uri="{FF2B5EF4-FFF2-40B4-BE49-F238E27FC236}">
                <a16:creationId xmlns:a16="http://schemas.microsoft.com/office/drawing/2014/main" id="{F14DF391-2D31-40AC-B7F2-97AF89BC18DC}"/>
              </a:ext>
            </a:extLst>
          </p:cNvPr>
          <p:cNvSpPr/>
          <p:nvPr/>
        </p:nvSpPr>
        <p:spPr>
          <a:xfrm>
            <a:off x="5786113" y="582890"/>
            <a:ext cx="1345485" cy="338554"/>
          </a:xfrm>
          <a:prstGeom prst="rect">
            <a:avLst/>
          </a:prstGeom>
        </p:spPr>
        <p:txBody>
          <a:bodyPr wrap="square">
            <a:spAutoFit/>
          </a:bodyPr>
          <a:lstStyle/>
          <a:p>
            <a:pPr algn="l" rtl="0"/>
            <a:r>
              <a:rPr lang="en-US" sz="1600" b="0" i="0" u="none" strike="noStrike" kern="1200" baseline="0" dirty="0">
                <a:solidFill>
                  <a:srgbClr val="636466"/>
                </a:solidFill>
                <a:latin typeface="Arial" panose="020B0604020202020204" pitchFamily="34" charset="0"/>
              </a:rPr>
              <a:t>London</a:t>
            </a:r>
          </a:p>
        </p:txBody>
      </p:sp>
      <p:sp>
        <p:nvSpPr>
          <p:cNvPr id="22" name="Rectangle 21">
            <a:extLst>
              <a:ext uri="{FF2B5EF4-FFF2-40B4-BE49-F238E27FC236}">
                <a16:creationId xmlns:a16="http://schemas.microsoft.com/office/drawing/2014/main" id="{072566A1-31DB-4762-8D75-6861EF19AF70}"/>
              </a:ext>
            </a:extLst>
          </p:cNvPr>
          <p:cNvSpPr/>
          <p:nvPr/>
        </p:nvSpPr>
        <p:spPr>
          <a:xfrm>
            <a:off x="5947728" y="1213401"/>
            <a:ext cx="970137" cy="338554"/>
          </a:xfrm>
          <a:prstGeom prst="rect">
            <a:avLst/>
          </a:prstGeom>
        </p:spPr>
        <p:txBody>
          <a:bodyPr wrap="none">
            <a:spAutoFit/>
          </a:bodyPr>
          <a:lstStyle/>
          <a:p>
            <a:r>
              <a:rPr lang="en-US" sz="1600" b="0" i="0" u="none" strike="noStrike" kern="1200" baseline="0" dirty="0">
                <a:solidFill>
                  <a:srgbClr val="636466"/>
                </a:solidFill>
                <a:latin typeface="Arial" panose="020B0604020202020204" pitchFamily="34" charset="0"/>
              </a:rPr>
              <a:t>Brussels</a:t>
            </a:r>
            <a:endParaRPr lang="en-US" sz="1600" dirty="0">
              <a:solidFill>
                <a:srgbClr val="636466"/>
              </a:solidFill>
            </a:endParaRPr>
          </a:p>
        </p:txBody>
      </p:sp>
      <p:sp>
        <p:nvSpPr>
          <p:cNvPr id="23" name="Rectangle 22">
            <a:extLst>
              <a:ext uri="{FF2B5EF4-FFF2-40B4-BE49-F238E27FC236}">
                <a16:creationId xmlns:a16="http://schemas.microsoft.com/office/drawing/2014/main" id="{EC964612-E8D5-40BF-94FC-6833E82BFBC1}"/>
              </a:ext>
            </a:extLst>
          </p:cNvPr>
          <p:cNvSpPr/>
          <p:nvPr/>
        </p:nvSpPr>
        <p:spPr>
          <a:xfrm>
            <a:off x="8157727" y="5627698"/>
            <a:ext cx="1048685" cy="338554"/>
          </a:xfrm>
          <a:prstGeom prst="rect">
            <a:avLst/>
          </a:prstGeom>
        </p:spPr>
        <p:txBody>
          <a:bodyPr wrap="none">
            <a:spAutoFit/>
          </a:bodyPr>
          <a:lstStyle/>
          <a:p>
            <a:pPr rtl="0"/>
            <a:r>
              <a:rPr lang="en-US" sz="1600" b="0" i="0" u="none" strike="noStrike" kern="1200" baseline="0" dirty="0">
                <a:solidFill>
                  <a:srgbClr val="636466"/>
                </a:solidFill>
                <a:latin typeface="Arial" panose="020B0604020202020204" pitchFamily="34" charset="0"/>
              </a:rPr>
              <a:t>Shanghai</a:t>
            </a:r>
          </a:p>
        </p:txBody>
      </p:sp>
      <p:cxnSp>
        <p:nvCxnSpPr>
          <p:cNvPr id="26" name="Straight Connector 25">
            <a:extLst>
              <a:ext uri="{FF2B5EF4-FFF2-40B4-BE49-F238E27FC236}">
                <a16:creationId xmlns:a16="http://schemas.microsoft.com/office/drawing/2014/main" id="{4F516BF8-86A9-4222-95FB-E0A92D0CF986}"/>
              </a:ext>
            </a:extLst>
          </p:cNvPr>
          <p:cNvCxnSpPr/>
          <p:nvPr/>
        </p:nvCxnSpPr>
        <p:spPr>
          <a:xfrm>
            <a:off x="9079730" y="3377066"/>
            <a:ext cx="0" cy="2250632"/>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CF04B7EB-7810-42F3-8324-D8358F2D1477}"/>
              </a:ext>
            </a:extLst>
          </p:cNvPr>
          <p:cNvSpPr/>
          <p:nvPr/>
        </p:nvSpPr>
        <p:spPr>
          <a:xfrm>
            <a:off x="9012734" y="3241932"/>
            <a:ext cx="122061" cy="122061"/>
          </a:xfrm>
          <a:prstGeom prst="ellipse">
            <a:avLst/>
          </a:prstGeom>
          <a:noFill/>
          <a:ln w="38100">
            <a:solidFill>
              <a:srgbClr val="002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2F2B092F-4D5B-4AD3-969F-8428FA648CFD}"/>
              </a:ext>
            </a:extLst>
          </p:cNvPr>
          <p:cNvSpPr/>
          <p:nvPr/>
        </p:nvSpPr>
        <p:spPr>
          <a:xfrm>
            <a:off x="6009358" y="2384973"/>
            <a:ext cx="122061" cy="122061"/>
          </a:xfrm>
          <a:prstGeom prst="ellipse">
            <a:avLst/>
          </a:prstGeom>
          <a:noFill/>
          <a:ln w="38100">
            <a:solidFill>
              <a:srgbClr val="002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A1A4B112-AC58-44FD-B2B8-21F78D152240}"/>
              </a:ext>
            </a:extLst>
          </p:cNvPr>
          <p:cNvCxnSpPr>
            <a:cxnSpLocks/>
          </p:cNvCxnSpPr>
          <p:nvPr/>
        </p:nvCxnSpPr>
        <p:spPr>
          <a:xfrm>
            <a:off x="5888801" y="926096"/>
            <a:ext cx="0" cy="1363728"/>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86A14588-496C-4339-B897-A22F51DA611B}"/>
              </a:ext>
            </a:extLst>
          </p:cNvPr>
          <p:cNvSpPr/>
          <p:nvPr/>
        </p:nvSpPr>
        <p:spPr>
          <a:xfrm>
            <a:off x="5827771" y="2279309"/>
            <a:ext cx="122061" cy="12206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1287C0F1-C4E5-47D7-B2AC-6BBC7BB59775}"/>
              </a:ext>
            </a:extLst>
          </p:cNvPr>
          <p:cNvCxnSpPr>
            <a:cxnSpLocks/>
          </p:cNvCxnSpPr>
          <p:nvPr/>
        </p:nvCxnSpPr>
        <p:spPr>
          <a:xfrm>
            <a:off x="6070388" y="1529594"/>
            <a:ext cx="0" cy="866530"/>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51E0DF88-EA58-4124-8D77-22A9CC76DE5A}"/>
              </a:ext>
            </a:extLst>
          </p:cNvPr>
          <p:cNvSpPr/>
          <p:nvPr/>
        </p:nvSpPr>
        <p:spPr>
          <a:xfrm>
            <a:off x="6073270" y="2493129"/>
            <a:ext cx="122061" cy="12206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86EB263B-9F2D-42C3-9F61-2DAC230E0726}"/>
              </a:ext>
            </a:extLst>
          </p:cNvPr>
          <p:cNvCxnSpPr>
            <a:cxnSpLocks/>
          </p:cNvCxnSpPr>
          <p:nvPr/>
        </p:nvCxnSpPr>
        <p:spPr>
          <a:xfrm>
            <a:off x="6131419" y="2615190"/>
            <a:ext cx="0" cy="2966698"/>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38DD64B1-6394-485D-BD87-A81C4881C380}"/>
              </a:ext>
            </a:extLst>
          </p:cNvPr>
          <p:cNvSpPr/>
          <p:nvPr/>
        </p:nvSpPr>
        <p:spPr>
          <a:xfrm>
            <a:off x="6031086" y="5635100"/>
            <a:ext cx="1007007" cy="338554"/>
          </a:xfrm>
          <a:prstGeom prst="rect">
            <a:avLst/>
          </a:prstGeom>
        </p:spPr>
        <p:txBody>
          <a:bodyPr wrap="none">
            <a:spAutoFit/>
          </a:bodyPr>
          <a:lstStyle/>
          <a:p>
            <a:pPr rtl="0"/>
            <a:r>
              <a:rPr lang="en-US" sz="1600" b="0" i="0" u="none" strike="noStrike" kern="1200" baseline="0" dirty="0">
                <a:solidFill>
                  <a:srgbClr val="636466"/>
                </a:solidFill>
                <a:latin typeface="Arial" panose="020B0604020202020204" pitchFamily="34" charset="0"/>
              </a:rPr>
              <a:t>Frankfurt</a:t>
            </a:r>
          </a:p>
        </p:txBody>
      </p:sp>
      <p:sp>
        <p:nvSpPr>
          <p:cNvPr id="46" name="Oval 45">
            <a:extLst>
              <a:ext uri="{FF2B5EF4-FFF2-40B4-BE49-F238E27FC236}">
                <a16:creationId xmlns:a16="http://schemas.microsoft.com/office/drawing/2014/main" id="{DB9AAC57-84B9-4CF7-8CBA-1C9D2E50AA98}"/>
              </a:ext>
            </a:extLst>
          </p:cNvPr>
          <p:cNvSpPr/>
          <p:nvPr/>
        </p:nvSpPr>
        <p:spPr>
          <a:xfrm>
            <a:off x="3859738" y="2696023"/>
            <a:ext cx="122061" cy="12206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655FFF0B-B2A6-41DC-A60F-A3A5B7DD4F10}"/>
              </a:ext>
            </a:extLst>
          </p:cNvPr>
          <p:cNvCxnSpPr>
            <a:cxnSpLocks/>
          </p:cNvCxnSpPr>
          <p:nvPr/>
        </p:nvCxnSpPr>
        <p:spPr>
          <a:xfrm>
            <a:off x="3915130" y="781521"/>
            <a:ext cx="0" cy="1914502"/>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3123C8AB-E4D5-48B4-B807-96FBD46F568B}"/>
              </a:ext>
            </a:extLst>
          </p:cNvPr>
          <p:cNvSpPr/>
          <p:nvPr/>
        </p:nvSpPr>
        <p:spPr>
          <a:xfrm>
            <a:off x="3737677" y="2923245"/>
            <a:ext cx="122061" cy="122061"/>
          </a:xfrm>
          <a:prstGeom prst="ellipse">
            <a:avLst/>
          </a:prstGeom>
          <a:noFill/>
          <a:ln w="38100">
            <a:solidFill>
              <a:srgbClr val="002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4E8317D1-4D66-4BFF-8B87-599133DFD1F2}"/>
              </a:ext>
            </a:extLst>
          </p:cNvPr>
          <p:cNvCxnSpPr>
            <a:cxnSpLocks/>
          </p:cNvCxnSpPr>
          <p:nvPr/>
        </p:nvCxnSpPr>
        <p:spPr>
          <a:xfrm>
            <a:off x="3891693" y="2923245"/>
            <a:ext cx="0" cy="242454"/>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D0D0E8C-2673-4F57-BED1-774F3DA96AB2}"/>
              </a:ext>
            </a:extLst>
          </p:cNvPr>
          <p:cNvSpPr/>
          <p:nvPr/>
        </p:nvSpPr>
        <p:spPr>
          <a:xfrm>
            <a:off x="3793376" y="3157485"/>
            <a:ext cx="878767" cy="338554"/>
          </a:xfrm>
          <a:prstGeom prst="rect">
            <a:avLst/>
          </a:prstGeom>
        </p:spPr>
        <p:txBody>
          <a:bodyPr wrap="none">
            <a:spAutoFit/>
          </a:bodyPr>
          <a:lstStyle/>
          <a:p>
            <a:pPr rtl="0"/>
            <a:r>
              <a:rPr lang="en-US" sz="1600" b="0" i="0" u="none" strike="noStrike" kern="1200" baseline="0" dirty="0">
                <a:solidFill>
                  <a:srgbClr val="636466"/>
                </a:solidFill>
                <a:latin typeface="Arial" panose="020B0604020202020204" pitchFamily="34" charset="0"/>
              </a:rPr>
              <a:t>Newark</a:t>
            </a:r>
          </a:p>
        </p:txBody>
      </p:sp>
      <p:sp>
        <p:nvSpPr>
          <p:cNvPr id="55" name="Oval 54">
            <a:extLst>
              <a:ext uri="{FF2B5EF4-FFF2-40B4-BE49-F238E27FC236}">
                <a16:creationId xmlns:a16="http://schemas.microsoft.com/office/drawing/2014/main" id="{B71F8035-2E51-42F6-B227-D531AF579F76}"/>
              </a:ext>
            </a:extLst>
          </p:cNvPr>
          <p:cNvSpPr/>
          <p:nvPr/>
        </p:nvSpPr>
        <p:spPr>
          <a:xfrm>
            <a:off x="3830663" y="2792438"/>
            <a:ext cx="122061" cy="12206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6C31D3D9-6039-4BAF-8B51-0A64D62954B6}"/>
              </a:ext>
            </a:extLst>
          </p:cNvPr>
          <p:cNvSpPr/>
          <p:nvPr/>
        </p:nvSpPr>
        <p:spPr>
          <a:xfrm>
            <a:off x="3702883" y="3260366"/>
            <a:ext cx="122061" cy="12206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0E9C011D-D2DE-4BD1-B5B4-EFD8C0237AA2}"/>
              </a:ext>
            </a:extLst>
          </p:cNvPr>
          <p:cNvCxnSpPr>
            <a:cxnSpLocks/>
          </p:cNvCxnSpPr>
          <p:nvPr/>
        </p:nvCxnSpPr>
        <p:spPr>
          <a:xfrm>
            <a:off x="3756653" y="3407229"/>
            <a:ext cx="0" cy="2071833"/>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6CDBB547-5518-446B-BD16-3F5B746D7599}"/>
              </a:ext>
            </a:extLst>
          </p:cNvPr>
          <p:cNvSpPr/>
          <p:nvPr/>
        </p:nvSpPr>
        <p:spPr>
          <a:xfrm>
            <a:off x="3550063" y="2323942"/>
            <a:ext cx="122061" cy="122061"/>
          </a:xfrm>
          <a:prstGeom prst="ellipse">
            <a:avLst/>
          </a:prstGeom>
          <a:noFill/>
          <a:ln w="38100">
            <a:solidFill>
              <a:srgbClr val="002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2E9ED5C3-B7E5-4E64-8BD0-48B941A0116A}"/>
              </a:ext>
            </a:extLst>
          </p:cNvPr>
          <p:cNvCxnSpPr>
            <a:cxnSpLocks/>
            <a:endCxn id="64" idx="0"/>
          </p:cNvCxnSpPr>
          <p:nvPr/>
        </p:nvCxnSpPr>
        <p:spPr>
          <a:xfrm>
            <a:off x="3611093" y="469906"/>
            <a:ext cx="1" cy="1854036"/>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F82F1AE-8425-47D0-BB4C-C16E82F738FF}"/>
              </a:ext>
            </a:extLst>
          </p:cNvPr>
          <p:cNvCxnSpPr>
            <a:cxnSpLocks/>
          </p:cNvCxnSpPr>
          <p:nvPr/>
        </p:nvCxnSpPr>
        <p:spPr>
          <a:xfrm>
            <a:off x="3800141" y="465075"/>
            <a:ext cx="0" cy="2453339"/>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32ADB587-113A-4E33-914C-D38AE2E996E7}"/>
              </a:ext>
            </a:extLst>
          </p:cNvPr>
          <p:cNvSpPr/>
          <p:nvPr/>
        </p:nvSpPr>
        <p:spPr>
          <a:xfrm>
            <a:off x="3318370" y="2626137"/>
            <a:ext cx="122061" cy="12206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8899EDC3-3F75-4289-8B1B-14E7EDADE871}"/>
              </a:ext>
            </a:extLst>
          </p:cNvPr>
          <p:cNvCxnSpPr>
            <a:cxnSpLocks/>
          </p:cNvCxnSpPr>
          <p:nvPr/>
        </p:nvCxnSpPr>
        <p:spPr>
          <a:xfrm>
            <a:off x="3379219" y="926096"/>
            <a:ext cx="794" cy="1681054"/>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F14A196F-91C3-4764-85C8-9C61BBAA1922}"/>
              </a:ext>
            </a:extLst>
          </p:cNvPr>
          <p:cNvSpPr/>
          <p:nvPr/>
        </p:nvSpPr>
        <p:spPr>
          <a:xfrm>
            <a:off x="3219549" y="3097120"/>
            <a:ext cx="122061" cy="122061"/>
          </a:xfrm>
          <a:prstGeom prst="ellipse">
            <a:avLst/>
          </a:prstGeom>
          <a:noFill/>
          <a:ln w="38100">
            <a:solidFill>
              <a:srgbClr val="002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8833A4FA-2E87-478D-964E-7653795C99CE}"/>
              </a:ext>
            </a:extLst>
          </p:cNvPr>
          <p:cNvCxnSpPr>
            <a:cxnSpLocks/>
          </p:cNvCxnSpPr>
          <p:nvPr/>
        </p:nvCxnSpPr>
        <p:spPr>
          <a:xfrm>
            <a:off x="3295707" y="3219181"/>
            <a:ext cx="794" cy="1681054"/>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F11CDE8F-ECCB-4E6F-87F6-AFCE47E5B147}"/>
              </a:ext>
            </a:extLst>
          </p:cNvPr>
          <p:cNvSpPr/>
          <p:nvPr/>
        </p:nvSpPr>
        <p:spPr>
          <a:xfrm>
            <a:off x="2612108" y="2863634"/>
            <a:ext cx="122061" cy="12206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02078C17-4710-4C33-9178-65B4EDD1526E}"/>
              </a:ext>
            </a:extLst>
          </p:cNvPr>
          <p:cNvSpPr/>
          <p:nvPr/>
        </p:nvSpPr>
        <p:spPr>
          <a:xfrm>
            <a:off x="2661488" y="2927449"/>
            <a:ext cx="122061" cy="12206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44FE0F3B-0FDE-489D-80F7-3DA5603BD8AC}"/>
              </a:ext>
            </a:extLst>
          </p:cNvPr>
          <p:cNvSpPr/>
          <p:nvPr/>
        </p:nvSpPr>
        <p:spPr>
          <a:xfrm>
            <a:off x="2779363" y="3044472"/>
            <a:ext cx="122061" cy="122061"/>
          </a:xfrm>
          <a:prstGeom prst="ellipse">
            <a:avLst/>
          </a:prstGeom>
          <a:noFill/>
          <a:ln w="38100">
            <a:solidFill>
              <a:srgbClr val="002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4C62CC12-996D-4D07-B192-8DE5254BF4FB}"/>
              </a:ext>
            </a:extLst>
          </p:cNvPr>
          <p:cNvCxnSpPr>
            <a:cxnSpLocks/>
          </p:cNvCxnSpPr>
          <p:nvPr/>
        </p:nvCxnSpPr>
        <p:spPr>
          <a:xfrm>
            <a:off x="2840874" y="3153810"/>
            <a:ext cx="0" cy="1104670"/>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37B3029-B81D-4C5C-AFAE-B176ED0CF5E6}"/>
              </a:ext>
            </a:extLst>
          </p:cNvPr>
          <p:cNvCxnSpPr>
            <a:cxnSpLocks/>
          </p:cNvCxnSpPr>
          <p:nvPr/>
        </p:nvCxnSpPr>
        <p:spPr>
          <a:xfrm>
            <a:off x="2710163" y="3092358"/>
            <a:ext cx="0" cy="613787"/>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A52CC58-48FB-4BB6-BBAD-70836D0FF49A}"/>
              </a:ext>
            </a:extLst>
          </p:cNvPr>
          <p:cNvCxnSpPr>
            <a:cxnSpLocks/>
          </p:cNvCxnSpPr>
          <p:nvPr/>
        </p:nvCxnSpPr>
        <p:spPr>
          <a:xfrm>
            <a:off x="2674514" y="1213401"/>
            <a:ext cx="0" cy="1627313"/>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53" name="Title 9">
            <a:extLst>
              <a:ext uri="{FF2B5EF4-FFF2-40B4-BE49-F238E27FC236}">
                <a16:creationId xmlns:a16="http://schemas.microsoft.com/office/drawing/2014/main" id="{39F5B732-C283-4278-A83E-EEB080EC586B}"/>
              </a:ext>
            </a:extLst>
          </p:cNvPr>
          <p:cNvSpPr>
            <a:spLocks noGrp="1"/>
          </p:cNvSpPr>
          <p:nvPr>
            <p:ph type="title"/>
          </p:nvPr>
        </p:nvSpPr>
        <p:spPr>
          <a:xfrm>
            <a:off x="7722589" y="326570"/>
            <a:ext cx="3875048" cy="548640"/>
          </a:xfrm>
          <a:prstGeom prst="rect">
            <a:avLst/>
          </a:prstGeom>
        </p:spPr>
        <p:txBody>
          <a:bodyPr>
            <a:normAutofit/>
          </a:bodyPr>
          <a:lstStyle>
            <a:lvl1pPr>
              <a:defRPr sz="2000" cap="none">
                <a:solidFill>
                  <a:srgbClr val="002F6D"/>
                </a:solidFill>
              </a:defRPr>
            </a:lvl1pPr>
          </a:lstStyle>
          <a:p>
            <a:r>
              <a:rPr lang="en-US"/>
              <a:t>Click to edit Master title style</a:t>
            </a:r>
            <a:endParaRPr lang="en-US" dirty="0"/>
          </a:p>
        </p:txBody>
      </p:sp>
      <p:cxnSp>
        <p:nvCxnSpPr>
          <p:cNvPr id="63" name="Straight Connector 62">
            <a:extLst>
              <a:ext uri="{FF2B5EF4-FFF2-40B4-BE49-F238E27FC236}">
                <a16:creationId xmlns:a16="http://schemas.microsoft.com/office/drawing/2014/main" id="{5717F379-CB04-4101-8162-D054DE8EA325}"/>
              </a:ext>
            </a:extLst>
          </p:cNvPr>
          <p:cNvCxnSpPr>
            <a:cxnSpLocks/>
          </p:cNvCxnSpPr>
          <p:nvPr/>
        </p:nvCxnSpPr>
        <p:spPr>
          <a:xfrm>
            <a:off x="9257098" y="3044472"/>
            <a:ext cx="0" cy="384528"/>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329FD594-8C8B-43FB-B543-75C6471DAC27}"/>
              </a:ext>
            </a:extLst>
          </p:cNvPr>
          <p:cNvSpPr/>
          <p:nvPr/>
        </p:nvSpPr>
        <p:spPr>
          <a:xfrm>
            <a:off x="9206412" y="2923245"/>
            <a:ext cx="122061" cy="12206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05FC6BB1-FED1-4905-AE00-6D0A2544D208}"/>
              </a:ext>
            </a:extLst>
          </p:cNvPr>
          <p:cNvSpPr/>
          <p:nvPr/>
        </p:nvSpPr>
        <p:spPr>
          <a:xfrm>
            <a:off x="9152338" y="3400864"/>
            <a:ext cx="707245" cy="338554"/>
          </a:xfrm>
          <a:prstGeom prst="rect">
            <a:avLst/>
          </a:prstGeom>
        </p:spPr>
        <p:txBody>
          <a:bodyPr wrap="none">
            <a:spAutoFit/>
          </a:bodyPr>
          <a:lstStyle/>
          <a:p>
            <a:pPr rtl="0"/>
            <a:r>
              <a:rPr lang="en-US" sz="1600" b="0" i="0" u="none" strike="noStrike" kern="1200" baseline="0" dirty="0">
                <a:solidFill>
                  <a:srgbClr val="636466"/>
                </a:solidFill>
                <a:latin typeface="Arial" panose="020B0604020202020204" pitchFamily="34" charset="0"/>
              </a:rPr>
              <a:t>Seoul</a:t>
            </a:r>
          </a:p>
        </p:txBody>
      </p:sp>
      <p:pic>
        <p:nvPicPr>
          <p:cNvPr id="67" name="Picture 66">
            <a:extLst>
              <a:ext uri="{FF2B5EF4-FFF2-40B4-BE49-F238E27FC236}">
                <a16:creationId xmlns:a16="http://schemas.microsoft.com/office/drawing/2014/main" id="{F03AA69E-E031-41E5-8E00-9EE4E3FE12B3}"/>
              </a:ext>
            </a:extLst>
          </p:cNvPr>
          <p:cNvPicPr>
            <a:picLocks noChangeAspect="1"/>
          </p:cNvPicPr>
          <p:nvPr/>
        </p:nvPicPr>
        <p:blipFill>
          <a:blip r:embed="rId2"/>
          <a:stretch>
            <a:fillRect/>
          </a:stretch>
        </p:blipFill>
        <p:spPr>
          <a:xfrm>
            <a:off x="0" y="0"/>
            <a:ext cx="12192000" cy="6331398"/>
          </a:xfrm>
          <a:prstGeom prst="rect">
            <a:avLst/>
          </a:prstGeom>
        </p:spPr>
      </p:pic>
      <p:pic>
        <p:nvPicPr>
          <p:cNvPr id="69" name="Picture 68">
            <a:extLst>
              <a:ext uri="{FF2B5EF4-FFF2-40B4-BE49-F238E27FC236}">
                <a16:creationId xmlns:a16="http://schemas.microsoft.com/office/drawing/2014/main" id="{6C95A534-3034-41A9-A64B-02949871FC86}"/>
              </a:ext>
            </a:extLst>
          </p:cNvPr>
          <p:cNvPicPr>
            <a:picLocks noChangeAspect="1"/>
          </p:cNvPicPr>
          <p:nvPr/>
        </p:nvPicPr>
        <p:blipFill>
          <a:blip r:embed="rId3"/>
          <a:stretch>
            <a:fillRect/>
          </a:stretch>
        </p:blipFill>
        <p:spPr>
          <a:xfrm>
            <a:off x="1228784" y="844069"/>
            <a:ext cx="9727410" cy="5709290"/>
          </a:xfrm>
          <a:prstGeom prst="rect">
            <a:avLst/>
          </a:prstGeom>
          <a:effectLst>
            <a:outerShdw sx="1000" sy="1000" algn="ctr" rotWithShape="0">
              <a:srgbClr val="000000"/>
            </a:outerShdw>
          </a:effectLst>
        </p:spPr>
      </p:pic>
      <p:sp>
        <p:nvSpPr>
          <p:cNvPr id="71" name="Rectangle 70">
            <a:extLst>
              <a:ext uri="{FF2B5EF4-FFF2-40B4-BE49-F238E27FC236}">
                <a16:creationId xmlns:a16="http://schemas.microsoft.com/office/drawing/2014/main" id="{50FCA643-0E04-4FD1-BE5E-A52FD029CF59}"/>
              </a:ext>
            </a:extLst>
          </p:cNvPr>
          <p:cNvSpPr/>
          <p:nvPr/>
        </p:nvSpPr>
        <p:spPr>
          <a:xfrm>
            <a:off x="2437914" y="4866869"/>
            <a:ext cx="947695" cy="338554"/>
          </a:xfrm>
          <a:prstGeom prst="rect">
            <a:avLst/>
          </a:prstGeom>
        </p:spPr>
        <p:txBody>
          <a:bodyPr wrap="none">
            <a:spAutoFit/>
          </a:bodyPr>
          <a:lstStyle/>
          <a:p>
            <a:pPr algn="r" rtl="0"/>
            <a:r>
              <a:rPr lang="en-US" sz="1600" b="0" i="0" u="none" strike="noStrike" kern="1200" baseline="0" dirty="0">
                <a:solidFill>
                  <a:srgbClr val="636466"/>
                </a:solidFill>
                <a:latin typeface="Arial" panose="020B0604020202020204" pitchFamily="34" charset="0"/>
              </a:rPr>
              <a:t>Houston</a:t>
            </a:r>
          </a:p>
        </p:txBody>
      </p:sp>
      <p:sp>
        <p:nvSpPr>
          <p:cNvPr id="74" name="Rectangle 73">
            <a:extLst>
              <a:ext uri="{FF2B5EF4-FFF2-40B4-BE49-F238E27FC236}">
                <a16:creationId xmlns:a16="http://schemas.microsoft.com/office/drawing/2014/main" id="{F447F218-C7A3-4156-8080-77E54D618478}"/>
              </a:ext>
            </a:extLst>
          </p:cNvPr>
          <p:cNvSpPr/>
          <p:nvPr/>
        </p:nvSpPr>
        <p:spPr>
          <a:xfrm>
            <a:off x="1677887" y="4250978"/>
            <a:ext cx="1300228" cy="338554"/>
          </a:xfrm>
          <a:prstGeom prst="rect">
            <a:avLst/>
          </a:prstGeom>
        </p:spPr>
        <p:txBody>
          <a:bodyPr wrap="none">
            <a:spAutoFit/>
          </a:bodyPr>
          <a:lstStyle/>
          <a:p>
            <a:pPr algn="r" rtl="0"/>
            <a:r>
              <a:rPr lang="en-US" sz="1600" b="0" i="0" u="none" strike="noStrike" kern="1200" baseline="0" dirty="0">
                <a:solidFill>
                  <a:srgbClr val="636466"/>
                </a:solidFill>
                <a:latin typeface="Arial" panose="020B0604020202020204" pitchFamily="34" charset="0"/>
              </a:rPr>
              <a:t>Los Angeles</a:t>
            </a:r>
          </a:p>
        </p:txBody>
      </p:sp>
      <p:sp>
        <p:nvSpPr>
          <p:cNvPr id="81" name="Rectangle 80">
            <a:extLst>
              <a:ext uri="{FF2B5EF4-FFF2-40B4-BE49-F238E27FC236}">
                <a16:creationId xmlns:a16="http://schemas.microsoft.com/office/drawing/2014/main" id="{6B0AB189-5D97-4334-B85C-F7DF752454E0}"/>
              </a:ext>
            </a:extLst>
          </p:cNvPr>
          <p:cNvSpPr/>
          <p:nvPr/>
        </p:nvSpPr>
        <p:spPr>
          <a:xfrm>
            <a:off x="1318641" y="875307"/>
            <a:ext cx="1494319" cy="338554"/>
          </a:xfrm>
          <a:prstGeom prst="rect">
            <a:avLst/>
          </a:prstGeom>
        </p:spPr>
        <p:txBody>
          <a:bodyPr wrap="none">
            <a:spAutoFit/>
          </a:bodyPr>
          <a:lstStyle/>
          <a:p>
            <a:pPr algn="r" rtl="0"/>
            <a:r>
              <a:rPr lang="en-US" sz="1600" b="0" i="0" u="none" strike="noStrike" kern="1200" baseline="0" dirty="0">
                <a:solidFill>
                  <a:srgbClr val="636466"/>
                </a:solidFill>
                <a:latin typeface="Arial" panose="020B0604020202020204" pitchFamily="34" charset="0"/>
              </a:rPr>
              <a:t>San Francisco</a:t>
            </a:r>
          </a:p>
        </p:txBody>
      </p:sp>
      <p:sp>
        <p:nvSpPr>
          <p:cNvPr id="83" name="Rectangle 82">
            <a:extLst>
              <a:ext uri="{FF2B5EF4-FFF2-40B4-BE49-F238E27FC236}">
                <a16:creationId xmlns:a16="http://schemas.microsoft.com/office/drawing/2014/main" id="{F50E67F9-F6C5-40C0-AA4D-111EE871C4FA}"/>
              </a:ext>
            </a:extLst>
          </p:cNvPr>
          <p:cNvSpPr/>
          <p:nvPr/>
        </p:nvSpPr>
        <p:spPr>
          <a:xfrm>
            <a:off x="1415460" y="3656573"/>
            <a:ext cx="1384482" cy="338554"/>
          </a:xfrm>
          <a:prstGeom prst="rect">
            <a:avLst/>
          </a:prstGeom>
        </p:spPr>
        <p:txBody>
          <a:bodyPr wrap="none">
            <a:spAutoFit/>
          </a:bodyPr>
          <a:lstStyle/>
          <a:p>
            <a:pPr algn="r" rtl="0"/>
            <a:r>
              <a:rPr lang="en-US" sz="1600" b="0" i="0" u="none" strike="noStrike" kern="1200" baseline="0" dirty="0">
                <a:solidFill>
                  <a:srgbClr val="636466"/>
                </a:solidFill>
                <a:latin typeface="Arial" panose="020B0604020202020204" pitchFamily="34" charset="0"/>
              </a:rPr>
              <a:t>Silicon Valley</a:t>
            </a:r>
          </a:p>
        </p:txBody>
      </p:sp>
      <p:sp>
        <p:nvSpPr>
          <p:cNvPr id="85" name="Rectangle 84">
            <a:extLst>
              <a:ext uri="{FF2B5EF4-FFF2-40B4-BE49-F238E27FC236}">
                <a16:creationId xmlns:a16="http://schemas.microsoft.com/office/drawing/2014/main" id="{D9A9A33C-F0E7-45B8-BB70-B5A6E74960AE}"/>
              </a:ext>
            </a:extLst>
          </p:cNvPr>
          <p:cNvSpPr/>
          <p:nvPr/>
        </p:nvSpPr>
        <p:spPr>
          <a:xfrm>
            <a:off x="2636553" y="591946"/>
            <a:ext cx="845103" cy="338554"/>
          </a:xfrm>
          <a:prstGeom prst="rect">
            <a:avLst/>
          </a:prstGeom>
        </p:spPr>
        <p:txBody>
          <a:bodyPr wrap="none">
            <a:spAutoFit/>
          </a:bodyPr>
          <a:lstStyle/>
          <a:p>
            <a:pPr algn="r" rtl="0"/>
            <a:r>
              <a:rPr lang="en-US" sz="1600" b="0" i="0" u="none" strike="noStrike" kern="1200" baseline="0" dirty="0">
                <a:solidFill>
                  <a:srgbClr val="636466"/>
                </a:solidFill>
                <a:latin typeface="Arial" panose="020B0604020202020204" pitchFamily="34" charset="0"/>
              </a:rPr>
              <a:t>Denver</a:t>
            </a:r>
          </a:p>
        </p:txBody>
      </p:sp>
      <p:sp>
        <p:nvSpPr>
          <p:cNvPr id="86" name="Rectangle 85">
            <a:extLst>
              <a:ext uri="{FF2B5EF4-FFF2-40B4-BE49-F238E27FC236}">
                <a16:creationId xmlns:a16="http://schemas.microsoft.com/office/drawing/2014/main" id="{02715415-2BAD-449A-A028-F4690C387017}"/>
              </a:ext>
            </a:extLst>
          </p:cNvPr>
          <p:cNvSpPr/>
          <p:nvPr/>
        </p:nvSpPr>
        <p:spPr>
          <a:xfrm>
            <a:off x="2773693" y="119975"/>
            <a:ext cx="934871" cy="338554"/>
          </a:xfrm>
          <a:prstGeom prst="rect">
            <a:avLst/>
          </a:prstGeom>
        </p:spPr>
        <p:txBody>
          <a:bodyPr wrap="none">
            <a:spAutoFit/>
          </a:bodyPr>
          <a:lstStyle/>
          <a:p>
            <a:pPr algn="r" rtl="0"/>
            <a:r>
              <a:rPr lang="en-US" sz="1600" b="0" i="0" u="none" strike="noStrike" kern="1200" baseline="0" dirty="0">
                <a:solidFill>
                  <a:srgbClr val="636466"/>
                </a:solidFill>
                <a:latin typeface="Arial" panose="020B0604020202020204" pitchFamily="34" charset="0"/>
              </a:rPr>
              <a:t>Chicago</a:t>
            </a:r>
          </a:p>
        </p:txBody>
      </p:sp>
      <p:sp>
        <p:nvSpPr>
          <p:cNvPr id="87" name="Rectangle 86">
            <a:extLst>
              <a:ext uri="{FF2B5EF4-FFF2-40B4-BE49-F238E27FC236}">
                <a16:creationId xmlns:a16="http://schemas.microsoft.com/office/drawing/2014/main" id="{782E8CA0-F915-4F75-873A-804F05457E0B}"/>
              </a:ext>
            </a:extLst>
          </p:cNvPr>
          <p:cNvSpPr/>
          <p:nvPr/>
        </p:nvSpPr>
        <p:spPr>
          <a:xfrm>
            <a:off x="3695225" y="142403"/>
            <a:ext cx="1669431" cy="338554"/>
          </a:xfrm>
          <a:prstGeom prst="rect">
            <a:avLst/>
          </a:prstGeom>
        </p:spPr>
        <p:txBody>
          <a:bodyPr wrap="none">
            <a:spAutoFit/>
          </a:bodyPr>
          <a:lstStyle/>
          <a:p>
            <a:pPr rtl="0"/>
            <a:r>
              <a:rPr lang="en-US" sz="1600" b="0" i="0" u="none" strike="noStrike" kern="1200" baseline="0" dirty="0">
                <a:solidFill>
                  <a:srgbClr val="636466"/>
                </a:solidFill>
                <a:latin typeface="Arial" panose="020B0604020202020204" pitchFamily="34" charset="0"/>
              </a:rPr>
              <a:t>Washington, DC</a:t>
            </a:r>
          </a:p>
        </p:txBody>
      </p:sp>
      <p:sp>
        <p:nvSpPr>
          <p:cNvPr id="88" name="Rectangle 87">
            <a:extLst>
              <a:ext uri="{FF2B5EF4-FFF2-40B4-BE49-F238E27FC236}">
                <a16:creationId xmlns:a16="http://schemas.microsoft.com/office/drawing/2014/main" id="{293EFC9C-DC37-4304-A3C8-CE29B0B7EA18}"/>
              </a:ext>
            </a:extLst>
          </p:cNvPr>
          <p:cNvSpPr/>
          <p:nvPr/>
        </p:nvSpPr>
        <p:spPr>
          <a:xfrm>
            <a:off x="3816751" y="469906"/>
            <a:ext cx="1050159" cy="338554"/>
          </a:xfrm>
          <a:prstGeom prst="rect">
            <a:avLst/>
          </a:prstGeom>
        </p:spPr>
        <p:txBody>
          <a:bodyPr wrap="none">
            <a:spAutoFit/>
          </a:bodyPr>
          <a:lstStyle/>
          <a:p>
            <a:pPr rtl="0"/>
            <a:r>
              <a:rPr lang="en-US" sz="1600" b="0" i="0" u="none" strike="noStrike" kern="1200" baseline="0" dirty="0">
                <a:solidFill>
                  <a:srgbClr val="636466"/>
                </a:solidFill>
                <a:latin typeface="Arial" panose="020B0604020202020204" pitchFamily="34" charset="0"/>
              </a:rPr>
              <a:t>New York</a:t>
            </a:r>
          </a:p>
        </p:txBody>
      </p:sp>
      <p:sp>
        <p:nvSpPr>
          <p:cNvPr id="89" name="Rectangle 88">
            <a:extLst>
              <a:ext uri="{FF2B5EF4-FFF2-40B4-BE49-F238E27FC236}">
                <a16:creationId xmlns:a16="http://schemas.microsoft.com/office/drawing/2014/main" id="{C977F27B-93F7-436B-92C5-C2AAAC210F78}"/>
              </a:ext>
            </a:extLst>
          </p:cNvPr>
          <p:cNvSpPr/>
          <p:nvPr/>
        </p:nvSpPr>
        <p:spPr>
          <a:xfrm>
            <a:off x="5786113" y="582890"/>
            <a:ext cx="1345485" cy="338554"/>
          </a:xfrm>
          <a:prstGeom prst="rect">
            <a:avLst/>
          </a:prstGeom>
        </p:spPr>
        <p:txBody>
          <a:bodyPr wrap="square">
            <a:spAutoFit/>
          </a:bodyPr>
          <a:lstStyle/>
          <a:p>
            <a:pPr algn="l" rtl="0"/>
            <a:r>
              <a:rPr lang="en-US" sz="1600" b="0" i="0" u="none" strike="noStrike" kern="1200" baseline="0" dirty="0">
                <a:solidFill>
                  <a:srgbClr val="636466"/>
                </a:solidFill>
                <a:latin typeface="Arial" panose="020B0604020202020204" pitchFamily="34" charset="0"/>
              </a:rPr>
              <a:t>London</a:t>
            </a:r>
          </a:p>
        </p:txBody>
      </p:sp>
      <p:sp>
        <p:nvSpPr>
          <p:cNvPr id="90" name="Rectangle 89">
            <a:extLst>
              <a:ext uri="{FF2B5EF4-FFF2-40B4-BE49-F238E27FC236}">
                <a16:creationId xmlns:a16="http://schemas.microsoft.com/office/drawing/2014/main" id="{791E3561-FDB1-4121-9831-04499523F221}"/>
              </a:ext>
            </a:extLst>
          </p:cNvPr>
          <p:cNvSpPr/>
          <p:nvPr/>
        </p:nvSpPr>
        <p:spPr>
          <a:xfrm>
            <a:off x="5947728" y="1213401"/>
            <a:ext cx="970137" cy="338554"/>
          </a:xfrm>
          <a:prstGeom prst="rect">
            <a:avLst/>
          </a:prstGeom>
        </p:spPr>
        <p:txBody>
          <a:bodyPr wrap="none">
            <a:spAutoFit/>
          </a:bodyPr>
          <a:lstStyle/>
          <a:p>
            <a:r>
              <a:rPr lang="en-US" sz="1600" b="0" i="0" u="none" strike="noStrike" kern="1200" baseline="0" dirty="0">
                <a:solidFill>
                  <a:srgbClr val="636466"/>
                </a:solidFill>
                <a:latin typeface="Arial" panose="020B0604020202020204" pitchFamily="34" charset="0"/>
              </a:rPr>
              <a:t>Brussels</a:t>
            </a:r>
            <a:endParaRPr lang="en-US" sz="1600" dirty="0">
              <a:solidFill>
                <a:srgbClr val="636466"/>
              </a:solidFill>
            </a:endParaRPr>
          </a:p>
        </p:txBody>
      </p:sp>
      <p:sp>
        <p:nvSpPr>
          <p:cNvPr id="91" name="Rectangle 90">
            <a:extLst>
              <a:ext uri="{FF2B5EF4-FFF2-40B4-BE49-F238E27FC236}">
                <a16:creationId xmlns:a16="http://schemas.microsoft.com/office/drawing/2014/main" id="{768E5961-C0A4-409B-920E-AF72A6A13220}"/>
              </a:ext>
            </a:extLst>
          </p:cNvPr>
          <p:cNvSpPr/>
          <p:nvPr/>
        </p:nvSpPr>
        <p:spPr>
          <a:xfrm>
            <a:off x="8157727" y="5627698"/>
            <a:ext cx="1048685" cy="338554"/>
          </a:xfrm>
          <a:prstGeom prst="rect">
            <a:avLst/>
          </a:prstGeom>
        </p:spPr>
        <p:txBody>
          <a:bodyPr wrap="none">
            <a:spAutoFit/>
          </a:bodyPr>
          <a:lstStyle/>
          <a:p>
            <a:pPr rtl="0"/>
            <a:r>
              <a:rPr lang="en-US" sz="1600" b="0" i="0" u="none" strike="noStrike" kern="1200" baseline="0" dirty="0">
                <a:solidFill>
                  <a:srgbClr val="636466"/>
                </a:solidFill>
                <a:latin typeface="Arial" panose="020B0604020202020204" pitchFamily="34" charset="0"/>
              </a:rPr>
              <a:t>Shanghai</a:t>
            </a:r>
          </a:p>
        </p:txBody>
      </p:sp>
      <p:cxnSp>
        <p:nvCxnSpPr>
          <p:cNvPr id="92" name="Straight Connector 91">
            <a:extLst>
              <a:ext uri="{FF2B5EF4-FFF2-40B4-BE49-F238E27FC236}">
                <a16:creationId xmlns:a16="http://schemas.microsoft.com/office/drawing/2014/main" id="{D3F2C7BA-2101-4DBC-9FF8-9F461F317F8B}"/>
              </a:ext>
            </a:extLst>
          </p:cNvPr>
          <p:cNvCxnSpPr/>
          <p:nvPr/>
        </p:nvCxnSpPr>
        <p:spPr>
          <a:xfrm>
            <a:off x="9079730" y="3377066"/>
            <a:ext cx="0" cy="2250632"/>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20E99D1B-BF0A-4723-B3C3-3570D7FCCC59}"/>
              </a:ext>
            </a:extLst>
          </p:cNvPr>
          <p:cNvSpPr/>
          <p:nvPr/>
        </p:nvSpPr>
        <p:spPr>
          <a:xfrm>
            <a:off x="9012734" y="3241932"/>
            <a:ext cx="122061" cy="122061"/>
          </a:xfrm>
          <a:prstGeom prst="ellipse">
            <a:avLst/>
          </a:prstGeom>
          <a:noFill/>
          <a:ln w="38100">
            <a:solidFill>
              <a:srgbClr val="002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B955EEE0-0BC1-4B95-920D-081C7CAACFF2}"/>
              </a:ext>
            </a:extLst>
          </p:cNvPr>
          <p:cNvSpPr/>
          <p:nvPr/>
        </p:nvSpPr>
        <p:spPr>
          <a:xfrm>
            <a:off x="6009358" y="2384973"/>
            <a:ext cx="122061" cy="122061"/>
          </a:xfrm>
          <a:prstGeom prst="ellipse">
            <a:avLst/>
          </a:prstGeom>
          <a:noFill/>
          <a:ln w="38100">
            <a:solidFill>
              <a:srgbClr val="002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6E060D09-F818-4941-AC92-2F0FB8B24A6C}"/>
              </a:ext>
            </a:extLst>
          </p:cNvPr>
          <p:cNvCxnSpPr>
            <a:cxnSpLocks/>
          </p:cNvCxnSpPr>
          <p:nvPr/>
        </p:nvCxnSpPr>
        <p:spPr>
          <a:xfrm>
            <a:off x="5888801" y="926096"/>
            <a:ext cx="0" cy="1363728"/>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96" name="Oval 95">
            <a:extLst>
              <a:ext uri="{FF2B5EF4-FFF2-40B4-BE49-F238E27FC236}">
                <a16:creationId xmlns:a16="http://schemas.microsoft.com/office/drawing/2014/main" id="{7885B74E-DE58-42C3-BD72-E02E5E8E4197}"/>
              </a:ext>
            </a:extLst>
          </p:cNvPr>
          <p:cNvSpPr/>
          <p:nvPr/>
        </p:nvSpPr>
        <p:spPr>
          <a:xfrm>
            <a:off x="5827771" y="2279309"/>
            <a:ext cx="122061" cy="12206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a:extLst>
              <a:ext uri="{FF2B5EF4-FFF2-40B4-BE49-F238E27FC236}">
                <a16:creationId xmlns:a16="http://schemas.microsoft.com/office/drawing/2014/main" id="{DB2F664E-E9EB-4735-AB0D-F3BDD7216A52}"/>
              </a:ext>
            </a:extLst>
          </p:cNvPr>
          <p:cNvCxnSpPr>
            <a:cxnSpLocks/>
          </p:cNvCxnSpPr>
          <p:nvPr/>
        </p:nvCxnSpPr>
        <p:spPr>
          <a:xfrm>
            <a:off x="6070388" y="1529594"/>
            <a:ext cx="0" cy="866530"/>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98" name="Oval 97">
            <a:extLst>
              <a:ext uri="{FF2B5EF4-FFF2-40B4-BE49-F238E27FC236}">
                <a16:creationId xmlns:a16="http://schemas.microsoft.com/office/drawing/2014/main" id="{2DA7CD7C-EEE4-4BB7-82AF-99853730DAC8}"/>
              </a:ext>
            </a:extLst>
          </p:cNvPr>
          <p:cNvSpPr/>
          <p:nvPr/>
        </p:nvSpPr>
        <p:spPr>
          <a:xfrm>
            <a:off x="6073270" y="2493129"/>
            <a:ext cx="122061" cy="12206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Connector 98">
            <a:extLst>
              <a:ext uri="{FF2B5EF4-FFF2-40B4-BE49-F238E27FC236}">
                <a16:creationId xmlns:a16="http://schemas.microsoft.com/office/drawing/2014/main" id="{697BAA97-6B53-402F-A4BD-09BA83BFCA07}"/>
              </a:ext>
            </a:extLst>
          </p:cNvPr>
          <p:cNvCxnSpPr>
            <a:cxnSpLocks/>
          </p:cNvCxnSpPr>
          <p:nvPr/>
        </p:nvCxnSpPr>
        <p:spPr>
          <a:xfrm>
            <a:off x="6131419" y="2615190"/>
            <a:ext cx="0" cy="2966698"/>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DED864EA-EDB4-4EEC-9B34-F78E6C49B10E}"/>
              </a:ext>
            </a:extLst>
          </p:cNvPr>
          <p:cNvSpPr/>
          <p:nvPr/>
        </p:nvSpPr>
        <p:spPr>
          <a:xfrm>
            <a:off x="6031086" y="5635100"/>
            <a:ext cx="1007007" cy="338554"/>
          </a:xfrm>
          <a:prstGeom prst="rect">
            <a:avLst/>
          </a:prstGeom>
        </p:spPr>
        <p:txBody>
          <a:bodyPr wrap="none">
            <a:spAutoFit/>
          </a:bodyPr>
          <a:lstStyle/>
          <a:p>
            <a:pPr rtl="0"/>
            <a:r>
              <a:rPr lang="en-US" sz="1600" b="0" i="0" u="none" strike="noStrike" kern="1200" baseline="0" dirty="0">
                <a:solidFill>
                  <a:srgbClr val="636466"/>
                </a:solidFill>
                <a:latin typeface="Arial" panose="020B0604020202020204" pitchFamily="34" charset="0"/>
              </a:rPr>
              <a:t>Frankfurt</a:t>
            </a:r>
          </a:p>
        </p:txBody>
      </p:sp>
      <p:sp>
        <p:nvSpPr>
          <p:cNvPr id="101" name="Oval 100">
            <a:extLst>
              <a:ext uri="{FF2B5EF4-FFF2-40B4-BE49-F238E27FC236}">
                <a16:creationId xmlns:a16="http://schemas.microsoft.com/office/drawing/2014/main" id="{8C8F5FE4-70FF-44FD-813A-4E1F00FAED51}"/>
              </a:ext>
            </a:extLst>
          </p:cNvPr>
          <p:cNvSpPr/>
          <p:nvPr/>
        </p:nvSpPr>
        <p:spPr>
          <a:xfrm>
            <a:off x="3859738" y="2696023"/>
            <a:ext cx="122061" cy="12206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a:extLst>
              <a:ext uri="{FF2B5EF4-FFF2-40B4-BE49-F238E27FC236}">
                <a16:creationId xmlns:a16="http://schemas.microsoft.com/office/drawing/2014/main" id="{8030218D-984D-4B81-9443-71DCE23E39BF}"/>
              </a:ext>
            </a:extLst>
          </p:cNvPr>
          <p:cNvCxnSpPr>
            <a:cxnSpLocks/>
          </p:cNvCxnSpPr>
          <p:nvPr/>
        </p:nvCxnSpPr>
        <p:spPr>
          <a:xfrm>
            <a:off x="3915130" y="781521"/>
            <a:ext cx="0" cy="1914502"/>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6F3E9071-4A18-41C3-92E3-74F0ED500C14}"/>
              </a:ext>
            </a:extLst>
          </p:cNvPr>
          <p:cNvSpPr/>
          <p:nvPr/>
        </p:nvSpPr>
        <p:spPr>
          <a:xfrm>
            <a:off x="3737677" y="2923245"/>
            <a:ext cx="122061" cy="122061"/>
          </a:xfrm>
          <a:prstGeom prst="ellipse">
            <a:avLst/>
          </a:prstGeom>
          <a:noFill/>
          <a:ln w="38100">
            <a:solidFill>
              <a:srgbClr val="002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a:extLst>
              <a:ext uri="{FF2B5EF4-FFF2-40B4-BE49-F238E27FC236}">
                <a16:creationId xmlns:a16="http://schemas.microsoft.com/office/drawing/2014/main" id="{76118432-7345-4F13-B1EB-443BD91C00FD}"/>
              </a:ext>
            </a:extLst>
          </p:cNvPr>
          <p:cNvCxnSpPr>
            <a:cxnSpLocks/>
          </p:cNvCxnSpPr>
          <p:nvPr/>
        </p:nvCxnSpPr>
        <p:spPr>
          <a:xfrm>
            <a:off x="3891693" y="2923245"/>
            <a:ext cx="0" cy="242454"/>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439FFA82-35F9-4446-9716-0D82CBC60DD3}"/>
              </a:ext>
            </a:extLst>
          </p:cNvPr>
          <p:cNvSpPr/>
          <p:nvPr/>
        </p:nvSpPr>
        <p:spPr>
          <a:xfrm>
            <a:off x="3793376" y="3157485"/>
            <a:ext cx="878767" cy="338554"/>
          </a:xfrm>
          <a:prstGeom prst="rect">
            <a:avLst/>
          </a:prstGeom>
        </p:spPr>
        <p:txBody>
          <a:bodyPr wrap="none">
            <a:spAutoFit/>
          </a:bodyPr>
          <a:lstStyle/>
          <a:p>
            <a:pPr rtl="0"/>
            <a:r>
              <a:rPr lang="en-US" sz="1600" b="0" i="0" u="none" strike="noStrike" kern="1200" baseline="0" dirty="0">
                <a:solidFill>
                  <a:srgbClr val="636466"/>
                </a:solidFill>
                <a:latin typeface="Arial" panose="020B0604020202020204" pitchFamily="34" charset="0"/>
              </a:rPr>
              <a:t>Newark</a:t>
            </a:r>
          </a:p>
        </p:txBody>
      </p:sp>
      <p:sp>
        <p:nvSpPr>
          <p:cNvPr id="106" name="Oval 105">
            <a:extLst>
              <a:ext uri="{FF2B5EF4-FFF2-40B4-BE49-F238E27FC236}">
                <a16:creationId xmlns:a16="http://schemas.microsoft.com/office/drawing/2014/main" id="{2BCA9993-F5DE-404B-A2AB-0FBA4BC00B8B}"/>
              </a:ext>
            </a:extLst>
          </p:cNvPr>
          <p:cNvSpPr/>
          <p:nvPr/>
        </p:nvSpPr>
        <p:spPr>
          <a:xfrm>
            <a:off x="3830663" y="2792438"/>
            <a:ext cx="122061" cy="12206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BD8F89F0-B9FC-4850-A34D-DD380C009881}"/>
              </a:ext>
            </a:extLst>
          </p:cNvPr>
          <p:cNvSpPr/>
          <p:nvPr/>
        </p:nvSpPr>
        <p:spPr>
          <a:xfrm>
            <a:off x="3550063" y="2323942"/>
            <a:ext cx="122061" cy="122061"/>
          </a:xfrm>
          <a:prstGeom prst="ellipse">
            <a:avLst/>
          </a:prstGeom>
          <a:noFill/>
          <a:ln w="38100">
            <a:solidFill>
              <a:srgbClr val="002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8EDDCCB8-016A-40BD-A3AC-E92346E80EEC}"/>
              </a:ext>
            </a:extLst>
          </p:cNvPr>
          <p:cNvCxnSpPr>
            <a:cxnSpLocks/>
            <a:endCxn id="64" idx="0"/>
          </p:cNvCxnSpPr>
          <p:nvPr/>
        </p:nvCxnSpPr>
        <p:spPr>
          <a:xfrm>
            <a:off x="3611093" y="469906"/>
            <a:ext cx="1" cy="1854036"/>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B328EA1-DB5D-4259-AC24-F0D42459F85A}"/>
              </a:ext>
            </a:extLst>
          </p:cNvPr>
          <p:cNvCxnSpPr>
            <a:cxnSpLocks/>
          </p:cNvCxnSpPr>
          <p:nvPr/>
        </p:nvCxnSpPr>
        <p:spPr>
          <a:xfrm>
            <a:off x="3800141" y="465075"/>
            <a:ext cx="0" cy="2453339"/>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D2C91665-B6E1-4A0C-8359-12EFBE0A9730}"/>
              </a:ext>
            </a:extLst>
          </p:cNvPr>
          <p:cNvSpPr/>
          <p:nvPr/>
        </p:nvSpPr>
        <p:spPr>
          <a:xfrm>
            <a:off x="3318370" y="2626137"/>
            <a:ext cx="122061" cy="12206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F11CF886-C20E-4EC0-A48E-EF9B6B2308B1}"/>
              </a:ext>
            </a:extLst>
          </p:cNvPr>
          <p:cNvCxnSpPr>
            <a:cxnSpLocks/>
          </p:cNvCxnSpPr>
          <p:nvPr/>
        </p:nvCxnSpPr>
        <p:spPr>
          <a:xfrm>
            <a:off x="3379219" y="926096"/>
            <a:ext cx="794" cy="1681054"/>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114" name="Oval 113">
            <a:extLst>
              <a:ext uri="{FF2B5EF4-FFF2-40B4-BE49-F238E27FC236}">
                <a16:creationId xmlns:a16="http://schemas.microsoft.com/office/drawing/2014/main" id="{4E77ECA9-EC53-4076-AC0A-AB2CEBABCED4}"/>
              </a:ext>
            </a:extLst>
          </p:cNvPr>
          <p:cNvSpPr/>
          <p:nvPr/>
        </p:nvSpPr>
        <p:spPr>
          <a:xfrm>
            <a:off x="3219549" y="3097120"/>
            <a:ext cx="122061" cy="122061"/>
          </a:xfrm>
          <a:prstGeom prst="ellipse">
            <a:avLst/>
          </a:prstGeom>
          <a:noFill/>
          <a:ln w="38100">
            <a:solidFill>
              <a:srgbClr val="002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a:extLst>
              <a:ext uri="{FF2B5EF4-FFF2-40B4-BE49-F238E27FC236}">
                <a16:creationId xmlns:a16="http://schemas.microsoft.com/office/drawing/2014/main" id="{CC771545-6E41-4EE4-9BA0-D59BC46ED331}"/>
              </a:ext>
            </a:extLst>
          </p:cNvPr>
          <p:cNvCxnSpPr>
            <a:cxnSpLocks/>
          </p:cNvCxnSpPr>
          <p:nvPr/>
        </p:nvCxnSpPr>
        <p:spPr>
          <a:xfrm>
            <a:off x="3295707" y="3219181"/>
            <a:ext cx="794" cy="1681054"/>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15CD3034-4AD0-4142-ABDE-5FF6D3AFBB54}"/>
              </a:ext>
            </a:extLst>
          </p:cNvPr>
          <p:cNvSpPr/>
          <p:nvPr/>
        </p:nvSpPr>
        <p:spPr>
          <a:xfrm>
            <a:off x="2612108" y="2863634"/>
            <a:ext cx="122061" cy="12206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E3423392-026B-4A75-BEAD-4B3172F3F2B4}"/>
              </a:ext>
            </a:extLst>
          </p:cNvPr>
          <p:cNvSpPr/>
          <p:nvPr/>
        </p:nvSpPr>
        <p:spPr>
          <a:xfrm>
            <a:off x="2661488" y="2927449"/>
            <a:ext cx="122061" cy="12206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A89FF838-1869-4CB1-9D69-38F23C0225F7}"/>
              </a:ext>
            </a:extLst>
          </p:cNvPr>
          <p:cNvSpPr/>
          <p:nvPr/>
        </p:nvSpPr>
        <p:spPr>
          <a:xfrm>
            <a:off x="2779363" y="3044472"/>
            <a:ext cx="122061" cy="122061"/>
          </a:xfrm>
          <a:prstGeom prst="ellipse">
            <a:avLst/>
          </a:prstGeom>
          <a:noFill/>
          <a:ln w="38100">
            <a:solidFill>
              <a:srgbClr val="002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a:extLst>
              <a:ext uri="{FF2B5EF4-FFF2-40B4-BE49-F238E27FC236}">
                <a16:creationId xmlns:a16="http://schemas.microsoft.com/office/drawing/2014/main" id="{1EF64A9C-D7E3-4C1B-BE94-08038D5CBEDA}"/>
              </a:ext>
            </a:extLst>
          </p:cNvPr>
          <p:cNvCxnSpPr>
            <a:cxnSpLocks/>
          </p:cNvCxnSpPr>
          <p:nvPr/>
        </p:nvCxnSpPr>
        <p:spPr>
          <a:xfrm>
            <a:off x="2840874" y="3153810"/>
            <a:ext cx="0" cy="1104670"/>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E56D3D2-3B6E-4D24-A6F6-E981C8B4CE73}"/>
              </a:ext>
            </a:extLst>
          </p:cNvPr>
          <p:cNvCxnSpPr>
            <a:cxnSpLocks/>
          </p:cNvCxnSpPr>
          <p:nvPr/>
        </p:nvCxnSpPr>
        <p:spPr>
          <a:xfrm>
            <a:off x="2710163" y="3092358"/>
            <a:ext cx="0" cy="613787"/>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56635CDE-6403-4C84-9377-1B4DBA1FF403}"/>
              </a:ext>
            </a:extLst>
          </p:cNvPr>
          <p:cNvCxnSpPr>
            <a:cxnSpLocks/>
          </p:cNvCxnSpPr>
          <p:nvPr/>
        </p:nvCxnSpPr>
        <p:spPr>
          <a:xfrm>
            <a:off x="2674514" y="1213401"/>
            <a:ext cx="0" cy="1627313"/>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67F5B3A-C72E-43D8-BA11-9E3A571B8FC9}"/>
              </a:ext>
            </a:extLst>
          </p:cNvPr>
          <p:cNvCxnSpPr>
            <a:cxnSpLocks/>
          </p:cNvCxnSpPr>
          <p:nvPr/>
        </p:nvCxnSpPr>
        <p:spPr>
          <a:xfrm>
            <a:off x="9257098" y="3044472"/>
            <a:ext cx="0" cy="384528"/>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123" name="Oval 122">
            <a:extLst>
              <a:ext uri="{FF2B5EF4-FFF2-40B4-BE49-F238E27FC236}">
                <a16:creationId xmlns:a16="http://schemas.microsoft.com/office/drawing/2014/main" id="{F6D0A98F-ACB4-40A3-91A1-04F994B76333}"/>
              </a:ext>
            </a:extLst>
          </p:cNvPr>
          <p:cNvSpPr/>
          <p:nvPr/>
        </p:nvSpPr>
        <p:spPr>
          <a:xfrm>
            <a:off x="9206412" y="2923245"/>
            <a:ext cx="122061" cy="12206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21509573-A787-4C47-A522-04A4296C16BD}"/>
              </a:ext>
            </a:extLst>
          </p:cNvPr>
          <p:cNvSpPr/>
          <p:nvPr/>
        </p:nvSpPr>
        <p:spPr>
          <a:xfrm>
            <a:off x="9152338" y="3400864"/>
            <a:ext cx="707245" cy="338554"/>
          </a:xfrm>
          <a:prstGeom prst="rect">
            <a:avLst/>
          </a:prstGeom>
        </p:spPr>
        <p:txBody>
          <a:bodyPr wrap="none">
            <a:spAutoFit/>
          </a:bodyPr>
          <a:lstStyle/>
          <a:p>
            <a:pPr rtl="0"/>
            <a:r>
              <a:rPr lang="en-US" sz="1600" b="0" i="0" u="none" strike="noStrike" kern="1200" baseline="0" dirty="0">
                <a:solidFill>
                  <a:srgbClr val="636466"/>
                </a:solidFill>
                <a:latin typeface="Arial" panose="020B0604020202020204" pitchFamily="34" charset="0"/>
              </a:rPr>
              <a:t>Seoul</a:t>
            </a:r>
          </a:p>
        </p:txBody>
      </p:sp>
      <p:sp>
        <p:nvSpPr>
          <p:cNvPr id="125" name="Date Placeholder 4">
            <a:extLst>
              <a:ext uri="{FF2B5EF4-FFF2-40B4-BE49-F238E27FC236}">
                <a16:creationId xmlns:a16="http://schemas.microsoft.com/office/drawing/2014/main" id="{469D27A5-AD8C-4F5D-92FB-657D4CC73826}"/>
              </a:ext>
            </a:extLst>
          </p:cNvPr>
          <p:cNvSpPr>
            <a:spLocks noGrp="1"/>
          </p:cNvSpPr>
          <p:nvPr>
            <p:ph type="dt" sz="half" idx="10"/>
          </p:nvPr>
        </p:nvSpPr>
        <p:spPr>
          <a:xfrm>
            <a:off x="457200" y="6446520"/>
            <a:ext cx="2157984" cy="246888"/>
          </a:xfrm>
        </p:spPr>
        <p:txBody>
          <a:bodyPr/>
          <a:lstStyle/>
          <a:p>
            <a:fld id="{43FCD4EF-C4A9-4EEF-A1F7-DD2DFEE67FBF}" type="datetime1">
              <a:rPr lang="en-US" smtClean="0"/>
              <a:t>9/2/2020</a:t>
            </a:fld>
            <a:endParaRPr lang="en-US"/>
          </a:p>
        </p:txBody>
      </p:sp>
      <p:sp>
        <p:nvSpPr>
          <p:cNvPr id="126" name="Slide Number Placeholder 5">
            <a:extLst>
              <a:ext uri="{FF2B5EF4-FFF2-40B4-BE49-F238E27FC236}">
                <a16:creationId xmlns:a16="http://schemas.microsoft.com/office/drawing/2014/main" id="{E043D1EB-D232-4B07-8673-8BBAD5E8D1E2}"/>
              </a:ext>
            </a:extLst>
          </p:cNvPr>
          <p:cNvSpPr>
            <a:spLocks noGrp="1"/>
          </p:cNvSpPr>
          <p:nvPr>
            <p:ph type="sldNum" sz="quarter" idx="12"/>
          </p:nvPr>
        </p:nvSpPr>
        <p:spPr>
          <a:xfrm>
            <a:off x="9034272" y="6446520"/>
            <a:ext cx="914400" cy="246888"/>
          </a:xfrm>
        </p:spPr>
        <p:txBody>
          <a:bodyPr/>
          <a:lstStyle/>
          <a:p>
            <a:fld id="{7848AA10-F480-48EE-A50F-E24AC33D5F35}" type="slidenum">
              <a:rPr lang="en-US" smtClean="0"/>
              <a:t>‹#›</a:t>
            </a:fld>
            <a:endParaRPr lang="en-US"/>
          </a:p>
        </p:txBody>
      </p:sp>
      <p:sp>
        <p:nvSpPr>
          <p:cNvPr id="127" name="Footer Placeholder 4">
            <a:extLst>
              <a:ext uri="{FF2B5EF4-FFF2-40B4-BE49-F238E27FC236}">
                <a16:creationId xmlns:a16="http://schemas.microsoft.com/office/drawing/2014/main" id="{7CA9D8E0-8F33-4795-9582-85A94080CD2C}"/>
              </a:ext>
            </a:extLst>
          </p:cNvPr>
          <p:cNvSpPr>
            <a:spLocks noGrp="1"/>
          </p:cNvSpPr>
          <p:nvPr>
            <p:ph type="ftr" sz="quarter" idx="11"/>
          </p:nvPr>
        </p:nvSpPr>
        <p:spPr>
          <a:xfrm>
            <a:off x="2633472" y="6446520"/>
            <a:ext cx="2286000" cy="246888"/>
          </a:xfrm>
        </p:spPr>
        <p:txBody>
          <a:bodyPr/>
          <a:lstStyle/>
          <a:p>
            <a:endParaRPr lang="en-US"/>
          </a:p>
        </p:txBody>
      </p:sp>
    </p:spTree>
    <p:extLst>
      <p:ext uri="{BB962C8B-B14F-4D97-AF65-F5344CB8AC3E}">
        <p14:creationId xmlns:p14="http://schemas.microsoft.com/office/powerpoint/2010/main" val="33049147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mp; Content &amp; Disclaimer">
    <p:spTree>
      <p:nvGrpSpPr>
        <p:cNvPr id="1" name=""/>
        <p:cNvGrpSpPr/>
        <p:nvPr/>
      </p:nvGrpSpPr>
      <p:grpSpPr>
        <a:xfrm>
          <a:off x="0" y="0"/>
          <a:ext cx="0" cy="0"/>
          <a:chOff x="0" y="0"/>
          <a:chExt cx="0" cy="0"/>
        </a:xfrm>
      </p:grpSpPr>
      <p:sp>
        <p:nvSpPr>
          <p:cNvPr id="10" name="Title 9"/>
          <p:cNvSpPr>
            <a:spLocks noGrp="1"/>
          </p:cNvSpPr>
          <p:nvPr>
            <p:ph type="title"/>
          </p:nvPr>
        </p:nvSpPr>
        <p:spPr>
          <a:xfrm>
            <a:off x="457200" y="0"/>
            <a:ext cx="11091672" cy="1143000"/>
          </a:xfrm>
          <a:prstGeom prst="rect">
            <a:avLst/>
          </a:prstGeom>
        </p:spPr>
        <p:txBody>
          <a:bodyPr/>
          <a:lstStyle>
            <a:lvl1pPr>
              <a:defRPr cap="none"/>
            </a:lvl1pPr>
          </a:lstStyle>
          <a:p>
            <a:r>
              <a:rPr lang="en-US"/>
              <a:t>Click to edit Master title style</a:t>
            </a:r>
            <a:endParaRPr lang="en-US" dirty="0"/>
          </a:p>
        </p:txBody>
      </p:sp>
      <p:sp>
        <p:nvSpPr>
          <p:cNvPr id="4" name="Content Placeholder 3"/>
          <p:cNvSpPr>
            <a:spLocks noGrp="1"/>
          </p:cNvSpPr>
          <p:nvPr>
            <p:ph sz="half" idx="2"/>
          </p:nvPr>
        </p:nvSpPr>
        <p:spPr>
          <a:xfrm>
            <a:off x="457200" y="1188720"/>
            <a:ext cx="11091672" cy="43525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5E154944-1565-4661-97CD-7B83C75B4722}"/>
              </a:ext>
            </a:extLst>
          </p:cNvPr>
          <p:cNvSpPr/>
          <p:nvPr/>
        </p:nvSpPr>
        <p:spPr>
          <a:xfrm>
            <a:off x="457200" y="5683618"/>
            <a:ext cx="11521440" cy="553998"/>
          </a:xfrm>
          <a:prstGeom prst="rect">
            <a:avLst/>
          </a:prstGeom>
        </p:spPr>
        <p:txBody>
          <a:bodyPr wrap="square">
            <a:spAutoFit/>
          </a:bodyPr>
          <a:lstStyle/>
          <a:p>
            <a:pPr rtl="0"/>
            <a:r>
              <a:rPr lang="en-US" sz="1000" b="0" i="0" u="none" strike="noStrike" kern="1200" baseline="0" dirty="0">
                <a:solidFill>
                  <a:srgbClr val="636466"/>
                </a:solidFill>
                <a:latin typeface="Arial" panose="020B0604020202020204" pitchFamily="34" charset="0"/>
              </a:rPr>
              <a:t>© Arnold &amp; Porter Kaye </a:t>
            </a:r>
            <a:r>
              <a:rPr lang="en-US" sz="1000" b="0" i="0" u="none" strike="noStrike" kern="1200" baseline="0" dirty="0" err="1">
                <a:solidFill>
                  <a:srgbClr val="636466"/>
                </a:solidFill>
                <a:latin typeface="Arial" panose="020B0604020202020204" pitchFamily="34" charset="0"/>
              </a:rPr>
              <a:t>Scholer</a:t>
            </a:r>
            <a:r>
              <a:rPr lang="en-US" sz="1000" b="0" i="0" u="none" strike="noStrike" kern="1200" baseline="0" dirty="0">
                <a:solidFill>
                  <a:srgbClr val="636466"/>
                </a:solidFill>
                <a:latin typeface="Arial" panose="020B0604020202020204" pitchFamily="34" charset="0"/>
              </a:rPr>
              <a:t> </a:t>
            </a:r>
            <a:r>
              <a:rPr lang="en-US" sz="1000" b="0" i="0" u="none" strike="noStrike" kern="1200" baseline="0">
                <a:solidFill>
                  <a:srgbClr val="636466"/>
                </a:solidFill>
                <a:latin typeface="Arial" panose="020B0604020202020204" pitchFamily="34" charset="0"/>
              </a:rPr>
              <a:t>LLP 2020 </a:t>
            </a:r>
            <a:r>
              <a:rPr lang="en-US" sz="1000" b="0" i="0" u="none" strike="noStrike" kern="1200" baseline="0" dirty="0">
                <a:solidFill>
                  <a:srgbClr val="636466"/>
                </a:solidFill>
                <a:latin typeface="Arial" panose="020B0604020202020204" pitchFamily="34" charset="0"/>
              </a:rPr>
              <a:t>All rights reserved. This publication is intended as a general guide only. It does not contain a general legal analysis or constitute an opinion of Arnold &amp; Porter Kaye </a:t>
            </a:r>
            <a:r>
              <a:rPr lang="en-US" sz="1000" b="0" i="0" u="none" strike="noStrike" kern="1200" baseline="0" dirty="0" err="1">
                <a:solidFill>
                  <a:srgbClr val="636466"/>
                </a:solidFill>
                <a:latin typeface="Arial" panose="020B0604020202020204" pitchFamily="34" charset="0"/>
              </a:rPr>
              <a:t>Scholer</a:t>
            </a:r>
            <a:r>
              <a:rPr lang="en-US" sz="1000" b="0" i="0" u="none" strike="noStrike" kern="1200" baseline="0" dirty="0">
                <a:solidFill>
                  <a:srgbClr val="636466"/>
                </a:solidFill>
                <a:latin typeface="Arial" panose="020B0604020202020204" pitchFamily="34" charset="0"/>
              </a:rPr>
              <a:t> LLP or any member of the firm on the legal issues described. It is recommended that readers not rely on this general guide but that professional advice be sought in connection with individual matters. Attorney Advertising: Prior results do not guarantee future outcomes.</a:t>
            </a:r>
          </a:p>
        </p:txBody>
      </p:sp>
      <p:sp>
        <p:nvSpPr>
          <p:cNvPr id="8" name="Date Placeholder 4">
            <a:extLst>
              <a:ext uri="{FF2B5EF4-FFF2-40B4-BE49-F238E27FC236}">
                <a16:creationId xmlns:a16="http://schemas.microsoft.com/office/drawing/2014/main" id="{4B31137D-0BD9-4A39-BE50-1054C2C0EAEC}"/>
              </a:ext>
            </a:extLst>
          </p:cNvPr>
          <p:cNvSpPr>
            <a:spLocks noGrp="1"/>
          </p:cNvSpPr>
          <p:nvPr>
            <p:ph type="dt" sz="half" idx="10"/>
          </p:nvPr>
        </p:nvSpPr>
        <p:spPr>
          <a:xfrm>
            <a:off x="457200" y="6446520"/>
            <a:ext cx="2157984" cy="246888"/>
          </a:xfrm>
        </p:spPr>
        <p:txBody>
          <a:bodyPr/>
          <a:lstStyle/>
          <a:p>
            <a:fld id="{EBD41366-D7FD-4CE7-99B1-D2FA50905CA0}" type="datetime1">
              <a:rPr lang="en-US" smtClean="0"/>
              <a:t>9/2/2020</a:t>
            </a:fld>
            <a:endParaRPr lang="en-US"/>
          </a:p>
        </p:txBody>
      </p:sp>
      <p:sp>
        <p:nvSpPr>
          <p:cNvPr id="9" name="Slide Number Placeholder 5">
            <a:extLst>
              <a:ext uri="{FF2B5EF4-FFF2-40B4-BE49-F238E27FC236}">
                <a16:creationId xmlns:a16="http://schemas.microsoft.com/office/drawing/2014/main" id="{9C7196C8-FA9D-48CA-83B3-DAC9C644BA0F}"/>
              </a:ext>
            </a:extLst>
          </p:cNvPr>
          <p:cNvSpPr>
            <a:spLocks noGrp="1"/>
          </p:cNvSpPr>
          <p:nvPr>
            <p:ph type="sldNum" sz="quarter" idx="12"/>
          </p:nvPr>
        </p:nvSpPr>
        <p:spPr>
          <a:xfrm>
            <a:off x="9034272" y="6446520"/>
            <a:ext cx="914400" cy="246888"/>
          </a:xfrm>
        </p:spPr>
        <p:txBody>
          <a:bodyPr/>
          <a:lstStyle/>
          <a:p>
            <a:fld id="{7848AA10-F480-48EE-A50F-E24AC33D5F35}" type="slidenum">
              <a:rPr lang="en-US" smtClean="0"/>
              <a:t>‹#›</a:t>
            </a:fld>
            <a:endParaRPr lang="en-US"/>
          </a:p>
        </p:txBody>
      </p:sp>
      <p:sp>
        <p:nvSpPr>
          <p:cNvPr id="14" name="Footer Placeholder 4">
            <a:extLst>
              <a:ext uri="{FF2B5EF4-FFF2-40B4-BE49-F238E27FC236}">
                <a16:creationId xmlns:a16="http://schemas.microsoft.com/office/drawing/2014/main" id="{C9B3266F-458E-4A8C-8B2B-AFC65D6ABC75}"/>
              </a:ext>
            </a:extLst>
          </p:cNvPr>
          <p:cNvSpPr>
            <a:spLocks noGrp="1"/>
          </p:cNvSpPr>
          <p:nvPr>
            <p:ph type="ftr" sz="quarter" idx="11"/>
          </p:nvPr>
        </p:nvSpPr>
        <p:spPr>
          <a:xfrm>
            <a:off x="2633472" y="6446520"/>
            <a:ext cx="2286000" cy="246888"/>
          </a:xfrm>
        </p:spPr>
        <p:txBody>
          <a:bodyPr/>
          <a:lstStyle/>
          <a:p>
            <a:endParaRPr lang="en-US"/>
          </a:p>
        </p:txBody>
      </p:sp>
    </p:spTree>
    <p:extLst>
      <p:ext uri="{BB962C8B-B14F-4D97-AF65-F5344CB8AC3E}">
        <p14:creationId xmlns:p14="http://schemas.microsoft.com/office/powerpoint/2010/main" val="16217623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C695E6-158D-4EB0-A571-E6585D353A58}"/>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a:p>
        </p:txBody>
      </p:sp>
      <p:sp>
        <p:nvSpPr>
          <p:cNvPr id="3" name="Podtytuł 2">
            <a:extLst>
              <a:ext uri="{FF2B5EF4-FFF2-40B4-BE49-F238E27FC236}">
                <a16:creationId xmlns:a16="http://schemas.microsoft.com/office/drawing/2014/main" id="{CFCC7B73-41A6-40B0-8EEB-56DC2FD093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a:p>
        </p:txBody>
      </p:sp>
      <p:sp>
        <p:nvSpPr>
          <p:cNvPr id="4" name="Symbol zastępczy daty 3">
            <a:extLst>
              <a:ext uri="{FF2B5EF4-FFF2-40B4-BE49-F238E27FC236}">
                <a16:creationId xmlns:a16="http://schemas.microsoft.com/office/drawing/2014/main" id="{97ED44B1-AADF-48E3-8645-8E0F4A4380B1}"/>
              </a:ext>
            </a:extLst>
          </p:cNvPr>
          <p:cNvSpPr>
            <a:spLocks noGrp="1"/>
          </p:cNvSpPr>
          <p:nvPr>
            <p:ph type="dt" sz="half" idx="10"/>
          </p:nvPr>
        </p:nvSpPr>
        <p:spPr/>
        <p:txBody>
          <a:bodyPr/>
          <a:lstStyle/>
          <a:p>
            <a:fld id="{BB9AB290-3731-4A76-B711-869E1AC18F12}" type="datetime1">
              <a:rPr lang="en-US" smtClean="0"/>
              <a:t>9/2/2020</a:t>
            </a:fld>
            <a:endParaRPr lang="en-US"/>
          </a:p>
        </p:txBody>
      </p:sp>
      <p:sp>
        <p:nvSpPr>
          <p:cNvPr id="5" name="Symbol zastępczy stopki 4">
            <a:extLst>
              <a:ext uri="{FF2B5EF4-FFF2-40B4-BE49-F238E27FC236}">
                <a16:creationId xmlns:a16="http://schemas.microsoft.com/office/drawing/2014/main" id="{FA301DD1-C3C3-452F-80BD-B91E97BFD2EB}"/>
              </a:ext>
            </a:extLst>
          </p:cNvPr>
          <p:cNvSpPr>
            <a:spLocks noGrp="1"/>
          </p:cNvSpPr>
          <p:nvPr>
            <p:ph type="ftr" sz="quarter" idx="11"/>
          </p:nvPr>
        </p:nvSpPr>
        <p:spPr/>
        <p:txBody>
          <a:bodyPr/>
          <a:lstStyle/>
          <a:p>
            <a:r>
              <a:rPr lang="en-US"/>
              <a:t>Michal Kania, University of Silesia </a:t>
            </a:r>
          </a:p>
        </p:txBody>
      </p:sp>
      <p:sp>
        <p:nvSpPr>
          <p:cNvPr id="6" name="Symbol zastępczy numeru slajdu 5">
            <a:extLst>
              <a:ext uri="{FF2B5EF4-FFF2-40B4-BE49-F238E27FC236}">
                <a16:creationId xmlns:a16="http://schemas.microsoft.com/office/drawing/2014/main" id="{5DE90C50-EF1D-449E-9D49-9342D1144676}"/>
              </a:ext>
            </a:extLst>
          </p:cNvPr>
          <p:cNvSpPr>
            <a:spLocks noGrp="1"/>
          </p:cNvSpPr>
          <p:nvPr>
            <p:ph type="sldNum" sz="quarter" idx="12"/>
          </p:nvPr>
        </p:nvSpPr>
        <p:spPr/>
        <p:txBody>
          <a:bodyPr/>
          <a:lstStyle/>
          <a:p>
            <a:fld id="{C17B2DED-2AB2-474E-9241-5664DF8DDFF5}" type="slidenum">
              <a:rPr lang="en-US" smtClean="0"/>
              <a:t>‹#›</a:t>
            </a:fld>
            <a:endParaRPr lang="en-US"/>
          </a:p>
        </p:txBody>
      </p:sp>
    </p:spTree>
    <p:extLst>
      <p:ext uri="{BB962C8B-B14F-4D97-AF65-F5344CB8AC3E}">
        <p14:creationId xmlns:p14="http://schemas.microsoft.com/office/powerpoint/2010/main" val="8166577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67C3A8-0156-4E6C-90BA-70A0A5D38FCE}"/>
              </a:ext>
            </a:extLst>
          </p:cNvPr>
          <p:cNvSpPr>
            <a:spLocks noGrp="1"/>
          </p:cNvSpPr>
          <p:nvPr>
            <p:ph type="title"/>
          </p:nvPr>
        </p:nvSpPr>
        <p:spPr/>
        <p:txBody>
          <a:bodyPr/>
          <a:lstStyle/>
          <a:p>
            <a:r>
              <a:rPr lang="pl-PL"/>
              <a:t>Kliknij, aby edytować styl</a:t>
            </a:r>
            <a:endParaRPr lang="en-US"/>
          </a:p>
        </p:txBody>
      </p:sp>
      <p:sp>
        <p:nvSpPr>
          <p:cNvPr id="3" name="Symbol zastępczy zawartości 2">
            <a:extLst>
              <a:ext uri="{FF2B5EF4-FFF2-40B4-BE49-F238E27FC236}">
                <a16:creationId xmlns:a16="http://schemas.microsoft.com/office/drawing/2014/main" id="{1C7B5D4C-DAB9-4B52-A708-59D4FE4A6950}"/>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820D616E-A1B0-430E-BF8C-1CB143EC7B6C}"/>
              </a:ext>
            </a:extLst>
          </p:cNvPr>
          <p:cNvSpPr>
            <a:spLocks noGrp="1"/>
          </p:cNvSpPr>
          <p:nvPr>
            <p:ph type="dt" sz="half" idx="10"/>
          </p:nvPr>
        </p:nvSpPr>
        <p:spPr/>
        <p:txBody>
          <a:bodyPr/>
          <a:lstStyle/>
          <a:p>
            <a:fld id="{AE8C400C-01CE-4B5C-871A-91FC412A4B97}" type="datetime1">
              <a:rPr lang="en-US" smtClean="0"/>
              <a:t>9/2/2020</a:t>
            </a:fld>
            <a:endParaRPr lang="en-US"/>
          </a:p>
        </p:txBody>
      </p:sp>
      <p:sp>
        <p:nvSpPr>
          <p:cNvPr id="5" name="Symbol zastępczy stopki 4">
            <a:extLst>
              <a:ext uri="{FF2B5EF4-FFF2-40B4-BE49-F238E27FC236}">
                <a16:creationId xmlns:a16="http://schemas.microsoft.com/office/drawing/2014/main" id="{E98B732C-7E41-4AB9-B33F-DD2ABA14DC06}"/>
              </a:ext>
            </a:extLst>
          </p:cNvPr>
          <p:cNvSpPr>
            <a:spLocks noGrp="1"/>
          </p:cNvSpPr>
          <p:nvPr>
            <p:ph type="ftr" sz="quarter" idx="11"/>
          </p:nvPr>
        </p:nvSpPr>
        <p:spPr/>
        <p:txBody>
          <a:bodyPr/>
          <a:lstStyle/>
          <a:p>
            <a:r>
              <a:rPr lang="en-US"/>
              <a:t>Michal Kania, University of Silesia </a:t>
            </a:r>
          </a:p>
        </p:txBody>
      </p:sp>
      <p:sp>
        <p:nvSpPr>
          <p:cNvPr id="6" name="Symbol zastępczy numeru slajdu 5">
            <a:extLst>
              <a:ext uri="{FF2B5EF4-FFF2-40B4-BE49-F238E27FC236}">
                <a16:creationId xmlns:a16="http://schemas.microsoft.com/office/drawing/2014/main" id="{23B82977-D8F2-41A1-AE2E-5BFD263B20EF}"/>
              </a:ext>
            </a:extLst>
          </p:cNvPr>
          <p:cNvSpPr>
            <a:spLocks noGrp="1"/>
          </p:cNvSpPr>
          <p:nvPr>
            <p:ph type="sldNum" sz="quarter" idx="12"/>
          </p:nvPr>
        </p:nvSpPr>
        <p:spPr/>
        <p:txBody>
          <a:bodyPr/>
          <a:lstStyle/>
          <a:p>
            <a:fld id="{C17B2DED-2AB2-474E-9241-5664DF8DDFF5}" type="slidenum">
              <a:rPr lang="en-US" smtClean="0"/>
              <a:t>‹#›</a:t>
            </a:fld>
            <a:endParaRPr lang="en-US"/>
          </a:p>
        </p:txBody>
      </p:sp>
    </p:spTree>
    <p:extLst>
      <p:ext uri="{BB962C8B-B14F-4D97-AF65-F5344CB8AC3E}">
        <p14:creationId xmlns:p14="http://schemas.microsoft.com/office/powerpoint/2010/main" val="42565456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619AE1-CD28-45C6-83C5-2FEC689324B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a:p>
        </p:txBody>
      </p:sp>
      <p:sp>
        <p:nvSpPr>
          <p:cNvPr id="3" name="Symbol zastępczy tekstu 2">
            <a:extLst>
              <a:ext uri="{FF2B5EF4-FFF2-40B4-BE49-F238E27FC236}">
                <a16:creationId xmlns:a16="http://schemas.microsoft.com/office/drawing/2014/main" id="{7E0C9826-54D1-4AFD-BC3D-549D63C35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DA10998E-E140-4C7D-91E9-58D4FB09EA4F}"/>
              </a:ext>
            </a:extLst>
          </p:cNvPr>
          <p:cNvSpPr>
            <a:spLocks noGrp="1"/>
          </p:cNvSpPr>
          <p:nvPr>
            <p:ph type="dt" sz="half" idx="10"/>
          </p:nvPr>
        </p:nvSpPr>
        <p:spPr/>
        <p:txBody>
          <a:bodyPr/>
          <a:lstStyle/>
          <a:p>
            <a:fld id="{7E03F5EC-8328-4EF9-B44B-7699D7125A0D}" type="datetime1">
              <a:rPr lang="en-US" smtClean="0"/>
              <a:t>9/2/2020</a:t>
            </a:fld>
            <a:endParaRPr lang="en-US"/>
          </a:p>
        </p:txBody>
      </p:sp>
      <p:sp>
        <p:nvSpPr>
          <p:cNvPr id="5" name="Symbol zastępczy stopki 4">
            <a:extLst>
              <a:ext uri="{FF2B5EF4-FFF2-40B4-BE49-F238E27FC236}">
                <a16:creationId xmlns:a16="http://schemas.microsoft.com/office/drawing/2014/main" id="{5DEA3678-D749-479B-B554-5704BF87B4EB}"/>
              </a:ext>
            </a:extLst>
          </p:cNvPr>
          <p:cNvSpPr>
            <a:spLocks noGrp="1"/>
          </p:cNvSpPr>
          <p:nvPr>
            <p:ph type="ftr" sz="quarter" idx="11"/>
          </p:nvPr>
        </p:nvSpPr>
        <p:spPr/>
        <p:txBody>
          <a:bodyPr/>
          <a:lstStyle/>
          <a:p>
            <a:r>
              <a:rPr lang="en-US"/>
              <a:t>Michal Kania, University of Silesia </a:t>
            </a:r>
          </a:p>
        </p:txBody>
      </p:sp>
      <p:sp>
        <p:nvSpPr>
          <p:cNvPr id="6" name="Symbol zastępczy numeru slajdu 5">
            <a:extLst>
              <a:ext uri="{FF2B5EF4-FFF2-40B4-BE49-F238E27FC236}">
                <a16:creationId xmlns:a16="http://schemas.microsoft.com/office/drawing/2014/main" id="{E618AE74-2B69-432B-9AC5-D4379441D3E4}"/>
              </a:ext>
            </a:extLst>
          </p:cNvPr>
          <p:cNvSpPr>
            <a:spLocks noGrp="1"/>
          </p:cNvSpPr>
          <p:nvPr>
            <p:ph type="sldNum" sz="quarter" idx="12"/>
          </p:nvPr>
        </p:nvSpPr>
        <p:spPr/>
        <p:txBody>
          <a:bodyPr/>
          <a:lstStyle/>
          <a:p>
            <a:fld id="{C17B2DED-2AB2-474E-9241-5664DF8DDFF5}" type="slidenum">
              <a:rPr lang="en-US" smtClean="0"/>
              <a:t>‹#›</a:t>
            </a:fld>
            <a:endParaRPr lang="en-US"/>
          </a:p>
        </p:txBody>
      </p:sp>
    </p:spTree>
    <p:extLst>
      <p:ext uri="{BB962C8B-B14F-4D97-AF65-F5344CB8AC3E}">
        <p14:creationId xmlns:p14="http://schemas.microsoft.com/office/powerpoint/2010/main" val="8628885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1A06AE2-272D-4AB6-BE61-B98CE6D0E0E6}"/>
              </a:ext>
            </a:extLst>
          </p:cNvPr>
          <p:cNvSpPr>
            <a:spLocks noGrp="1"/>
          </p:cNvSpPr>
          <p:nvPr>
            <p:ph type="title"/>
          </p:nvPr>
        </p:nvSpPr>
        <p:spPr/>
        <p:txBody>
          <a:bodyPr/>
          <a:lstStyle/>
          <a:p>
            <a:r>
              <a:rPr lang="pl-PL"/>
              <a:t>Kliknij, aby edytować styl</a:t>
            </a:r>
            <a:endParaRPr lang="en-US"/>
          </a:p>
        </p:txBody>
      </p:sp>
      <p:sp>
        <p:nvSpPr>
          <p:cNvPr id="3" name="Symbol zastępczy zawartości 2">
            <a:extLst>
              <a:ext uri="{FF2B5EF4-FFF2-40B4-BE49-F238E27FC236}">
                <a16:creationId xmlns:a16="http://schemas.microsoft.com/office/drawing/2014/main" id="{3C56AE9A-A8D6-4F7D-B426-021F90F9AF2B}"/>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zawartości 3">
            <a:extLst>
              <a:ext uri="{FF2B5EF4-FFF2-40B4-BE49-F238E27FC236}">
                <a16:creationId xmlns:a16="http://schemas.microsoft.com/office/drawing/2014/main" id="{6B0D4CF5-5083-44AE-8733-026C28AE1CC2}"/>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daty 4">
            <a:extLst>
              <a:ext uri="{FF2B5EF4-FFF2-40B4-BE49-F238E27FC236}">
                <a16:creationId xmlns:a16="http://schemas.microsoft.com/office/drawing/2014/main" id="{7A1BCC3C-A78C-4B25-B90D-E81B998AAEEC}"/>
              </a:ext>
            </a:extLst>
          </p:cNvPr>
          <p:cNvSpPr>
            <a:spLocks noGrp="1"/>
          </p:cNvSpPr>
          <p:nvPr>
            <p:ph type="dt" sz="half" idx="10"/>
          </p:nvPr>
        </p:nvSpPr>
        <p:spPr/>
        <p:txBody>
          <a:bodyPr/>
          <a:lstStyle/>
          <a:p>
            <a:fld id="{F41E5D3E-B283-4254-849E-DCEC1827128C}" type="datetime1">
              <a:rPr lang="en-US" smtClean="0"/>
              <a:t>9/2/2020</a:t>
            </a:fld>
            <a:endParaRPr lang="en-US"/>
          </a:p>
        </p:txBody>
      </p:sp>
      <p:sp>
        <p:nvSpPr>
          <p:cNvPr id="6" name="Symbol zastępczy stopki 5">
            <a:extLst>
              <a:ext uri="{FF2B5EF4-FFF2-40B4-BE49-F238E27FC236}">
                <a16:creationId xmlns:a16="http://schemas.microsoft.com/office/drawing/2014/main" id="{53428FD1-6566-4772-9036-347E1A37A3A6}"/>
              </a:ext>
            </a:extLst>
          </p:cNvPr>
          <p:cNvSpPr>
            <a:spLocks noGrp="1"/>
          </p:cNvSpPr>
          <p:nvPr>
            <p:ph type="ftr" sz="quarter" idx="11"/>
          </p:nvPr>
        </p:nvSpPr>
        <p:spPr/>
        <p:txBody>
          <a:bodyPr/>
          <a:lstStyle/>
          <a:p>
            <a:r>
              <a:rPr lang="en-US"/>
              <a:t>Michal Kania, University of Silesia </a:t>
            </a:r>
          </a:p>
        </p:txBody>
      </p:sp>
      <p:sp>
        <p:nvSpPr>
          <p:cNvPr id="7" name="Symbol zastępczy numeru slajdu 6">
            <a:extLst>
              <a:ext uri="{FF2B5EF4-FFF2-40B4-BE49-F238E27FC236}">
                <a16:creationId xmlns:a16="http://schemas.microsoft.com/office/drawing/2014/main" id="{A31488F5-AC75-42F3-B270-615B8E33AA56}"/>
              </a:ext>
            </a:extLst>
          </p:cNvPr>
          <p:cNvSpPr>
            <a:spLocks noGrp="1"/>
          </p:cNvSpPr>
          <p:nvPr>
            <p:ph type="sldNum" sz="quarter" idx="12"/>
          </p:nvPr>
        </p:nvSpPr>
        <p:spPr/>
        <p:txBody>
          <a:bodyPr/>
          <a:lstStyle/>
          <a:p>
            <a:fld id="{C17B2DED-2AB2-474E-9241-5664DF8DDFF5}" type="slidenum">
              <a:rPr lang="en-US" smtClean="0"/>
              <a:t>‹#›</a:t>
            </a:fld>
            <a:endParaRPr lang="en-US"/>
          </a:p>
        </p:txBody>
      </p:sp>
    </p:spTree>
    <p:extLst>
      <p:ext uri="{BB962C8B-B14F-4D97-AF65-F5344CB8AC3E}">
        <p14:creationId xmlns:p14="http://schemas.microsoft.com/office/powerpoint/2010/main" val="2547126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44F75-22D7-40D7-84C5-DEFBEC8C1E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2C06ED-2C7E-454B-9624-AF108A1489CA}"/>
              </a:ext>
            </a:extLst>
          </p:cNvPr>
          <p:cNvSpPr>
            <a:spLocks noGrp="1"/>
          </p:cNvSpPr>
          <p:nvPr>
            <p:ph type="dt" sz="half" idx="10"/>
          </p:nvPr>
        </p:nvSpPr>
        <p:spPr/>
        <p:txBody>
          <a:bodyPr/>
          <a:lstStyle/>
          <a:p>
            <a:fld id="{CDB10519-7B9C-4CFB-BFF6-694B7BA441E4}" type="datetime1">
              <a:rPr lang="en-US" smtClean="0"/>
              <a:t>9/2/2020</a:t>
            </a:fld>
            <a:endParaRPr lang="en-US"/>
          </a:p>
        </p:txBody>
      </p:sp>
      <p:sp>
        <p:nvSpPr>
          <p:cNvPr id="4" name="Footer Placeholder 3">
            <a:extLst>
              <a:ext uri="{FF2B5EF4-FFF2-40B4-BE49-F238E27FC236}">
                <a16:creationId xmlns:a16="http://schemas.microsoft.com/office/drawing/2014/main" id="{A144BD7D-9DA2-4F72-8AB0-7C79819F2B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CBFA19-1192-4E36-999D-7C8A8DB331E6}"/>
              </a:ext>
            </a:extLst>
          </p:cNvPr>
          <p:cNvSpPr>
            <a:spLocks noGrp="1"/>
          </p:cNvSpPr>
          <p:nvPr>
            <p:ph type="sldNum" sz="quarter" idx="12"/>
          </p:nvPr>
        </p:nvSpPr>
        <p:spPr/>
        <p:txBody>
          <a:bodyPr/>
          <a:lstStyle/>
          <a:p>
            <a:fld id="{0173BD0F-418F-44E7-9A36-910562C6BCD7}" type="slidenum">
              <a:rPr lang="en-US" smtClean="0"/>
              <a:t>‹#›</a:t>
            </a:fld>
            <a:endParaRPr lang="en-US"/>
          </a:p>
        </p:txBody>
      </p:sp>
    </p:spTree>
    <p:extLst>
      <p:ext uri="{BB962C8B-B14F-4D97-AF65-F5344CB8AC3E}">
        <p14:creationId xmlns:p14="http://schemas.microsoft.com/office/powerpoint/2010/main" val="14091356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50188A-A563-451C-B655-851931A90C41}"/>
              </a:ext>
            </a:extLst>
          </p:cNvPr>
          <p:cNvSpPr>
            <a:spLocks noGrp="1"/>
          </p:cNvSpPr>
          <p:nvPr>
            <p:ph type="title"/>
          </p:nvPr>
        </p:nvSpPr>
        <p:spPr>
          <a:xfrm>
            <a:off x="839788" y="365125"/>
            <a:ext cx="10515600" cy="1325563"/>
          </a:xfrm>
        </p:spPr>
        <p:txBody>
          <a:bodyPr/>
          <a:lstStyle/>
          <a:p>
            <a:r>
              <a:rPr lang="pl-PL"/>
              <a:t>Kliknij, aby edytować styl</a:t>
            </a:r>
            <a:endParaRPr lang="en-US"/>
          </a:p>
        </p:txBody>
      </p:sp>
      <p:sp>
        <p:nvSpPr>
          <p:cNvPr id="3" name="Symbol zastępczy tekstu 2">
            <a:extLst>
              <a:ext uri="{FF2B5EF4-FFF2-40B4-BE49-F238E27FC236}">
                <a16:creationId xmlns:a16="http://schemas.microsoft.com/office/drawing/2014/main" id="{554C865A-3824-44B5-924C-FC98C12B75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9DEB71B4-58D1-4A2B-B69B-5094881A3DA1}"/>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tekstu 4">
            <a:extLst>
              <a:ext uri="{FF2B5EF4-FFF2-40B4-BE49-F238E27FC236}">
                <a16:creationId xmlns:a16="http://schemas.microsoft.com/office/drawing/2014/main" id="{C498A9ED-6A38-42AC-A484-6F126384E9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51EBAD18-89A8-423C-8EED-2BEDE836AC19}"/>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Symbol zastępczy daty 6">
            <a:extLst>
              <a:ext uri="{FF2B5EF4-FFF2-40B4-BE49-F238E27FC236}">
                <a16:creationId xmlns:a16="http://schemas.microsoft.com/office/drawing/2014/main" id="{77899324-8B2A-4E46-9E9B-B25495D348F8}"/>
              </a:ext>
            </a:extLst>
          </p:cNvPr>
          <p:cNvSpPr>
            <a:spLocks noGrp="1"/>
          </p:cNvSpPr>
          <p:nvPr>
            <p:ph type="dt" sz="half" idx="10"/>
          </p:nvPr>
        </p:nvSpPr>
        <p:spPr/>
        <p:txBody>
          <a:bodyPr/>
          <a:lstStyle/>
          <a:p>
            <a:fld id="{36D37B12-58DE-4FFB-8DC3-280DA29DC39C}" type="datetime1">
              <a:rPr lang="en-US" smtClean="0"/>
              <a:t>9/2/2020</a:t>
            </a:fld>
            <a:endParaRPr lang="en-US"/>
          </a:p>
        </p:txBody>
      </p:sp>
      <p:sp>
        <p:nvSpPr>
          <p:cNvPr id="8" name="Symbol zastępczy stopki 7">
            <a:extLst>
              <a:ext uri="{FF2B5EF4-FFF2-40B4-BE49-F238E27FC236}">
                <a16:creationId xmlns:a16="http://schemas.microsoft.com/office/drawing/2014/main" id="{DF12F192-90E9-467D-A9DB-394A777B7CAC}"/>
              </a:ext>
            </a:extLst>
          </p:cNvPr>
          <p:cNvSpPr>
            <a:spLocks noGrp="1"/>
          </p:cNvSpPr>
          <p:nvPr>
            <p:ph type="ftr" sz="quarter" idx="11"/>
          </p:nvPr>
        </p:nvSpPr>
        <p:spPr/>
        <p:txBody>
          <a:bodyPr/>
          <a:lstStyle/>
          <a:p>
            <a:r>
              <a:rPr lang="en-US"/>
              <a:t>Michal Kania, University of Silesia </a:t>
            </a:r>
          </a:p>
        </p:txBody>
      </p:sp>
      <p:sp>
        <p:nvSpPr>
          <p:cNvPr id="9" name="Symbol zastępczy numeru slajdu 8">
            <a:extLst>
              <a:ext uri="{FF2B5EF4-FFF2-40B4-BE49-F238E27FC236}">
                <a16:creationId xmlns:a16="http://schemas.microsoft.com/office/drawing/2014/main" id="{6FA7D543-72C4-47CF-B272-F18B2C71D923}"/>
              </a:ext>
            </a:extLst>
          </p:cNvPr>
          <p:cNvSpPr>
            <a:spLocks noGrp="1"/>
          </p:cNvSpPr>
          <p:nvPr>
            <p:ph type="sldNum" sz="quarter" idx="12"/>
          </p:nvPr>
        </p:nvSpPr>
        <p:spPr/>
        <p:txBody>
          <a:bodyPr/>
          <a:lstStyle/>
          <a:p>
            <a:fld id="{C17B2DED-2AB2-474E-9241-5664DF8DDFF5}" type="slidenum">
              <a:rPr lang="en-US" smtClean="0"/>
              <a:t>‹#›</a:t>
            </a:fld>
            <a:endParaRPr lang="en-US"/>
          </a:p>
        </p:txBody>
      </p:sp>
    </p:spTree>
    <p:extLst>
      <p:ext uri="{BB962C8B-B14F-4D97-AF65-F5344CB8AC3E}">
        <p14:creationId xmlns:p14="http://schemas.microsoft.com/office/powerpoint/2010/main" val="8064060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0C4DDF2-CA2B-4985-9CAE-D45370922CC3}"/>
              </a:ext>
            </a:extLst>
          </p:cNvPr>
          <p:cNvSpPr>
            <a:spLocks noGrp="1"/>
          </p:cNvSpPr>
          <p:nvPr>
            <p:ph type="title"/>
          </p:nvPr>
        </p:nvSpPr>
        <p:spPr/>
        <p:txBody>
          <a:bodyPr/>
          <a:lstStyle/>
          <a:p>
            <a:r>
              <a:rPr lang="pl-PL"/>
              <a:t>Kliknij, aby edytować styl</a:t>
            </a:r>
            <a:endParaRPr lang="en-US"/>
          </a:p>
        </p:txBody>
      </p:sp>
      <p:sp>
        <p:nvSpPr>
          <p:cNvPr id="3" name="Symbol zastępczy daty 2">
            <a:extLst>
              <a:ext uri="{FF2B5EF4-FFF2-40B4-BE49-F238E27FC236}">
                <a16:creationId xmlns:a16="http://schemas.microsoft.com/office/drawing/2014/main" id="{6D5DDB1F-F660-406E-9BCA-81714F23CA49}"/>
              </a:ext>
            </a:extLst>
          </p:cNvPr>
          <p:cNvSpPr>
            <a:spLocks noGrp="1"/>
          </p:cNvSpPr>
          <p:nvPr>
            <p:ph type="dt" sz="half" idx="10"/>
          </p:nvPr>
        </p:nvSpPr>
        <p:spPr/>
        <p:txBody>
          <a:bodyPr/>
          <a:lstStyle/>
          <a:p>
            <a:fld id="{6B8AF105-8130-45CF-A6AD-2C7DC257D88C}" type="datetime1">
              <a:rPr lang="en-US" smtClean="0"/>
              <a:t>9/2/2020</a:t>
            </a:fld>
            <a:endParaRPr lang="en-US"/>
          </a:p>
        </p:txBody>
      </p:sp>
      <p:sp>
        <p:nvSpPr>
          <p:cNvPr id="4" name="Symbol zastępczy stopki 3">
            <a:extLst>
              <a:ext uri="{FF2B5EF4-FFF2-40B4-BE49-F238E27FC236}">
                <a16:creationId xmlns:a16="http://schemas.microsoft.com/office/drawing/2014/main" id="{CB598960-FA53-4BCA-A09A-13A6B82DD29C}"/>
              </a:ext>
            </a:extLst>
          </p:cNvPr>
          <p:cNvSpPr>
            <a:spLocks noGrp="1"/>
          </p:cNvSpPr>
          <p:nvPr>
            <p:ph type="ftr" sz="quarter" idx="11"/>
          </p:nvPr>
        </p:nvSpPr>
        <p:spPr/>
        <p:txBody>
          <a:bodyPr/>
          <a:lstStyle/>
          <a:p>
            <a:r>
              <a:rPr lang="en-US"/>
              <a:t>Michal Kania, University of Silesia </a:t>
            </a:r>
          </a:p>
        </p:txBody>
      </p:sp>
      <p:sp>
        <p:nvSpPr>
          <p:cNvPr id="5" name="Symbol zastępczy numeru slajdu 4">
            <a:extLst>
              <a:ext uri="{FF2B5EF4-FFF2-40B4-BE49-F238E27FC236}">
                <a16:creationId xmlns:a16="http://schemas.microsoft.com/office/drawing/2014/main" id="{CD966BBD-D0DA-4ECD-8AF6-AB31F9F8D23A}"/>
              </a:ext>
            </a:extLst>
          </p:cNvPr>
          <p:cNvSpPr>
            <a:spLocks noGrp="1"/>
          </p:cNvSpPr>
          <p:nvPr>
            <p:ph type="sldNum" sz="quarter" idx="12"/>
          </p:nvPr>
        </p:nvSpPr>
        <p:spPr/>
        <p:txBody>
          <a:bodyPr/>
          <a:lstStyle/>
          <a:p>
            <a:fld id="{C17B2DED-2AB2-474E-9241-5664DF8DDFF5}" type="slidenum">
              <a:rPr lang="en-US" smtClean="0"/>
              <a:t>‹#›</a:t>
            </a:fld>
            <a:endParaRPr lang="en-US"/>
          </a:p>
        </p:txBody>
      </p:sp>
    </p:spTree>
    <p:extLst>
      <p:ext uri="{BB962C8B-B14F-4D97-AF65-F5344CB8AC3E}">
        <p14:creationId xmlns:p14="http://schemas.microsoft.com/office/powerpoint/2010/main" val="22753107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04DB0E35-0AE5-46B2-B74E-95F5CCECBBD5}"/>
              </a:ext>
            </a:extLst>
          </p:cNvPr>
          <p:cNvSpPr>
            <a:spLocks noGrp="1"/>
          </p:cNvSpPr>
          <p:nvPr>
            <p:ph type="dt" sz="half" idx="10"/>
          </p:nvPr>
        </p:nvSpPr>
        <p:spPr/>
        <p:txBody>
          <a:bodyPr/>
          <a:lstStyle/>
          <a:p>
            <a:fld id="{5A559781-AA55-40D3-B6CC-59FECDC4DA95}" type="datetime1">
              <a:rPr lang="en-US" smtClean="0"/>
              <a:t>9/2/2020</a:t>
            </a:fld>
            <a:endParaRPr lang="en-US"/>
          </a:p>
        </p:txBody>
      </p:sp>
      <p:sp>
        <p:nvSpPr>
          <p:cNvPr id="3" name="Symbol zastępczy stopki 2">
            <a:extLst>
              <a:ext uri="{FF2B5EF4-FFF2-40B4-BE49-F238E27FC236}">
                <a16:creationId xmlns:a16="http://schemas.microsoft.com/office/drawing/2014/main" id="{076694C9-E36B-4D16-B571-F52FD722C82E}"/>
              </a:ext>
            </a:extLst>
          </p:cNvPr>
          <p:cNvSpPr>
            <a:spLocks noGrp="1"/>
          </p:cNvSpPr>
          <p:nvPr>
            <p:ph type="ftr" sz="quarter" idx="11"/>
          </p:nvPr>
        </p:nvSpPr>
        <p:spPr/>
        <p:txBody>
          <a:bodyPr/>
          <a:lstStyle/>
          <a:p>
            <a:r>
              <a:rPr lang="en-US"/>
              <a:t>Michal Kania, University of Silesia </a:t>
            </a:r>
          </a:p>
        </p:txBody>
      </p:sp>
      <p:sp>
        <p:nvSpPr>
          <p:cNvPr id="4" name="Symbol zastępczy numeru slajdu 3">
            <a:extLst>
              <a:ext uri="{FF2B5EF4-FFF2-40B4-BE49-F238E27FC236}">
                <a16:creationId xmlns:a16="http://schemas.microsoft.com/office/drawing/2014/main" id="{B1E9291E-D7BD-457B-A0D8-1A286B185507}"/>
              </a:ext>
            </a:extLst>
          </p:cNvPr>
          <p:cNvSpPr>
            <a:spLocks noGrp="1"/>
          </p:cNvSpPr>
          <p:nvPr>
            <p:ph type="sldNum" sz="quarter" idx="12"/>
          </p:nvPr>
        </p:nvSpPr>
        <p:spPr/>
        <p:txBody>
          <a:bodyPr/>
          <a:lstStyle/>
          <a:p>
            <a:fld id="{C17B2DED-2AB2-474E-9241-5664DF8DDFF5}" type="slidenum">
              <a:rPr lang="en-US" smtClean="0"/>
              <a:t>‹#›</a:t>
            </a:fld>
            <a:endParaRPr lang="en-US"/>
          </a:p>
        </p:txBody>
      </p:sp>
    </p:spTree>
    <p:extLst>
      <p:ext uri="{BB962C8B-B14F-4D97-AF65-F5344CB8AC3E}">
        <p14:creationId xmlns:p14="http://schemas.microsoft.com/office/powerpoint/2010/main" val="29436526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0D5494-4698-483E-B58F-5E5A3B3D28DF}"/>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a:p>
        </p:txBody>
      </p:sp>
      <p:sp>
        <p:nvSpPr>
          <p:cNvPr id="3" name="Symbol zastępczy zawartości 2">
            <a:extLst>
              <a:ext uri="{FF2B5EF4-FFF2-40B4-BE49-F238E27FC236}">
                <a16:creationId xmlns:a16="http://schemas.microsoft.com/office/drawing/2014/main" id="{0EFBBDE2-9BE4-4A67-9291-197C26CE81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tekstu 3">
            <a:extLst>
              <a:ext uri="{FF2B5EF4-FFF2-40B4-BE49-F238E27FC236}">
                <a16:creationId xmlns:a16="http://schemas.microsoft.com/office/drawing/2014/main" id="{E477F35A-74FB-4FA7-B92A-256AFD2C4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556A8AEA-C0D4-4EA7-9FD8-7B514056D3DB}"/>
              </a:ext>
            </a:extLst>
          </p:cNvPr>
          <p:cNvSpPr>
            <a:spLocks noGrp="1"/>
          </p:cNvSpPr>
          <p:nvPr>
            <p:ph type="dt" sz="half" idx="10"/>
          </p:nvPr>
        </p:nvSpPr>
        <p:spPr/>
        <p:txBody>
          <a:bodyPr/>
          <a:lstStyle/>
          <a:p>
            <a:fld id="{5C47CC19-F0DF-46F2-9101-F594132C407C}" type="datetime1">
              <a:rPr lang="en-US" smtClean="0"/>
              <a:t>9/2/2020</a:t>
            </a:fld>
            <a:endParaRPr lang="en-US"/>
          </a:p>
        </p:txBody>
      </p:sp>
      <p:sp>
        <p:nvSpPr>
          <p:cNvPr id="6" name="Symbol zastępczy stopki 5">
            <a:extLst>
              <a:ext uri="{FF2B5EF4-FFF2-40B4-BE49-F238E27FC236}">
                <a16:creationId xmlns:a16="http://schemas.microsoft.com/office/drawing/2014/main" id="{753A49B9-A927-4BFB-B5EE-986F0A8CDC99}"/>
              </a:ext>
            </a:extLst>
          </p:cNvPr>
          <p:cNvSpPr>
            <a:spLocks noGrp="1"/>
          </p:cNvSpPr>
          <p:nvPr>
            <p:ph type="ftr" sz="quarter" idx="11"/>
          </p:nvPr>
        </p:nvSpPr>
        <p:spPr/>
        <p:txBody>
          <a:bodyPr/>
          <a:lstStyle/>
          <a:p>
            <a:r>
              <a:rPr lang="en-US"/>
              <a:t>Michal Kania, University of Silesia </a:t>
            </a:r>
          </a:p>
        </p:txBody>
      </p:sp>
      <p:sp>
        <p:nvSpPr>
          <p:cNvPr id="7" name="Symbol zastępczy numeru slajdu 6">
            <a:extLst>
              <a:ext uri="{FF2B5EF4-FFF2-40B4-BE49-F238E27FC236}">
                <a16:creationId xmlns:a16="http://schemas.microsoft.com/office/drawing/2014/main" id="{35E241EA-C963-4345-A6FC-AEC8BADFEA72}"/>
              </a:ext>
            </a:extLst>
          </p:cNvPr>
          <p:cNvSpPr>
            <a:spLocks noGrp="1"/>
          </p:cNvSpPr>
          <p:nvPr>
            <p:ph type="sldNum" sz="quarter" idx="12"/>
          </p:nvPr>
        </p:nvSpPr>
        <p:spPr/>
        <p:txBody>
          <a:bodyPr/>
          <a:lstStyle/>
          <a:p>
            <a:fld id="{C17B2DED-2AB2-474E-9241-5664DF8DDFF5}" type="slidenum">
              <a:rPr lang="en-US" smtClean="0"/>
              <a:t>‹#›</a:t>
            </a:fld>
            <a:endParaRPr lang="en-US"/>
          </a:p>
        </p:txBody>
      </p:sp>
    </p:spTree>
    <p:extLst>
      <p:ext uri="{BB962C8B-B14F-4D97-AF65-F5344CB8AC3E}">
        <p14:creationId xmlns:p14="http://schemas.microsoft.com/office/powerpoint/2010/main" val="16243888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8533CC-9F28-484C-9A6E-AA84F6975701}"/>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a:p>
        </p:txBody>
      </p:sp>
      <p:sp>
        <p:nvSpPr>
          <p:cNvPr id="3" name="Symbol zastępczy obrazu 2">
            <a:extLst>
              <a:ext uri="{FF2B5EF4-FFF2-40B4-BE49-F238E27FC236}">
                <a16:creationId xmlns:a16="http://schemas.microsoft.com/office/drawing/2014/main" id="{5F98314B-29A9-45AE-BD22-3AC3A827BF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ymbol zastępczy tekstu 3">
            <a:extLst>
              <a:ext uri="{FF2B5EF4-FFF2-40B4-BE49-F238E27FC236}">
                <a16:creationId xmlns:a16="http://schemas.microsoft.com/office/drawing/2014/main" id="{437EBD2B-5DAE-492F-A98A-F410E2FB1D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5CEE03C7-E252-47B7-8F93-7832B5527C92}"/>
              </a:ext>
            </a:extLst>
          </p:cNvPr>
          <p:cNvSpPr>
            <a:spLocks noGrp="1"/>
          </p:cNvSpPr>
          <p:nvPr>
            <p:ph type="dt" sz="half" idx="10"/>
          </p:nvPr>
        </p:nvSpPr>
        <p:spPr/>
        <p:txBody>
          <a:bodyPr/>
          <a:lstStyle/>
          <a:p>
            <a:fld id="{79D49FB8-D9DD-4E11-91E1-FC1BFF8194CD}" type="datetime1">
              <a:rPr lang="en-US" smtClean="0"/>
              <a:t>9/2/2020</a:t>
            </a:fld>
            <a:endParaRPr lang="en-US"/>
          </a:p>
        </p:txBody>
      </p:sp>
      <p:sp>
        <p:nvSpPr>
          <p:cNvPr id="6" name="Symbol zastępczy stopki 5">
            <a:extLst>
              <a:ext uri="{FF2B5EF4-FFF2-40B4-BE49-F238E27FC236}">
                <a16:creationId xmlns:a16="http://schemas.microsoft.com/office/drawing/2014/main" id="{D29E4BDC-0D7E-4E78-B000-3663CA9F1C77}"/>
              </a:ext>
            </a:extLst>
          </p:cNvPr>
          <p:cNvSpPr>
            <a:spLocks noGrp="1"/>
          </p:cNvSpPr>
          <p:nvPr>
            <p:ph type="ftr" sz="quarter" idx="11"/>
          </p:nvPr>
        </p:nvSpPr>
        <p:spPr/>
        <p:txBody>
          <a:bodyPr/>
          <a:lstStyle/>
          <a:p>
            <a:r>
              <a:rPr lang="en-US"/>
              <a:t>Michal Kania, University of Silesia </a:t>
            </a:r>
          </a:p>
        </p:txBody>
      </p:sp>
      <p:sp>
        <p:nvSpPr>
          <p:cNvPr id="7" name="Symbol zastępczy numeru slajdu 6">
            <a:extLst>
              <a:ext uri="{FF2B5EF4-FFF2-40B4-BE49-F238E27FC236}">
                <a16:creationId xmlns:a16="http://schemas.microsoft.com/office/drawing/2014/main" id="{34C2F923-F29D-4956-8F41-48DF07ED3787}"/>
              </a:ext>
            </a:extLst>
          </p:cNvPr>
          <p:cNvSpPr>
            <a:spLocks noGrp="1"/>
          </p:cNvSpPr>
          <p:nvPr>
            <p:ph type="sldNum" sz="quarter" idx="12"/>
          </p:nvPr>
        </p:nvSpPr>
        <p:spPr/>
        <p:txBody>
          <a:bodyPr/>
          <a:lstStyle/>
          <a:p>
            <a:fld id="{C17B2DED-2AB2-474E-9241-5664DF8DDFF5}" type="slidenum">
              <a:rPr lang="en-US" smtClean="0"/>
              <a:t>‹#›</a:t>
            </a:fld>
            <a:endParaRPr lang="en-US"/>
          </a:p>
        </p:txBody>
      </p:sp>
    </p:spTree>
    <p:extLst>
      <p:ext uri="{BB962C8B-B14F-4D97-AF65-F5344CB8AC3E}">
        <p14:creationId xmlns:p14="http://schemas.microsoft.com/office/powerpoint/2010/main" val="35864159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B469BB9-8D03-42BC-82FB-71A704455705}"/>
              </a:ext>
            </a:extLst>
          </p:cNvPr>
          <p:cNvSpPr>
            <a:spLocks noGrp="1"/>
          </p:cNvSpPr>
          <p:nvPr>
            <p:ph type="title"/>
          </p:nvPr>
        </p:nvSpPr>
        <p:spPr/>
        <p:txBody>
          <a:bodyPr/>
          <a:lstStyle/>
          <a:p>
            <a:r>
              <a:rPr lang="pl-PL"/>
              <a:t>Kliknij, aby edytować styl</a:t>
            </a:r>
            <a:endParaRPr lang="en-US"/>
          </a:p>
        </p:txBody>
      </p:sp>
      <p:sp>
        <p:nvSpPr>
          <p:cNvPr id="3" name="Symbol zastępczy tytułu pionowego 2">
            <a:extLst>
              <a:ext uri="{FF2B5EF4-FFF2-40B4-BE49-F238E27FC236}">
                <a16:creationId xmlns:a16="http://schemas.microsoft.com/office/drawing/2014/main" id="{C3A0B2E3-331E-4562-AD69-68A939AD7232}"/>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B1F8C08D-BF41-46D3-86C8-557A3D571F48}"/>
              </a:ext>
            </a:extLst>
          </p:cNvPr>
          <p:cNvSpPr>
            <a:spLocks noGrp="1"/>
          </p:cNvSpPr>
          <p:nvPr>
            <p:ph type="dt" sz="half" idx="10"/>
          </p:nvPr>
        </p:nvSpPr>
        <p:spPr/>
        <p:txBody>
          <a:bodyPr/>
          <a:lstStyle/>
          <a:p>
            <a:fld id="{332B0576-E146-47AE-ACEC-A7EA7B619D0E}" type="datetime1">
              <a:rPr lang="en-US" smtClean="0"/>
              <a:t>9/2/2020</a:t>
            </a:fld>
            <a:endParaRPr lang="en-US"/>
          </a:p>
        </p:txBody>
      </p:sp>
      <p:sp>
        <p:nvSpPr>
          <p:cNvPr id="5" name="Symbol zastępczy stopki 4">
            <a:extLst>
              <a:ext uri="{FF2B5EF4-FFF2-40B4-BE49-F238E27FC236}">
                <a16:creationId xmlns:a16="http://schemas.microsoft.com/office/drawing/2014/main" id="{4E3EFE1E-4A9D-4E9E-8DDA-2BE955FC7E80}"/>
              </a:ext>
            </a:extLst>
          </p:cNvPr>
          <p:cNvSpPr>
            <a:spLocks noGrp="1"/>
          </p:cNvSpPr>
          <p:nvPr>
            <p:ph type="ftr" sz="quarter" idx="11"/>
          </p:nvPr>
        </p:nvSpPr>
        <p:spPr/>
        <p:txBody>
          <a:bodyPr/>
          <a:lstStyle/>
          <a:p>
            <a:r>
              <a:rPr lang="en-US"/>
              <a:t>Michal Kania, University of Silesia </a:t>
            </a:r>
          </a:p>
        </p:txBody>
      </p:sp>
      <p:sp>
        <p:nvSpPr>
          <p:cNvPr id="6" name="Symbol zastępczy numeru slajdu 5">
            <a:extLst>
              <a:ext uri="{FF2B5EF4-FFF2-40B4-BE49-F238E27FC236}">
                <a16:creationId xmlns:a16="http://schemas.microsoft.com/office/drawing/2014/main" id="{63AF0841-7812-472C-8FCA-D44BD5E1993F}"/>
              </a:ext>
            </a:extLst>
          </p:cNvPr>
          <p:cNvSpPr>
            <a:spLocks noGrp="1"/>
          </p:cNvSpPr>
          <p:nvPr>
            <p:ph type="sldNum" sz="quarter" idx="12"/>
          </p:nvPr>
        </p:nvSpPr>
        <p:spPr/>
        <p:txBody>
          <a:bodyPr/>
          <a:lstStyle/>
          <a:p>
            <a:fld id="{C17B2DED-2AB2-474E-9241-5664DF8DDFF5}" type="slidenum">
              <a:rPr lang="en-US" smtClean="0"/>
              <a:t>‹#›</a:t>
            </a:fld>
            <a:endParaRPr lang="en-US"/>
          </a:p>
        </p:txBody>
      </p:sp>
    </p:spTree>
    <p:extLst>
      <p:ext uri="{BB962C8B-B14F-4D97-AF65-F5344CB8AC3E}">
        <p14:creationId xmlns:p14="http://schemas.microsoft.com/office/powerpoint/2010/main" val="38588115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F735BBDF-DF7E-4D07-922C-CBBF92B06176}"/>
              </a:ext>
            </a:extLst>
          </p:cNvPr>
          <p:cNvSpPr>
            <a:spLocks noGrp="1"/>
          </p:cNvSpPr>
          <p:nvPr>
            <p:ph type="title" orient="vert"/>
          </p:nvPr>
        </p:nvSpPr>
        <p:spPr>
          <a:xfrm>
            <a:off x="8724900" y="365125"/>
            <a:ext cx="2628900" cy="5811838"/>
          </a:xfrm>
        </p:spPr>
        <p:txBody>
          <a:bodyPr vert="eaVert"/>
          <a:lstStyle/>
          <a:p>
            <a:r>
              <a:rPr lang="pl-PL"/>
              <a:t>Kliknij, aby edytować styl</a:t>
            </a:r>
            <a:endParaRPr lang="en-US"/>
          </a:p>
        </p:txBody>
      </p:sp>
      <p:sp>
        <p:nvSpPr>
          <p:cNvPr id="3" name="Symbol zastępczy tytułu pionowego 2">
            <a:extLst>
              <a:ext uri="{FF2B5EF4-FFF2-40B4-BE49-F238E27FC236}">
                <a16:creationId xmlns:a16="http://schemas.microsoft.com/office/drawing/2014/main" id="{0C1F0C91-6247-451A-A8D9-1BA4A844E815}"/>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5C0A8D10-C73A-4773-A0A7-AB3393F89F34}"/>
              </a:ext>
            </a:extLst>
          </p:cNvPr>
          <p:cNvSpPr>
            <a:spLocks noGrp="1"/>
          </p:cNvSpPr>
          <p:nvPr>
            <p:ph type="dt" sz="half" idx="10"/>
          </p:nvPr>
        </p:nvSpPr>
        <p:spPr/>
        <p:txBody>
          <a:bodyPr/>
          <a:lstStyle/>
          <a:p>
            <a:fld id="{EE59F45D-0CD0-49C1-BD52-E78F3F5A42EA}" type="datetime1">
              <a:rPr lang="en-US" smtClean="0"/>
              <a:t>9/2/2020</a:t>
            </a:fld>
            <a:endParaRPr lang="en-US"/>
          </a:p>
        </p:txBody>
      </p:sp>
      <p:sp>
        <p:nvSpPr>
          <p:cNvPr id="5" name="Symbol zastępczy stopki 4">
            <a:extLst>
              <a:ext uri="{FF2B5EF4-FFF2-40B4-BE49-F238E27FC236}">
                <a16:creationId xmlns:a16="http://schemas.microsoft.com/office/drawing/2014/main" id="{A760D17D-6659-4AED-BE10-4125C7134E22}"/>
              </a:ext>
            </a:extLst>
          </p:cNvPr>
          <p:cNvSpPr>
            <a:spLocks noGrp="1"/>
          </p:cNvSpPr>
          <p:nvPr>
            <p:ph type="ftr" sz="quarter" idx="11"/>
          </p:nvPr>
        </p:nvSpPr>
        <p:spPr/>
        <p:txBody>
          <a:bodyPr/>
          <a:lstStyle/>
          <a:p>
            <a:r>
              <a:rPr lang="en-US"/>
              <a:t>Michal Kania, University of Silesia </a:t>
            </a:r>
          </a:p>
        </p:txBody>
      </p:sp>
      <p:sp>
        <p:nvSpPr>
          <p:cNvPr id="6" name="Symbol zastępczy numeru slajdu 5">
            <a:extLst>
              <a:ext uri="{FF2B5EF4-FFF2-40B4-BE49-F238E27FC236}">
                <a16:creationId xmlns:a16="http://schemas.microsoft.com/office/drawing/2014/main" id="{5A4DBE08-5A8C-431C-9821-2E91A35B4E1C}"/>
              </a:ext>
            </a:extLst>
          </p:cNvPr>
          <p:cNvSpPr>
            <a:spLocks noGrp="1"/>
          </p:cNvSpPr>
          <p:nvPr>
            <p:ph type="sldNum" sz="quarter" idx="12"/>
          </p:nvPr>
        </p:nvSpPr>
        <p:spPr/>
        <p:txBody>
          <a:bodyPr/>
          <a:lstStyle/>
          <a:p>
            <a:fld id="{C17B2DED-2AB2-474E-9241-5664DF8DDFF5}" type="slidenum">
              <a:rPr lang="en-US" smtClean="0"/>
              <a:t>‹#›</a:t>
            </a:fld>
            <a:endParaRPr lang="en-US"/>
          </a:p>
        </p:txBody>
      </p:sp>
    </p:spTree>
    <p:extLst>
      <p:ext uri="{BB962C8B-B14F-4D97-AF65-F5344CB8AC3E}">
        <p14:creationId xmlns:p14="http://schemas.microsoft.com/office/powerpoint/2010/main" val="32116340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D390EEF9-A370-614F-A134-4B9642E26178}" type="slidenum">
              <a:rPr lang="en-US" smtClean="0"/>
              <a:pPr/>
              <a:t>‹#›</a:t>
            </a:fld>
            <a:endParaRPr lang="en-US" dirty="0"/>
          </a:p>
        </p:txBody>
      </p:sp>
      <p:sp>
        <p:nvSpPr>
          <p:cNvPr id="14" name="Text Placeholder 13"/>
          <p:cNvSpPr>
            <a:spLocks noGrp="1"/>
          </p:cNvSpPr>
          <p:nvPr>
            <p:ph type="body" sz="quarter" idx="13" hasCustomPrompt="1"/>
          </p:nvPr>
        </p:nvSpPr>
        <p:spPr>
          <a:xfrm>
            <a:off x="609600" y="1417639"/>
            <a:ext cx="10972800" cy="1011481"/>
          </a:xfrm>
          <a:prstGeom prst="rect">
            <a:avLst/>
          </a:prstGeom>
        </p:spPr>
        <p:txBody>
          <a:bodyPr vert="horz"/>
          <a:lstStyle>
            <a:lvl1pPr marL="0" indent="0" algn="ctr">
              <a:buNone/>
              <a:defRPr sz="36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solidFill>
                  <a:schemeClr val="tx2"/>
                </a:solidFill>
                <a:latin typeface="Gotham-Bold" charset="0"/>
                <a:cs typeface="Gotham-Bold" charset="0"/>
              </a:rPr>
              <a:t>Title</a:t>
            </a:r>
          </a:p>
        </p:txBody>
      </p:sp>
      <p:sp>
        <p:nvSpPr>
          <p:cNvPr id="6" name="Footer Placeholder 3">
            <a:extLst>
              <a:ext uri="{FF2B5EF4-FFF2-40B4-BE49-F238E27FC236}">
                <a16:creationId xmlns:a16="http://schemas.microsoft.com/office/drawing/2014/main" id="{2D5A8C99-1CD4-4BEC-9BC9-48AC2A338DA7}"/>
              </a:ext>
            </a:extLst>
          </p:cNvPr>
          <p:cNvSpPr>
            <a:spLocks noGrp="1"/>
          </p:cNvSpPr>
          <p:nvPr>
            <p:ph type="ftr" sz="quarter" idx="3"/>
          </p:nvPr>
        </p:nvSpPr>
        <p:spPr>
          <a:xfrm>
            <a:off x="5363635" y="6438902"/>
            <a:ext cx="6002867" cy="257175"/>
          </a:xfrm>
          <a:prstGeom prst="rect">
            <a:avLst/>
          </a:prstGeom>
        </p:spPr>
        <p:txBody>
          <a:bodyPr/>
          <a:lstStyle>
            <a:lvl1pPr algn="ctr" fontAlgn="auto">
              <a:spcBef>
                <a:spcPts val="0"/>
              </a:spcBef>
              <a:spcAft>
                <a:spcPts val="0"/>
              </a:spcAft>
              <a:defRPr sz="800" baseline="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dirty="0"/>
              <a:t>© 2019 Feldesman Tucker Leifer Fidell LLP. All rights reserved.  |  www.ftlf.com </a:t>
            </a:r>
          </a:p>
        </p:txBody>
      </p:sp>
    </p:spTree>
    <p:extLst>
      <p:ext uri="{BB962C8B-B14F-4D97-AF65-F5344CB8AC3E}">
        <p14:creationId xmlns:p14="http://schemas.microsoft.com/office/powerpoint/2010/main" val="22100336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p:txBody>
          <a:bodyPr/>
          <a:lstStyle>
            <a:lvl1pPr>
              <a:defRPr/>
            </a:lvl1pPr>
          </a:lstStyle>
          <a:p>
            <a:fld id="{D390EEF9-A370-614F-A134-4B9642E26178}" type="slidenum">
              <a:rPr lang="en-US"/>
              <a:pPr/>
              <a:t>‹#›</a:t>
            </a:fld>
            <a:endParaRPr lang="en-US" dirty="0"/>
          </a:p>
        </p:txBody>
      </p:sp>
      <p:sp>
        <p:nvSpPr>
          <p:cNvPr id="4" name="Title 3"/>
          <p:cNvSpPr>
            <a:spLocks noGrp="1"/>
          </p:cNvSpPr>
          <p:nvPr>
            <p:ph type="title" hasCustomPrompt="1"/>
          </p:nvPr>
        </p:nvSpPr>
        <p:spPr>
          <a:xfrm>
            <a:off x="609600" y="274638"/>
            <a:ext cx="10972800" cy="1143000"/>
          </a:xfrm>
          <a:prstGeom prst="rect">
            <a:avLst/>
          </a:prstGeom>
        </p:spPr>
        <p:txBody>
          <a:bodyPr vert="horz"/>
          <a:lstStyle>
            <a:lvl1pPr>
              <a:defRPr sz="2800" b="1" i="0" cap="all">
                <a:solidFill>
                  <a:srgbClr val="7A7A7A"/>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Header goes here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33464"/>
            <a:ext cx="12192000" cy="3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3" hasCustomPrompt="1"/>
          </p:nvPr>
        </p:nvSpPr>
        <p:spPr>
          <a:xfrm>
            <a:off x="609600" y="1417638"/>
            <a:ext cx="10972800" cy="4156075"/>
          </a:xfrm>
          <a:prstGeom prst="rect">
            <a:avLst/>
          </a:prstGeom>
        </p:spPr>
        <p:txBody>
          <a:bodyPr vert="horz"/>
          <a:lstStyle>
            <a:lvl1pPr marL="0" indent="0">
              <a:buNone/>
              <a:defRPr sz="24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Text goes here</a:t>
            </a:r>
          </a:p>
        </p:txBody>
      </p:sp>
      <p:sp>
        <p:nvSpPr>
          <p:cNvPr id="7" name="Footer Placeholder 3">
            <a:extLst>
              <a:ext uri="{FF2B5EF4-FFF2-40B4-BE49-F238E27FC236}">
                <a16:creationId xmlns:a16="http://schemas.microsoft.com/office/drawing/2014/main" id="{BEA59A5F-B607-401C-803D-36F86ADEE7A0}"/>
              </a:ext>
            </a:extLst>
          </p:cNvPr>
          <p:cNvSpPr>
            <a:spLocks noGrp="1"/>
          </p:cNvSpPr>
          <p:nvPr>
            <p:ph type="ftr" sz="quarter" idx="3"/>
          </p:nvPr>
        </p:nvSpPr>
        <p:spPr>
          <a:xfrm>
            <a:off x="5363635" y="6438902"/>
            <a:ext cx="6002867" cy="257175"/>
          </a:xfrm>
          <a:prstGeom prst="rect">
            <a:avLst/>
          </a:prstGeom>
        </p:spPr>
        <p:txBody>
          <a:bodyPr/>
          <a:lstStyle>
            <a:lvl1pPr algn="ctr" fontAlgn="auto">
              <a:spcBef>
                <a:spcPts val="0"/>
              </a:spcBef>
              <a:spcAft>
                <a:spcPts val="0"/>
              </a:spcAft>
              <a:defRPr sz="800" baseline="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dirty="0"/>
              <a:t>© 2019 Feldesman Tucker Leifer Fidell LLP. All rights reserved.  |  www.ftlf.com </a:t>
            </a:r>
          </a:p>
        </p:txBody>
      </p:sp>
    </p:spTree>
    <p:extLst>
      <p:ext uri="{BB962C8B-B14F-4D97-AF65-F5344CB8AC3E}">
        <p14:creationId xmlns:p14="http://schemas.microsoft.com/office/powerpoint/2010/main" val="25746810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p:txBody>
          <a:bodyPr/>
          <a:lstStyle>
            <a:lvl1pPr>
              <a:defRPr/>
            </a:lvl1pPr>
          </a:lstStyle>
          <a:p>
            <a:fld id="{D390EEF9-A370-614F-A134-4B9642E26178}" type="slidenum">
              <a:rPr lang="en-US"/>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33464"/>
            <a:ext cx="12192000" cy="3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9"/>
          <p:cNvSpPr>
            <a:spLocks noGrp="1"/>
          </p:cNvSpPr>
          <p:nvPr>
            <p:ph type="pic" sz="quarter" idx="12"/>
          </p:nvPr>
        </p:nvSpPr>
        <p:spPr>
          <a:xfrm>
            <a:off x="7728643" y="3925641"/>
            <a:ext cx="3853757" cy="2023571"/>
          </a:xfrm>
          <a:prstGeom prst="rect">
            <a:avLst/>
          </a:prstGeom>
        </p:spPr>
        <p:txBody>
          <a:bodyPr vert="horz"/>
          <a:lstStyle>
            <a:lvl1pPr marL="0" indent="0" algn="ctr">
              <a:buNone/>
              <a:defRPr/>
            </a:lvl1pPr>
          </a:lstStyle>
          <a:p>
            <a:r>
              <a:rPr lang="en-US"/>
              <a:t>Click icon to add picture</a:t>
            </a:r>
            <a:endParaRPr lang="en-US" dirty="0"/>
          </a:p>
        </p:txBody>
      </p:sp>
      <p:sp>
        <p:nvSpPr>
          <p:cNvPr id="9" name="Text Placeholder 8"/>
          <p:cNvSpPr>
            <a:spLocks noGrp="1"/>
          </p:cNvSpPr>
          <p:nvPr>
            <p:ph type="body" sz="quarter" idx="13" hasCustomPrompt="1"/>
          </p:nvPr>
        </p:nvSpPr>
        <p:spPr>
          <a:xfrm>
            <a:off x="806451" y="1339850"/>
            <a:ext cx="10775949" cy="919874"/>
          </a:xfrm>
          <a:prstGeom prst="rect">
            <a:avLst/>
          </a:prstGeom>
        </p:spPr>
        <p:txBody>
          <a:bodyPr vert="horz"/>
          <a:lstStyle>
            <a:lvl1pPr marL="0" indent="0">
              <a:buNone/>
              <a:defRPr sz="5000" b="1" baseline="0">
                <a:solidFill>
                  <a:srgbClr val="1F497D"/>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divider head</a:t>
            </a:r>
          </a:p>
        </p:txBody>
      </p:sp>
      <p:sp>
        <p:nvSpPr>
          <p:cNvPr id="13" name="Text Placeholder 12"/>
          <p:cNvSpPr>
            <a:spLocks noGrp="1"/>
          </p:cNvSpPr>
          <p:nvPr>
            <p:ph type="body" sz="quarter" idx="14" hasCustomPrompt="1"/>
          </p:nvPr>
        </p:nvSpPr>
        <p:spPr>
          <a:xfrm>
            <a:off x="806451" y="2347914"/>
            <a:ext cx="10775949" cy="612775"/>
          </a:xfrm>
          <a:prstGeom prst="rect">
            <a:avLst/>
          </a:prstGeom>
        </p:spPr>
        <p:txBody>
          <a:bodyPr vert="horz"/>
          <a:lstStyle>
            <a:lvl1pPr marL="0" indent="0">
              <a:buNone/>
              <a:defRPr sz="3000" b="1">
                <a:solidFill>
                  <a:srgbClr val="1F49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Section divider subhead</a:t>
            </a:r>
          </a:p>
        </p:txBody>
      </p:sp>
      <p:sp>
        <p:nvSpPr>
          <p:cNvPr id="8" name="Footer Placeholder 3">
            <a:extLst>
              <a:ext uri="{FF2B5EF4-FFF2-40B4-BE49-F238E27FC236}">
                <a16:creationId xmlns:a16="http://schemas.microsoft.com/office/drawing/2014/main" id="{1F51C771-F1E9-4491-AC82-4AE7D65775F1}"/>
              </a:ext>
            </a:extLst>
          </p:cNvPr>
          <p:cNvSpPr>
            <a:spLocks noGrp="1"/>
          </p:cNvSpPr>
          <p:nvPr>
            <p:ph type="ftr" sz="quarter" idx="3"/>
          </p:nvPr>
        </p:nvSpPr>
        <p:spPr>
          <a:xfrm>
            <a:off x="5363635" y="6438902"/>
            <a:ext cx="6002867" cy="257175"/>
          </a:xfrm>
          <a:prstGeom prst="rect">
            <a:avLst/>
          </a:prstGeom>
        </p:spPr>
        <p:txBody>
          <a:bodyPr/>
          <a:lstStyle>
            <a:lvl1pPr algn="ctr" fontAlgn="auto">
              <a:spcBef>
                <a:spcPts val="0"/>
              </a:spcBef>
              <a:spcAft>
                <a:spcPts val="0"/>
              </a:spcAft>
              <a:defRPr sz="800" baseline="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dirty="0"/>
              <a:t>© 2019 Feldesman Tucker Leifer Fidell LLP. All rights reserved.  |  www.ftlf.com </a:t>
            </a:r>
          </a:p>
        </p:txBody>
      </p:sp>
    </p:spTree>
    <p:extLst>
      <p:ext uri="{BB962C8B-B14F-4D97-AF65-F5344CB8AC3E}">
        <p14:creationId xmlns:p14="http://schemas.microsoft.com/office/powerpoint/2010/main" val="4289328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3F8C08-C648-4044-B3D3-53C1BFEBB22A}"/>
              </a:ext>
            </a:extLst>
          </p:cNvPr>
          <p:cNvSpPr>
            <a:spLocks noGrp="1"/>
          </p:cNvSpPr>
          <p:nvPr>
            <p:ph type="dt" sz="half" idx="10"/>
          </p:nvPr>
        </p:nvSpPr>
        <p:spPr/>
        <p:txBody>
          <a:bodyPr/>
          <a:lstStyle/>
          <a:p>
            <a:fld id="{178C878B-2EF0-4040-B0AC-17D1270FF95C}" type="datetime1">
              <a:rPr lang="en-US" smtClean="0"/>
              <a:t>9/2/2020</a:t>
            </a:fld>
            <a:endParaRPr lang="en-US"/>
          </a:p>
        </p:txBody>
      </p:sp>
      <p:sp>
        <p:nvSpPr>
          <p:cNvPr id="3" name="Footer Placeholder 2">
            <a:extLst>
              <a:ext uri="{FF2B5EF4-FFF2-40B4-BE49-F238E27FC236}">
                <a16:creationId xmlns:a16="http://schemas.microsoft.com/office/drawing/2014/main" id="{926D105B-A610-402F-8C53-C07804D12D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D2FF31-9637-4B5F-9951-FCF903ED7336}"/>
              </a:ext>
            </a:extLst>
          </p:cNvPr>
          <p:cNvSpPr>
            <a:spLocks noGrp="1"/>
          </p:cNvSpPr>
          <p:nvPr>
            <p:ph type="sldNum" sz="quarter" idx="12"/>
          </p:nvPr>
        </p:nvSpPr>
        <p:spPr/>
        <p:txBody>
          <a:bodyPr/>
          <a:lstStyle/>
          <a:p>
            <a:fld id="{0173BD0F-418F-44E7-9A36-910562C6BCD7}" type="slidenum">
              <a:rPr lang="en-US" smtClean="0"/>
              <a:t>‹#›</a:t>
            </a:fld>
            <a:endParaRPr lang="en-US"/>
          </a:p>
        </p:txBody>
      </p:sp>
    </p:spTree>
    <p:extLst>
      <p:ext uri="{BB962C8B-B14F-4D97-AF65-F5344CB8AC3E}">
        <p14:creationId xmlns:p14="http://schemas.microsoft.com/office/powerpoint/2010/main" val="42199383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tandard Bulleted List">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p:txBody>
          <a:bodyPr/>
          <a:lstStyle>
            <a:lvl1pPr>
              <a:defRPr/>
            </a:lvl1pPr>
          </a:lstStyle>
          <a:p>
            <a:fld id="{D390EEF9-A370-614F-A134-4B9642E26178}" type="slidenum">
              <a:rPr lang="en-US"/>
              <a:pPr/>
              <a:t>‹#›</a:t>
            </a:fld>
            <a:endParaRPr lang="en-US" dirty="0"/>
          </a:p>
        </p:txBody>
      </p:sp>
      <p:sp>
        <p:nvSpPr>
          <p:cNvPr id="4" name="Title 3"/>
          <p:cNvSpPr>
            <a:spLocks noGrp="1"/>
          </p:cNvSpPr>
          <p:nvPr>
            <p:ph type="title" hasCustomPrompt="1"/>
          </p:nvPr>
        </p:nvSpPr>
        <p:spPr>
          <a:xfrm>
            <a:off x="609600" y="274638"/>
            <a:ext cx="10972800" cy="1143000"/>
          </a:xfrm>
          <a:prstGeom prst="rect">
            <a:avLst/>
          </a:prstGeom>
        </p:spPr>
        <p:txBody>
          <a:bodyPr vert="horz"/>
          <a:lstStyle>
            <a:lvl1pPr>
              <a:defRPr sz="2800" b="1" i="0" cap="all">
                <a:solidFill>
                  <a:srgbClr val="7A7A7A"/>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Header goes here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33464"/>
            <a:ext cx="12192000" cy="3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13"/>
          </p:nvPr>
        </p:nvSpPr>
        <p:spPr>
          <a:xfrm>
            <a:off x="609600" y="1530350"/>
            <a:ext cx="10972800" cy="3276600"/>
          </a:xfrm>
          <a:prstGeom prst="rect">
            <a:avLst/>
          </a:prstGeom>
        </p:spPr>
        <p:txBody>
          <a:bodyPr vert="horz"/>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3">
            <a:extLst>
              <a:ext uri="{FF2B5EF4-FFF2-40B4-BE49-F238E27FC236}">
                <a16:creationId xmlns:a16="http://schemas.microsoft.com/office/drawing/2014/main" id="{A5FD4735-F9ED-4B9F-96F7-4DCBC68C3A76}"/>
              </a:ext>
            </a:extLst>
          </p:cNvPr>
          <p:cNvSpPr>
            <a:spLocks noGrp="1"/>
          </p:cNvSpPr>
          <p:nvPr>
            <p:ph type="ftr" sz="quarter" idx="3"/>
          </p:nvPr>
        </p:nvSpPr>
        <p:spPr>
          <a:xfrm>
            <a:off x="5363635" y="6438902"/>
            <a:ext cx="6002867" cy="257175"/>
          </a:xfrm>
          <a:prstGeom prst="rect">
            <a:avLst/>
          </a:prstGeom>
        </p:spPr>
        <p:txBody>
          <a:bodyPr/>
          <a:lstStyle>
            <a:lvl1pPr algn="ctr" fontAlgn="auto">
              <a:spcBef>
                <a:spcPts val="0"/>
              </a:spcBef>
              <a:spcAft>
                <a:spcPts val="0"/>
              </a:spcAft>
              <a:defRPr sz="800" baseline="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dirty="0"/>
              <a:t>© 2019 Feldesman Tucker Leifer Fidell LLP. All rights reserved.  |  www.ftlf.com </a:t>
            </a:r>
          </a:p>
        </p:txBody>
      </p:sp>
    </p:spTree>
    <p:extLst>
      <p:ext uri="{BB962C8B-B14F-4D97-AF65-F5344CB8AC3E}">
        <p14:creationId xmlns:p14="http://schemas.microsoft.com/office/powerpoint/2010/main" val="33201218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tandard Bulleted List w/Subhead">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p:txBody>
          <a:bodyPr/>
          <a:lstStyle>
            <a:lvl1pPr>
              <a:defRPr/>
            </a:lvl1pPr>
          </a:lstStyle>
          <a:p>
            <a:fld id="{D390EEF9-A370-614F-A134-4B9642E26178}" type="slidenum">
              <a:rPr lang="en-US"/>
              <a:pPr/>
              <a:t>‹#›</a:t>
            </a:fld>
            <a:endParaRPr lang="en-US"/>
          </a:p>
        </p:txBody>
      </p:sp>
      <p:sp>
        <p:nvSpPr>
          <p:cNvPr id="4" name="Title 3"/>
          <p:cNvSpPr>
            <a:spLocks noGrp="1"/>
          </p:cNvSpPr>
          <p:nvPr>
            <p:ph type="title" hasCustomPrompt="1"/>
          </p:nvPr>
        </p:nvSpPr>
        <p:spPr>
          <a:xfrm>
            <a:off x="609600" y="274638"/>
            <a:ext cx="10972800" cy="1143000"/>
          </a:xfrm>
          <a:prstGeom prst="rect">
            <a:avLst/>
          </a:prstGeom>
        </p:spPr>
        <p:txBody>
          <a:bodyPr vert="horz"/>
          <a:lstStyle>
            <a:lvl1pPr>
              <a:defRPr sz="2800" b="1" i="0" cap="all">
                <a:solidFill>
                  <a:srgbClr val="7A7A7A"/>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Header goes here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33464"/>
            <a:ext cx="12192000" cy="3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13"/>
          </p:nvPr>
        </p:nvSpPr>
        <p:spPr>
          <a:xfrm>
            <a:off x="609600" y="2497306"/>
            <a:ext cx="10972800" cy="3477475"/>
          </a:xfrm>
          <a:prstGeom prst="rect">
            <a:avLst/>
          </a:prstGeom>
        </p:spPr>
        <p:txBody>
          <a:bodyPr vert="horz"/>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4" hasCustomPrompt="1"/>
          </p:nvPr>
        </p:nvSpPr>
        <p:spPr>
          <a:xfrm>
            <a:off x="609600" y="1508125"/>
            <a:ext cx="10972800" cy="852488"/>
          </a:xfrm>
          <a:prstGeom prst="rect">
            <a:avLst/>
          </a:prstGeom>
        </p:spPr>
        <p:txBody>
          <a:bodyPr vert="horz"/>
          <a:lstStyle>
            <a:lvl1pPr marL="0" indent="0" algn="ctr">
              <a:buNone/>
              <a:defRPr baseline="0">
                <a:solidFill>
                  <a:srgbClr val="1F49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Optional Subhead</a:t>
            </a:r>
          </a:p>
        </p:txBody>
      </p:sp>
      <p:sp>
        <p:nvSpPr>
          <p:cNvPr id="8" name="Footer Placeholder 3">
            <a:extLst>
              <a:ext uri="{FF2B5EF4-FFF2-40B4-BE49-F238E27FC236}">
                <a16:creationId xmlns:a16="http://schemas.microsoft.com/office/drawing/2014/main" id="{625DF2C1-8D25-4D4E-8789-CCEE047EE984}"/>
              </a:ext>
            </a:extLst>
          </p:cNvPr>
          <p:cNvSpPr>
            <a:spLocks noGrp="1"/>
          </p:cNvSpPr>
          <p:nvPr>
            <p:ph type="ftr" sz="quarter" idx="3"/>
          </p:nvPr>
        </p:nvSpPr>
        <p:spPr>
          <a:xfrm>
            <a:off x="5363635" y="6438902"/>
            <a:ext cx="6002867" cy="257175"/>
          </a:xfrm>
          <a:prstGeom prst="rect">
            <a:avLst/>
          </a:prstGeom>
        </p:spPr>
        <p:txBody>
          <a:bodyPr/>
          <a:lstStyle>
            <a:lvl1pPr algn="ctr" fontAlgn="auto">
              <a:spcBef>
                <a:spcPts val="0"/>
              </a:spcBef>
              <a:spcAft>
                <a:spcPts val="0"/>
              </a:spcAft>
              <a:defRPr sz="800" baseline="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dirty="0"/>
              <a:t>© 2019 Feldesman Tucker Leifer Fidell LLP. All rights reserved.  |  www.ftlf.com </a:t>
            </a:r>
          </a:p>
        </p:txBody>
      </p:sp>
    </p:spTree>
    <p:extLst>
      <p:ext uri="{BB962C8B-B14F-4D97-AF65-F5344CB8AC3E}">
        <p14:creationId xmlns:p14="http://schemas.microsoft.com/office/powerpoint/2010/main" val="9368167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hart or graph">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p:txBody>
          <a:bodyPr/>
          <a:lstStyle>
            <a:lvl1pPr>
              <a:defRPr/>
            </a:lvl1pPr>
          </a:lstStyle>
          <a:p>
            <a:fld id="{D390EEF9-A370-614F-A134-4B9642E26178}" type="slidenum">
              <a:rPr lang="en-US"/>
              <a:pPr/>
              <a:t>‹#›</a:t>
            </a:fld>
            <a:endParaRPr lang="en-US"/>
          </a:p>
        </p:txBody>
      </p:sp>
      <p:sp>
        <p:nvSpPr>
          <p:cNvPr id="4" name="Title 3"/>
          <p:cNvSpPr>
            <a:spLocks noGrp="1"/>
          </p:cNvSpPr>
          <p:nvPr>
            <p:ph type="title" hasCustomPrompt="1"/>
          </p:nvPr>
        </p:nvSpPr>
        <p:spPr>
          <a:xfrm>
            <a:off x="609600" y="274638"/>
            <a:ext cx="10972800" cy="1143000"/>
          </a:xfrm>
          <a:prstGeom prst="rect">
            <a:avLst/>
          </a:prstGeom>
        </p:spPr>
        <p:txBody>
          <a:bodyPr vert="horz"/>
          <a:lstStyle>
            <a:lvl1pPr>
              <a:defRPr sz="2800" b="1" i="0" cap="all">
                <a:solidFill>
                  <a:srgbClr val="7A7A7A"/>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Header goes here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33464"/>
            <a:ext cx="12192000" cy="3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3" hasCustomPrompt="1"/>
          </p:nvPr>
        </p:nvSpPr>
        <p:spPr>
          <a:xfrm>
            <a:off x="609600" y="1417639"/>
            <a:ext cx="10972800" cy="542704"/>
          </a:xfrm>
          <a:prstGeom prst="rect">
            <a:avLst/>
          </a:prstGeom>
        </p:spPr>
        <p:txBody>
          <a:bodyPr vert="horz"/>
          <a:lstStyle>
            <a:lvl1pPr marL="0" indent="0" algn="ctr">
              <a:buNone/>
              <a:defRPr sz="24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Title for chart or graph</a:t>
            </a:r>
          </a:p>
        </p:txBody>
      </p:sp>
      <p:sp>
        <p:nvSpPr>
          <p:cNvPr id="7" name="Chart Placeholder 6"/>
          <p:cNvSpPr>
            <a:spLocks noGrp="1"/>
          </p:cNvSpPr>
          <p:nvPr>
            <p:ph type="chart" sz="quarter" idx="14"/>
          </p:nvPr>
        </p:nvSpPr>
        <p:spPr>
          <a:xfrm>
            <a:off x="609600" y="2071688"/>
            <a:ext cx="10972800" cy="3962400"/>
          </a:xfrm>
          <a:prstGeom prst="rect">
            <a:avLst/>
          </a:prstGeom>
        </p:spPr>
        <p:txBody>
          <a:bodyPr vert="horz"/>
          <a:lstStyle>
            <a:lvl1pPr marL="0" indent="0" algn="ctr">
              <a:buNone/>
              <a:defRPr/>
            </a:lvl1pPr>
          </a:lstStyle>
          <a:p>
            <a:r>
              <a:rPr lang="en-US"/>
              <a:t>Click icon to add chart</a:t>
            </a:r>
            <a:endParaRPr lang="en-US" dirty="0"/>
          </a:p>
        </p:txBody>
      </p:sp>
      <p:sp>
        <p:nvSpPr>
          <p:cNvPr id="8" name="Footer Placeholder 3">
            <a:extLst>
              <a:ext uri="{FF2B5EF4-FFF2-40B4-BE49-F238E27FC236}">
                <a16:creationId xmlns:a16="http://schemas.microsoft.com/office/drawing/2014/main" id="{B45C8B6A-CB39-4046-80E3-6219CADDAF07}"/>
              </a:ext>
            </a:extLst>
          </p:cNvPr>
          <p:cNvSpPr>
            <a:spLocks noGrp="1"/>
          </p:cNvSpPr>
          <p:nvPr>
            <p:ph type="ftr" sz="quarter" idx="3"/>
          </p:nvPr>
        </p:nvSpPr>
        <p:spPr>
          <a:xfrm>
            <a:off x="5363635" y="6438902"/>
            <a:ext cx="6002867" cy="257175"/>
          </a:xfrm>
          <a:prstGeom prst="rect">
            <a:avLst/>
          </a:prstGeom>
        </p:spPr>
        <p:txBody>
          <a:bodyPr/>
          <a:lstStyle>
            <a:lvl1pPr algn="ctr" fontAlgn="auto">
              <a:spcBef>
                <a:spcPts val="0"/>
              </a:spcBef>
              <a:spcAft>
                <a:spcPts val="0"/>
              </a:spcAft>
              <a:defRPr sz="800" baseline="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dirty="0"/>
              <a:t>© 2019 Feldesman Tucker Leifer Fidell LLP. All rights reserved.  |  www.ftlf.com </a:t>
            </a:r>
          </a:p>
        </p:txBody>
      </p:sp>
    </p:spTree>
    <p:extLst>
      <p:ext uri="{BB962C8B-B14F-4D97-AF65-F5344CB8AC3E}">
        <p14:creationId xmlns:p14="http://schemas.microsoft.com/office/powerpoint/2010/main" val="1435737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nd slide; contact info">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p:txBody>
          <a:bodyPr/>
          <a:lstStyle>
            <a:lvl1pPr>
              <a:defRPr/>
            </a:lvl1pPr>
          </a:lstStyle>
          <a:p>
            <a:fld id="{D390EEF9-A370-614F-A134-4B9642E26178}" type="slidenum">
              <a:rPr lang="en-US"/>
              <a:pPr/>
              <a:t>‹#›</a:t>
            </a:fld>
            <a:endParaRPr lang="en-US"/>
          </a:p>
        </p:txBody>
      </p:sp>
      <p:sp>
        <p:nvSpPr>
          <p:cNvPr id="4" name="Title 3"/>
          <p:cNvSpPr>
            <a:spLocks noGrp="1"/>
          </p:cNvSpPr>
          <p:nvPr>
            <p:ph type="title" hasCustomPrompt="1"/>
          </p:nvPr>
        </p:nvSpPr>
        <p:spPr>
          <a:xfrm>
            <a:off x="609600" y="274638"/>
            <a:ext cx="10972800" cy="1143000"/>
          </a:xfrm>
          <a:prstGeom prst="rect">
            <a:avLst/>
          </a:prstGeom>
        </p:spPr>
        <p:txBody>
          <a:bodyPr vert="horz"/>
          <a:lstStyle>
            <a:lvl1pPr>
              <a:defRPr sz="2800" b="1" i="0" cap="all">
                <a:solidFill>
                  <a:srgbClr val="7A7A7A"/>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Header goes here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33464"/>
            <a:ext cx="12192000" cy="3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3" hasCustomPrompt="1"/>
          </p:nvPr>
        </p:nvSpPr>
        <p:spPr>
          <a:xfrm>
            <a:off x="609600" y="1417639"/>
            <a:ext cx="10972800" cy="4480433"/>
          </a:xfrm>
          <a:prstGeom prst="rect">
            <a:avLst/>
          </a:prstGeom>
        </p:spPr>
        <p:txBody>
          <a:bodyPr vert="horz"/>
          <a:lstStyle>
            <a:lvl1pPr marL="0" indent="0" algn="ctr">
              <a:buNone/>
              <a:defRPr sz="4400" baseline="0">
                <a:solidFill>
                  <a:srgbClr val="1F49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Presenter name; </a:t>
            </a:r>
          </a:p>
          <a:p>
            <a:pPr lvl="0"/>
            <a:r>
              <a:rPr lang="en-US" dirty="0"/>
              <a:t>Contact information</a:t>
            </a:r>
          </a:p>
        </p:txBody>
      </p:sp>
      <p:sp>
        <p:nvSpPr>
          <p:cNvPr id="7" name="Footer Placeholder 3">
            <a:extLst>
              <a:ext uri="{FF2B5EF4-FFF2-40B4-BE49-F238E27FC236}">
                <a16:creationId xmlns:a16="http://schemas.microsoft.com/office/drawing/2014/main" id="{AEFB5BC0-1C62-4A97-9AA4-C63876AFBD1E}"/>
              </a:ext>
            </a:extLst>
          </p:cNvPr>
          <p:cNvSpPr>
            <a:spLocks noGrp="1"/>
          </p:cNvSpPr>
          <p:nvPr>
            <p:ph type="ftr" sz="quarter" idx="3"/>
          </p:nvPr>
        </p:nvSpPr>
        <p:spPr>
          <a:xfrm>
            <a:off x="5363635" y="6438902"/>
            <a:ext cx="6002867" cy="257175"/>
          </a:xfrm>
          <a:prstGeom prst="rect">
            <a:avLst/>
          </a:prstGeom>
        </p:spPr>
        <p:txBody>
          <a:bodyPr/>
          <a:lstStyle>
            <a:lvl1pPr algn="ctr" fontAlgn="auto">
              <a:spcBef>
                <a:spcPts val="0"/>
              </a:spcBef>
              <a:spcAft>
                <a:spcPts val="0"/>
              </a:spcAft>
              <a:defRPr sz="800" baseline="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dirty="0"/>
              <a:t>© 2019 Feldesman Tucker Leifer Fidell LLP. All rights reserved.  |  www.ftlf.com </a:t>
            </a:r>
          </a:p>
        </p:txBody>
      </p:sp>
    </p:spTree>
    <p:extLst>
      <p:ext uri="{BB962C8B-B14F-4D97-AF65-F5344CB8AC3E}">
        <p14:creationId xmlns:p14="http://schemas.microsoft.com/office/powerpoint/2010/main" val="42252315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header+footer layout">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p:txBody>
          <a:bodyPr/>
          <a:lstStyle>
            <a:lvl1pPr>
              <a:defRPr/>
            </a:lvl1pPr>
          </a:lstStyle>
          <a:p>
            <a:fld id="{9818A939-D258-314D-988C-C3618557EC4B}" type="slidenum">
              <a:rPr lang="en-US"/>
              <a:pPr/>
              <a:t>‹#›</a:t>
            </a:fld>
            <a:endParaRPr lang="en-US"/>
          </a:p>
        </p:txBody>
      </p:sp>
      <p:sp>
        <p:nvSpPr>
          <p:cNvPr id="4" name="Title 3"/>
          <p:cNvSpPr>
            <a:spLocks noGrp="1"/>
          </p:cNvSpPr>
          <p:nvPr>
            <p:ph type="title"/>
          </p:nvPr>
        </p:nvSpPr>
        <p:spPr>
          <a:xfrm>
            <a:off x="609600" y="274638"/>
            <a:ext cx="10972800" cy="1143000"/>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5" name="Footer Placeholder 3">
            <a:extLst>
              <a:ext uri="{FF2B5EF4-FFF2-40B4-BE49-F238E27FC236}">
                <a16:creationId xmlns:a16="http://schemas.microsoft.com/office/drawing/2014/main" id="{292BF625-6F6A-4067-B24F-C5F88C1FD7E8}"/>
              </a:ext>
            </a:extLst>
          </p:cNvPr>
          <p:cNvSpPr>
            <a:spLocks noGrp="1"/>
          </p:cNvSpPr>
          <p:nvPr>
            <p:ph type="ftr" sz="quarter" idx="3"/>
          </p:nvPr>
        </p:nvSpPr>
        <p:spPr>
          <a:xfrm>
            <a:off x="5363635" y="6438902"/>
            <a:ext cx="6002867" cy="257175"/>
          </a:xfrm>
          <a:prstGeom prst="rect">
            <a:avLst/>
          </a:prstGeom>
        </p:spPr>
        <p:txBody>
          <a:bodyPr/>
          <a:lstStyle>
            <a:lvl1pPr algn="ctr" fontAlgn="auto">
              <a:spcBef>
                <a:spcPts val="0"/>
              </a:spcBef>
              <a:spcAft>
                <a:spcPts val="0"/>
              </a:spcAft>
              <a:defRPr sz="800" baseline="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dirty="0"/>
              <a:t>© 2019 Feldesman Tucker Leifer Fidell LLP. All rights reserved.  |  www.ftlf.com </a:t>
            </a:r>
          </a:p>
        </p:txBody>
      </p:sp>
    </p:spTree>
    <p:extLst>
      <p:ext uri="{BB962C8B-B14F-4D97-AF65-F5344CB8AC3E}">
        <p14:creationId xmlns:p14="http://schemas.microsoft.com/office/powerpoint/2010/main" val="2839517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C695E6-158D-4EB0-A571-E6585D353A58}"/>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a:p>
        </p:txBody>
      </p:sp>
      <p:sp>
        <p:nvSpPr>
          <p:cNvPr id="3" name="Podtytuł 2">
            <a:extLst>
              <a:ext uri="{FF2B5EF4-FFF2-40B4-BE49-F238E27FC236}">
                <a16:creationId xmlns:a16="http://schemas.microsoft.com/office/drawing/2014/main" id="{CFCC7B73-41A6-40B0-8EEB-56DC2FD093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a:p>
        </p:txBody>
      </p:sp>
      <p:sp>
        <p:nvSpPr>
          <p:cNvPr id="4" name="Symbol zastępczy daty 3">
            <a:extLst>
              <a:ext uri="{FF2B5EF4-FFF2-40B4-BE49-F238E27FC236}">
                <a16:creationId xmlns:a16="http://schemas.microsoft.com/office/drawing/2014/main" id="{97ED44B1-AADF-48E3-8645-8E0F4A4380B1}"/>
              </a:ext>
            </a:extLst>
          </p:cNvPr>
          <p:cNvSpPr>
            <a:spLocks noGrp="1"/>
          </p:cNvSpPr>
          <p:nvPr>
            <p:ph type="dt" sz="half" idx="10"/>
          </p:nvPr>
        </p:nvSpPr>
        <p:spPr/>
        <p:txBody>
          <a:bodyPr/>
          <a:lstStyle/>
          <a:p>
            <a:fld id="{BB9AB290-3731-4A76-B711-869E1AC18F12}" type="datetime1">
              <a:rPr lang="en-US" smtClean="0"/>
              <a:t>9/2/2020</a:t>
            </a:fld>
            <a:endParaRPr lang="en-US"/>
          </a:p>
        </p:txBody>
      </p:sp>
      <p:sp>
        <p:nvSpPr>
          <p:cNvPr id="5" name="Symbol zastępczy stopki 4">
            <a:extLst>
              <a:ext uri="{FF2B5EF4-FFF2-40B4-BE49-F238E27FC236}">
                <a16:creationId xmlns:a16="http://schemas.microsoft.com/office/drawing/2014/main" id="{FA301DD1-C3C3-452F-80BD-B91E97BFD2EB}"/>
              </a:ext>
            </a:extLst>
          </p:cNvPr>
          <p:cNvSpPr>
            <a:spLocks noGrp="1"/>
          </p:cNvSpPr>
          <p:nvPr>
            <p:ph type="ftr" sz="quarter" idx="11"/>
          </p:nvPr>
        </p:nvSpPr>
        <p:spPr/>
        <p:txBody>
          <a:bodyPr/>
          <a:lstStyle/>
          <a:p>
            <a:r>
              <a:rPr lang="en-US"/>
              <a:t>Michal Kania, University of Silesia </a:t>
            </a:r>
          </a:p>
        </p:txBody>
      </p:sp>
      <p:sp>
        <p:nvSpPr>
          <p:cNvPr id="6" name="Symbol zastępczy numeru slajdu 5">
            <a:extLst>
              <a:ext uri="{FF2B5EF4-FFF2-40B4-BE49-F238E27FC236}">
                <a16:creationId xmlns:a16="http://schemas.microsoft.com/office/drawing/2014/main" id="{5DE90C50-EF1D-449E-9D49-9342D1144676}"/>
              </a:ext>
            </a:extLst>
          </p:cNvPr>
          <p:cNvSpPr>
            <a:spLocks noGrp="1"/>
          </p:cNvSpPr>
          <p:nvPr>
            <p:ph type="sldNum" sz="quarter" idx="12"/>
          </p:nvPr>
        </p:nvSpPr>
        <p:spPr/>
        <p:txBody>
          <a:bodyPr/>
          <a:lstStyle/>
          <a:p>
            <a:fld id="{C17B2DED-2AB2-474E-9241-5664DF8DDFF5}" type="slidenum">
              <a:rPr lang="en-US" smtClean="0"/>
              <a:t>‹#›</a:t>
            </a:fld>
            <a:endParaRPr lang="en-US"/>
          </a:p>
        </p:txBody>
      </p:sp>
    </p:spTree>
    <p:extLst>
      <p:ext uri="{BB962C8B-B14F-4D97-AF65-F5344CB8AC3E}">
        <p14:creationId xmlns:p14="http://schemas.microsoft.com/office/powerpoint/2010/main" val="985238144"/>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67C3A8-0156-4E6C-90BA-70A0A5D38FCE}"/>
              </a:ext>
            </a:extLst>
          </p:cNvPr>
          <p:cNvSpPr>
            <a:spLocks noGrp="1"/>
          </p:cNvSpPr>
          <p:nvPr>
            <p:ph type="title"/>
          </p:nvPr>
        </p:nvSpPr>
        <p:spPr/>
        <p:txBody>
          <a:bodyPr/>
          <a:lstStyle/>
          <a:p>
            <a:r>
              <a:rPr lang="pl-PL"/>
              <a:t>Kliknij, aby edytować styl</a:t>
            </a:r>
            <a:endParaRPr lang="en-US"/>
          </a:p>
        </p:txBody>
      </p:sp>
      <p:sp>
        <p:nvSpPr>
          <p:cNvPr id="3" name="Symbol zastępczy zawartości 2">
            <a:extLst>
              <a:ext uri="{FF2B5EF4-FFF2-40B4-BE49-F238E27FC236}">
                <a16:creationId xmlns:a16="http://schemas.microsoft.com/office/drawing/2014/main" id="{1C7B5D4C-DAB9-4B52-A708-59D4FE4A6950}"/>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820D616E-A1B0-430E-BF8C-1CB143EC7B6C}"/>
              </a:ext>
            </a:extLst>
          </p:cNvPr>
          <p:cNvSpPr>
            <a:spLocks noGrp="1"/>
          </p:cNvSpPr>
          <p:nvPr>
            <p:ph type="dt" sz="half" idx="10"/>
          </p:nvPr>
        </p:nvSpPr>
        <p:spPr/>
        <p:txBody>
          <a:bodyPr/>
          <a:lstStyle/>
          <a:p>
            <a:fld id="{AE8C400C-01CE-4B5C-871A-91FC412A4B97}" type="datetime1">
              <a:rPr lang="en-US" smtClean="0"/>
              <a:t>9/2/2020</a:t>
            </a:fld>
            <a:endParaRPr lang="en-US"/>
          </a:p>
        </p:txBody>
      </p:sp>
      <p:sp>
        <p:nvSpPr>
          <p:cNvPr id="5" name="Symbol zastępczy stopki 4">
            <a:extLst>
              <a:ext uri="{FF2B5EF4-FFF2-40B4-BE49-F238E27FC236}">
                <a16:creationId xmlns:a16="http://schemas.microsoft.com/office/drawing/2014/main" id="{E98B732C-7E41-4AB9-B33F-DD2ABA14DC06}"/>
              </a:ext>
            </a:extLst>
          </p:cNvPr>
          <p:cNvSpPr>
            <a:spLocks noGrp="1"/>
          </p:cNvSpPr>
          <p:nvPr>
            <p:ph type="ftr" sz="quarter" idx="11"/>
          </p:nvPr>
        </p:nvSpPr>
        <p:spPr/>
        <p:txBody>
          <a:bodyPr/>
          <a:lstStyle/>
          <a:p>
            <a:r>
              <a:rPr lang="en-US"/>
              <a:t>Michal Kania, University of Silesia </a:t>
            </a:r>
          </a:p>
        </p:txBody>
      </p:sp>
      <p:sp>
        <p:nvSpPr>
          <p:cNvPr id="6" name="Symbol zastępczy numeru slajdu 5">
            <a:extLst>
              <a:ext uri="{FF2B5EF4-FFF2-40B4-BE49-F238E27FC236}">
                <a16:creationId xmlns:a16="http://schemas.microsoft.com/office/drawing/2014/main" id="{23B82977-D8F2-41A1-AE2E-5BFD263B20EF}"/>
              </a:ext>
            </a:extLst>
          </p:cNvPr>
          <p:cNvSpPr>
            <a:spLocks noGrp="1"/>
          </p:cNvSpPr>
          <p:nvPr>
            <p:ph type="sldNum" sz="quarter" idx="12"/>
          </p:nvPr>
        </p:nvSpPr>
        <p:spPr/>
        <p:txBody>
          <a:bodyPr/>
          <a:lstStyle/>
          <a:p>
            <a:fld id="{C17B2DED-2AB2-474E-9241-5664DF8DDFF5}" type="slidenum">
              <a:rPr lang="en-US" smtClean="0"/>
              <a:t>‹#›</a:t>
            </a:fld>
            <a:endParaRPr lang="en-US"/>
          </a:p>
        </p:txBody>
      </p:sp>
    </p:spTree>
    <p:extLst>
      <p:ext uri="{BB962C8B-B14F-4D97-AF65-F5344CB8AC3E}">
        <p14:creationId xmlns:p14="http://schemas.microsoft.com/office/powerpoint/2010/main" val="3609987678"/>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619AE1-CD28-45C6-83C5-2FEC689324B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a:p>
        </p:txBody>
      </p:sp>
      <p:sp>
        <p:nvSpPr>
          <p:cNvPr id="3" name="Symbol zastępczy tekstu 2">
            <a:extLst>
              <a:ext uri="{FF2B5EF4-FFF2-40B4-BE49-F238E27FC236}">
                <a16:creationId xmlns:a16="http://schemas.microsoft.com/office/drawing/2014/main" id="{7E0C9826-54D1-4AFD-BC3D-549D63C35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DA10998E-E140-4C7D-91E9-58D4FB09EA4F}"/>
              </a:ext>
            </a:extLst>
          </p:cNvPr>
          <p:cNvSpPr>
            <a:spLocks noGrp="1"/>
          </p:cNvSpPr>
          <p:nvPr>
            <p:ph type="dt" sz="half" idx="10"/>
          </p:nvPr>
        </p:nvSpPr>
        <p:spPr/>
        <p:txBody>
          <a:bodyPr/>
          <a:lstStyle/>
          <a:p>
            <a:fld id="{7E03F5EC-8328-4EF9-B44B-7699D7125A0D}" type="datetime1">
              <a:rPr lang="en-US" smtClean="0"/>
              <a:t>9/2/2020</a:t>
            </a:fld>
            <a:endParaRPr lang="en-US"/>
          </a:p>
        </p:txBody>
      </p:sp>
      <p:sp>
        <p:nvSpPr>
          <p:cNvPr id="5" name="Symbol zastępczy stopki 4">
            <a:extLst>
              <a:ext uri="{FF2B5EF4-FFF2-40B4-BE49-F238E27FC236}">
                <a16:creationId xmlns:a16="http://schemas.microsoft.com/office/drawing/2014/main" id="{5DEA3678-D749-479B-B554-5704BF87B4EB}"/>
              </a:ext>
            </a:extLst>
          </p:cNvPr>
          <p:cNvSpPr>
            <a:spLocks noGrp="1"/>
          </p:cNvSpPr>
          <p:nvPr>
            <p:ph type="ftr" sz="quarter" idx="11"/>
          </p:nvPr>
        </p:nvSpPr>
        <p:spPr/>
        <p:txBody>
          <a:bodyPr/>
          <a:lstStyle/>
          <a:p>
            <a:r>
              <a:rPr lang="en-US"/>
              <a:t>Michal Kania, University of Silesia </a:t>
            </a:r>
          </a:p>
        </p:txBody>
      </p:sp>
      <p:sp>
        <p:nvSpPr>
          <p:cNvPr id="6" name="Symbol zastępczy numeru slajdu 5">
            <a:extLst>
              <a:ext uri="{FF2B5EF4-FFF2-40B4-BE49-F238E27FC236}">
                <a16:creationId xmlns:a16="http://schemas.microsoft.com/office/drawing/2014/main" id="{E618AE74-2B69-432B-9AC5-D4379441D3E4}"/>
              </a:ext>
            </a:extLst>
          </p:cNvPr>
          <p:cNvSpPr>
            <a:spLocks noGrp="1"/>
          </p:cNvSpPr>
          <p:nvPr>
            <p:ph type="sldNum" sz="quarter" idx="12"/>
          </p:nvPr>
        </p:nvSpPr>
        <p:spPr/>
        <p:txBody>
          <a:bodyPr/>
          <a:lstStyle/>
          <a:p>
            <a:fld id="{C17B2DED-2AB2-474E-9241-5664DF8DDFF5}" type="slidenum">
              <a:rPr lang="en-US" smtClean="0"/>
              <a:t>‹#›</a:t>
            </a:fld>
            <a:endParaRPr lang="en-US"/>
          </a:p>
        </p:txBody>
      </p:sp>
    </p:spTree>
    <p:extLst>
      <p:ext uri="{BB962C8B-B14F-4D97-AF65-F5344CB8AC3E}">
        <p14:creationId xmlns:p14="http://schemas.microsoft.com/office/powerpoint/2010/main" val="502430872"/>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1A06AE2-272D-4AB6-BE61-B98CE6D0E0E6}"/>
              </a:ext>
            </a:extLst>
          </p:cNvPr>
          <p:cNvSpPr>
            <a:spLocks noGrp="1"/>
          </p:cNvSpPr>
          <p:nvPr>
            <p:ph type="title"/>
          </p:nvPr>
        </p:nvSpPr>
        <p:spPr/>
        <p:txBody>
          <a:bodyPr/>
          <a:lstStyle/>
          <a:p>
            <a:r>
              <a:rPr lang="pl-PL"/>
              <a:t>Kliknij, aby edytować styl</a:t>
            </a:r>
            <a:endParaRPr lang="en-US"/>
          </a:p>
        </p:txBody>
      </p:sp>
      <p:sp>
        <p:nvSpPr>
          <p:cNvPr id="3" name="Symbol zastępczy zawartości 2">
            <a:extLst>
              <a:ext uri="{FF2B5EF4-FFF2-40B4-BE49-F238E27FC236}">
                <a16:creationId xmlns:a16="http://schemas.microsoft.com/office/drawing/2014/main" id="{3C56AE9A-A8D6-4F7D-B426-021F90F9AF2B}"/>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zawartości 3">
            <a:extLst>
              <a:ext uri="{FF2B5EF4-FFF2-40B4-BE49-F238E27FC236}">
                <a16:creationId xmlns:a16="http://schemas.microsoft.com/office/drawing/2014/main" id="{6B0D4CF5-5083-44AE-8733-026C28AE1CC2}"/>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daty 4">
            <a:extLst>
              <a:ext uri="{FF2B5EF4-FFF2-40B4-BE49-F238E27FC236}">
                <a16:creationId xmlns:a16="http://schemas.microsoft.com/office/drawing/2014/main" id="{7A1BCC3C-A78C-4B25-B90D-E81B998AAEEC}"/>
              </a:ext>
            </a:extLst>
          </p:cNvPr>
          <p:cNvSpPr>
            <a:spLocks noGrp="1"/>
          </p:cNvSpPr>
          <p:nvPr>
            <p:ph type="dt" sz="half" idx="10"/>
          </p:nvPr>
        </p:nvSpPr>
        <p:spPr/>
        <p:txBody>
          <a:bodyPr/>
          <a:lstStyle/>
          <a:p>
            <a:fld id="{F41E5D3E-B283-4254-849E-DCEC1827128C}" type="datetime1">
              <a:rPr lang="en-US" smtClean="0"/>
              <a:t>9/2/2020</a:t>
            </a:fld>
            <a:endParaRPr lang="en-US"/>
          </a:p>
        </p:txBody>
      </p:sp>
      <p:sp>
        <p:nvSpPr>
          <p:cNvPr id="6" name="Symbol zastępczy stopki 5">
            <a:extLst>
              <a:ext uri="{FF2B5EF4-FFF2-40B4-BE49-F238E27FC236}">
                <a16:creationId xmlns:a16="http://schemas.microsoft.com/office/drawing/2014/main" id="{53428FD1-6566-4772-9036-347E1A37A3A6}"/>
              </a:ext>
            </a:extLst>
          </p:cNvPr>
          <p:cNvSpPr>
            <a:spLocks noGrp="1"/>
          </p:cNvSpPr>
          <p:nvPr>
            <p:ph type="ftr" sz="quarter" idx="11"/>
          </p:nvPr>
        </p:nvSpPr>
        <p:spPr/>
        <p:txBody>
          <a:bodyPr/>
          <a:lstStyle/>
          <a:p>
            <a:r>
              <a:rPr lang="en-US"/>
              <a:t>Michal Kania, University of Silesia </a:t>
            </a:r>
          </a:p>
        </p:txBody>
      </p:sp>
      <p:sp>
        <p:nvSpPr>
          <p:cNvPr id="7" name="Symbol zastępczy numeru slajdu 6">
            <a:extLst>
              <a:ext uri="{FF2B5EF4-FFF2-40B4-BE49-F238E27FC236}">
                <a16:creationId xmlns:a16="http://schemas.microsoft.com/office/drawing/2014/main" id="{A31488F5-AC75-42F3-B270-615B8E33AA56}"/>
              </a:ext>
            </a:extLst>
          </p:cNvPr>
          <p:cNvSpPr>
            <a:spLocks noGrp="1"/>
          </p:cNvSpPr>
          <p:nvPr>
            <p:ph type="sldNum" sz="quarter" idx="12"/>
          </p:nvPr>
        </p:nvSpPr>
        <p:spPr/>
        <p:txBody>
          <a:bodyPr/>
          <a:lstStyle/>
          <a:p>
            <a:fld id="{C17B2DED-2AB2-474E-9241-5664DF8DDFF5}" type="slidenum">
              <a:rPr lang="en-US" smtClean="0"/>
              <a:t>‹#›</a:t>
            </a:fld>
            <a:endParaRPr lang="en-US"/>
          </a:p>
        </p:txBody>
      </p:sp>
    </p:spTree>
    <p:extLst>
      <p:ext uri="{BB962C8B-B14F-4D97-AF65-F5344CB8AC3E}">
        <p14:creationId xmlns:p14="http://schemas.microsoft.com/office/powerpoint/2010/main" val="1644772144"/>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50188A-A563-451C-B655-851931A90C41}"/>
              </a:ext>
            </a:extLst>
          </p:cNvPr>
          <p:cNvSpPr>
            <a:spLocks noGrp="1"/>
          </p:cNvSpPr>
          <p:nvPr>
            <p:ph type="title"/>
          </p:nvPr>
        </p:nvSpPr>
        <p:spPr>
          <a:xfrm>
            <a:off x="839788" y="365125"/>
            <a:ext cx="10515600" cy="1325563"/>
          </a:xfrm>
        </p:spPr>
        <p:txBody>
          <a:bodyPr/>
          <a:lstStyle/>
          <a:p>
            <a:r>
              <a:rPr lang="pl-PL"/>
              <a:t>Kliknij, aby edytować styl</a:t>
            </a:r>
            <a:endParaRPr lang="en-US"/>
          </a:p>
        </p:txBody>
      </p:sp>
      <p:sp>
        <p:nvSpPr>
          <p:cNvPr id="3" name="Symbol zastępczy tekstu 2">
            <a:extLst>
              <a:ext uri="{FF2B5EF4-FFF2-40B4-BE49-F238E27FC236}">
                <a16:creationId xmlns:a16="http://schemas.microsoft.com/office/drawing/2014/main" id="{554C865A-3824-44B5-924C-FC98C12B75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9DEB71B4-58D1-4A2B-B69B-5094881A3DA1}"/>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tekstu 4">
            <a:extLst>
              <a:ext uri="{FF2B5EF4-FFF2-40B4-BE49-F238E27FC236}">
                <a16:creationId xmlns:a16="http://schemas.microsoft.com/office/drawing/2014/main" id="{C498A9ED-6A38-42AC-A484-6F126384E9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51EBAD18-89A8-423C-8EED-2BEDE836AC19}"/>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Symbol zastępczy daty 6">
            <a:extLst>
              <a:ext uri="{FF2B5EF4-FFF2-40B4-BE49-F238E27FC236}">
                <a16:creationId xmlns:a16="http://schemas.microsoft.com/office/drawing/2014/main" id="{77899324-8B2A-4E46-9E9B-B25495D348F8}"/>
              </a:ext>
            </a:extLst>
          </p:cNvPr>
          <p:cNvSpPr>
            <a:spLocks noGrp="1"/>
          </p:cNvSpPr>
          <p:nvPr>
            <p:ph type="dt" sz="half" idx="10"/>
          </p:nvPr>
        </p:nvSpPr>
        <p:spPr/>
        <p:txBody>
          <a:bodyPr/>
          <a:lstStyle/>
          <a:p>
            <a:fld id="{36D37B12-58DE-4FFB-8DC3-280DA29DC39C}" type="datetime1">
              <a:rPr lang="en-US" smtClean="0"/>
              <a:t>9/2/2020</a:t>
            </a:fld>
            <a:endParaRPr lang="en-US"/>
          </a:p>
        </p:txBody>
      </p:sp>
      <p:sp>
        <p:nvSpPr>
          <p:cNvPr id="8" name="Symbol zastępczy stopki 7">
            <a:extLst>
              <a:ext uri="{FF2B5EF4-FFF2-40B4-BE49-F238E27FC236}">
                <a16:creationId xmlns:a16="http://schemas.microsoft.com/office/drawing/2014/main" id="{DF12F192-90E9-467D-A9DB-394A777B7CAC}"/>
              </a:ext>
            </a:extLst>
          </p:cNvPr>
          <p:cNvSpPr>
            <a:spLocks noGrp="1"/>
          </p:cNvSpPr>
          <p:nvPr>
            <p:ph type="ftr" sz="quarter" idx="11"/>
          </p:nvPr>
        </p:nvSpPr>
        <p:spPr/>
        <p:txBody>
          <a:bodyPr/>
          <a:lstStyle/>
          <a:p>
            <a:r>
              <a:rPr lang="en-US"/>
              <a:t>Michal Kania, University of Silesia </a:t>
            </a:r>
          </a:p>
        </p:txBody>
      </p:sp>
      <p:sp>
        <p:nvSpPr>
          <p:cNvPr id="9" name="Symbol zastępczy numeru slajdu 8">
            <a:extLst>
              <a:ext uri="{FF2B5EF4-FFF2-40B4-BE49-F238E27FC236}">
                <a16:creationId xmlns:a16="http://schemas.microsoft.com/office/drawing/2014/main" id="{6FA7D543-72C4-47CF-B272-F18B2C71D923}"/>
              </a:ext>
            </a:extLst>
          </p:cNvPr>
          <p:cNvSpPr>
            <a:spLocks noGrp="1"/>
          </p:cNvSpPr>
          <p:nvPr>
            <p:ph type="sldNum" sz="quarter" idx="12"/>
          </p:nvPr>
        </p:nvSpPr>
        <p:spPr/>
        <p:txBody>
          <a:bodyPr/>
          <a:lstStyle/>
          <a:p>
            <a:fld id="{C17B2DED-2AB2-474E-9241-5664DF8DDFF5}" type="slidenum">
              <a:rPr lang="en-US" smtClean="0"/>
              <a:t>‹#›</a:t>
            </a:fld>
            <a:endParaRPr lang="en-US"/>
          </a:p>
        </p:txBody>
      </p:sp>
    </p:spTree>
    <p:extLst>
      <p:ext uri="{BB962C8B-B14F-4D97-AF65-F5344CB8AC3E}">
        <p14:creationId xmlns:p14="http://schemas.microsoft.com/office/powerpoint/2010/main" val="248272656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1555-5240-4A6B-9646-46128488B8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048640-C300-4EE3-8142-7F247A4338C4}"/>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B08427-7B43-4ECD-900B-6D00D945E4E0}"/>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22A3FC-1331-43AC-AA43-ED69CBC8A5C5}"/>
              </a:ext>
            </a:extLst>
          </p:cNvPr>
          <p:cNvSpPr>
            <a:spLocks noGrp="1"/>
          </p:cNvSpPr>
          <p:nvPr>
            <p:ph type="dt" sz="half" idx="10"/>
          </p:nvPr>
        </p:nvSpPr>
        <p:spPr/>
        <p:txBody>
          <a:bodyPr/>
          <a:lstStyle/>
          <a:p>
            <a:fld id="{6ABC349B-478F-4F1F-9EA5-8A8A8BAB573F}" type="datetime1">
              <a:rPr lang="en-US" smtClean="0"/>
              <a:t>9/2/2020</a:t>
            </a:fld>
            <a:endParaRPr lang="en-US"/>
          </a:p>
        </p:txBody>
      </p:sp>
      <p:sp>
        <p:nvSpPr>
          <p:cNvPr id="6" name="Footer Placeholder 5">
            <a:extLst>
              <a:ext uri="{FF2B5EF4-FFF2-40B4-BE49-F238E27FC236}">
                <a16:creationId xmlns:a16="http://schemas.microsoft.com/office/drawing/2014/main" id="{BD0311C5-C375-4978-88AA-18F4A608AB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7CD3D3-70D8-4E37-A8E9-02732467EADE}"/>
              </a:ext>
            </a:extLst>
          </p:cNvPr>
          <p:cNvSpPr>
            <a:spLocks noGrp="1"/>
          </p:cNvSpPr>
          <p:nvPr>
            <p:ph type="sldNum" sz="quarter" idx="12"/>
          </p:nvPr>
        </p:nvSpPr>
        <p:spPr/>
        <p:txBody>
          <a:bodyPr/>
          <a:lstStyle/>
          <a:p>
            <a:fld id="{0173BD0F-418F-44E7-9A36-910562C6BCD7}" type="slidenum">
              <a:rPr lang="en-US" smtClean="0"/>
              <a:t>‹#›</a:t>
            </a:fld>
            <a:endParaRPr lang="en-US"/>
          </a:p>
        </p:txBody>
      </p:sp>
    </p:spTree>
    <p:extLst>
      <p:ext uri="{BB962C8B-B14F-4D97-AF65-F5344CB8AC3E}">
        <p14:creationId xmlns:p14="http://schemas.microsoft.com/office/powerpoint/2010/main" val="19644617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0C4DDF2-CA2B-4985-9CAE-D45370922CC3}"/>
              </a:ext>
            </a:extLst>
          </p:cNvPr>
          <p:cNvSpPr>
            <a:spLocks noGrp="1"/>
          </p:cNvSpPr>
          <p:nvPr>
            <p:ph type="title"/>
          </p:nvPr>
        </p:nvSpPr>
        <p:spPr/>
        <p:txBody>
          <a:bodyPr/>
          <a:lstStyle/>
          <a:p>
            <a:r>
              <a:rPr lang="pl-PL"/>
              <a:t>Kliknij, aby edytować styl</a:t>
            </a:r>
            <a:endParaRPr lang="en-US"/>
          </a:p>
        </p:txBody>
      </p:sp>
      <p:sp>
        <p:nvSpPr>
          <p:cNvPr id="3" name="Symbol zastępczy daty 2">
            <a:extLst>
              <a:ext uri="{FF2B5EF4-FFF2-40B4-BE49-F238E27FC236}">
                <a16:creationId xmlns:a16="http://schemas.microsoft.com/office/drawing/2014/main" id="{6D5DDB1F-F660-406E-9BCA-81714F23CA49}"/>
              </a:ext>
            </a:extLst>
          </p:cNvPr>
          <p:cNvSpPr>
            <a:spLocks noGrp="1"/>
          </p:cNvSpPr>
          <p:nvPr>
            <p:ph type="dt" sz="half" idx="10"/>
          </p:nvPr>
        </p:nvSpPr>
        <p:spPr/>
        <p:txBody>
          <a:bodyPr/>
          <a:lstStyle/>
          <a:p>
            <a:fld id="{6B8AF105-8130-45CF-A6AD-2C7DC257D88C}" type="datetime1">
              <a:rPr lang="en-US" smtClean="0"/>
              <a:t>9/2/2020</a:t>
            </a:fld>
            <a:endParaRPr lang="en-US"/>
          </a:p>
        </p:txBody>
      </p:sp>
      <p:sp>
        <p:nvSpPr>
          <p:cNvPr id="4" name="Symbol zastępczy stopki 3">
            <a:extLst>
              <a:ext uri="{FF2B5EF4-FFF2-40B4-BE49-F238E27FC236}">
                <a16:creationId xmlns:a16="http://schemas.microsoft.com/office/drawing/2014/main" id="{CB598960-FA53-4BCA-A09A-13A6B82DD29C}"/>
              </a:ext>
            </a:extLst>
          </p:cNvPr>
          <p:cNvSpPr>
            <a:spLocks noGrp="1"/>
          </p:cNvSpPr>
          <p:nvPr>
            <p:ph type="ftr" sz="quarter" idx="11"/>
          </p:nvPr>
        </p:nvSpPr>
        <p:spPr/>
        <p:txBody>
          <a:bodyPr/>
          <a:lstStyle/>
          <a:p>
            <a:r>
              <a:rPr lang="en-US"/>
              <a:t>Michal Kania, University of Silesia </a:t>
            </a:r>
          </a:p>
        </p:txBody>
      </p:sp>
      <p:sp>
        <p:nvSpPr>
          <p:cNvPr id="5" name="Symbol zastępczy numeru slajdu 4">
            <a:extLst>
              <a:ext uri="{FF2B5EF4-FFF2-40B4-BE49-F238E27FC236}">
                <a16:creationId xmlns:a16="http://schemas.microsoft.com/office/drawing/2014/main" id="{CD966BBD-D0DA-4ECD-8AF6-AB31F9F8D23A}"/>
              </a:ext>
            </a:extLst>
          </p:cNvPr>
          <p:cNvSpPr>
            <a:spLocks noGrp="1"/>
          </p:cNvSpPr>
          <p:nvPr>
            <p:ph type="sldNum" sz="quarter" idx="12"/>
          </p:nvPr>
        </p:nvSpPr>
        <p:spPr/>
        <p:txBody>
          <a:bodyPr/>
          <a:lstStyle/>
          <a:p>
            <a:fld id="{C17B2DED-2AB2-474E-9241-5664DF8DDFF5}" type="slidenum">
              <a:rPr lang="en-US" smtClean="0"/>
              <a:t>‹#›</a:t>
            </a:fld>
            <a:endParaRPr lang="en-US"/>
          </a:p>
        </p:txBody>
      </p:sp>
    </p:spTree>
    <p:extLst>
      <p:ext uri="{BB962C8B-B14F-4D97-AF65-F5344CB8AC3E}">
        <p14:creationId xmlns:p14="http://schemas.microsoft.com/office/powerpoint/2010/main" val="2211917192"/>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04DB0E35-0AE5-46B2-B74E-95F5CCECBBD5}"/>
              </a:ext>
            </a:extLst>
          </p:cNvPr>
          <p:cNvSpPr>
            <a:spLocks noGrp="1"/>
          </p:cNvSpPr>
          <p:nvPr>
            <p:ph type="dt" sz="half" idx="10"/>
          </p:nvPr>
        </p:nvSpPr>
        <p:spPr/>
        <p:txBody>
          <a:bodyPr/>
          <a:lstStyle/>
          <a:p>
            <a:fld id="{5A559781-AA55-40D3-B6CC-59FECDC4DA95}" type="datetime1">
              <a:rPr lang="en-US" smtClean="0"/>
              <a:t>9/2/2020</a:t>
            </a:fld>
            <a:endParaRPr lang="en-US"/>
          </a:p>
        </p:txBody>
      </p:sp>
      <p:sp>
        <p:nvSpPr>
          <p:cNvPr id="3" name="Symbol zastępczy stopki 2">
            <a:extLst>
              <a:ext uri="{FF2B5EF4-FFF2-40B4-BE49-F238E27FC236}">
                <a16:creationId xmlns:a16="http://schemas.microsoft.com/office/drawing/2014/main" id="{076694C9-E36B-4D16-B571-F52FD722C82E}"/>
              </a:ext>
            </a:extLst>
          </p:cNvPr>
          <p:cNvSpPr>
            <a:spLocks noGrp="1"/>
          </p:cNvSpPr>
          <p:nvPr>
            <p:ph type="ftr" sz="quarter" idx="11"/>
          </p:nvPr>
        </p:nvSpPr>
        <p:spPr/>
        <p:txBody>
          <a:bodyPr/>
          <a:lstStyle/>
          <a:p>
            <a:r>
              <a:rPr lang="en-US"/>
              <a:t>Michal Kania, University of Silesia </a:t>
            </a:r>
          </a:p>
        </p:txBody>
      </p:sp>
      <p:sp>
        <p:nvSpPr>
          <p:cNvPr id="4" name="Symbol zastępczy numeru slajdu 3">
            <a:extLst>
              <a:ext uri="{FF2B5EF4-FFF2-40B4-BE49-F238E27FC236}">
                <a16:creationId xmlns:a16="http://schemas.microsoft.com/office/drawing/2014/main" id="{B1E9291E-D7BD-457B-A0D8-1A286B185507}"/>
              </a:ext>
            </a:extLst>
          </p:cNvPr>
          <p:cNvSpPr>
            <a:spLocks noGrp="1"/>
          </p:cNvSpPr>
          <p:nvPr>
            <p:ph type="sldNum" sz="quarter" idx="12"/>
          </p:nvPr>
        </p:nvSpPr>
        <p:spPr/>
        <p:txBody>
          <a:bodyPr/>
          <a:lstStyle/>
          <a:p>
            <a:fld id="{C17B2DED-2AB2-474E-9241-5664DF8DDFF5}" type="slidenum">
              <a:rPr lang="en-US" smtClean="0"/>
              <a:t>‹#›</a:t>
            </a:fld>
            <a:endParaRPr lang="en-US"/>
          </a:p>
        </p:txBody>
      </p:sp>
    </p:spTree>
    <p:extLst>
      <p:ext uri="{BB962C8B-B14F-4D97-AF65-F5344CB8AC3E}">
        <p14:creationId xmlns:p14="http://schemas.microsoft.com/office/powerpoint/2010/main" val="4147496302"/>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0D5494-4698-483E-B58F-5E5A3B3D28DF}"/>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a:p>
        </p:txBody>
      </p:sp>
      <p:sp>
        <p:nvSpPr>
          <p:cNvPr id="3" name="Symbol zastępczy zawartości 2">
            <a:extLst>
              <a:ext uri="{FF2B5EF4-FFF2-40B4-BE49-F238E27FC236}">
                <a16:creationId xmlns:a16="http://schemas.microsoft.com/office/drawing/2014/main" id="{0EFBBDE2-9BE4-4A67-9291-197C26CE81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tekstu 3">
            <a:extLst>
              <a:ext uri="{FF2B5EF4-FFF2-40B4-BE49-F238E27FC236}">
                <a16:creationId xmlns:a16="http://schemas.microsoft.com/office/drawing/2014/main" id="{E477F35A-74FB-4FA7-B92A-256AFD2C4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556A8AEA-C0D4-4EA7-9FD8-7B514056D3DB}"/>
              </a:ext>
            </a:extLst>
          </p:cNvPr>
          <p:cNvSpPr>
            <a:spLocks noGrp="1"/>
          </p:cNvSpPr>
          <p:nvPr>
            <p:ph type="dt" sz="half" idx="10"/>
          </p:nvPr>
        </p:nvSpPr>
        <p:spPr/>
        <p:txBody>
          <a:bodyPr/>
          <a:lstStyle/>
          <a:p>
            <a:fld id="{5C47CC19-F0DF-46F2-9101-F594132C407C}" type="datetime1">
              <a:rPr lang="en-US" smtClean="0"/>
              <a:t>9/2/2020</a:t>
            </a:fld>
            <a:endParaRPr lang="en-US"/>
          </a:p>
        </p:txBody>
      </p:sp>
      <p:sp>
        <p:nvSpPr>
          <p:cNvPr id="6" name="Symbol zastępczy stopki 5">
            <a:extLst>
              <a:ext uri="{FF2B5EF4-FFF2-40B4-BE49-F238E27FC236}">
                <a16:creationId xmlns:a16="http://schemas.microsoft.com/office/drawing/2014/main" id="{753A49B9-A927-4BFB-B5EE-986F0A8CDC99}"/>
              </a:ext>
            </a:extLst>
          </p:cNvPr>
          <p:cNvSpPr>
            <a:spLocks noGrp="1"/>
          </p:cNvSpPr>
          <p:nvPr>
            <p:ph type="ftr" sz="quarter" idx="11"/>
          </p:nvPr>
        </p:nvSpPr>
        <p:spPr/>
        <p:txBody>
          <a:bodyPr/>
          <a:lstStyle/>
          <a:p>
            <a:r>
              <a:rPr lang="en-US"/>
              <a:t>Michal Kania, University of Silesia </a:t>
            </a:r>
          </a:p>
        </p:txBody>
      </p:sp>
      <p:sp>
        <p:nvSpPr>
          <p:cNvPr id="7" name="Symbol zastępczy numeru slajdu 6">
            <a:extLst>
              <a:ext uri="{FF2B5EF4-FFF2-40B4-BE49-F238E27FC236}">
                <a16:creationId xmlns:a16="http://schemas.microsoft.com/office/drawing/2014/main" id="{35E241EA-C963-4345-A6FC-AEC8BADFEA72}"/>
              </a:ext>
            </a:extLst>
          </p:cNvPr>
          <p:cNvSpPr>
            <a:spLocks noGrp="1"/>
          </p:cNvSpPr>
          <p:nvPr>
            <p:ph type="sldNum" sz="quarter" idx="12"/>
          </p:nvPr>
        </p:nvSpPr>
        <p:spPr/>
        <p:txBody>
          <a:bodyPr/>
          <a:lstStyle/>
          <a:p>
            <a:fld id="{C17B2DED-2AB2-474E-9241-5664DF8DDFF5}" type="slidenum">
              <a:rPr lang="en-US" smtClean="0"/>
              <a:t>‹#›</a:t>
            </a:fld>
            <a:endParaRPr lang="en-US"/>
          </a:p>
        </p:txBody>
      </p:sp>
    </p:spTree>
    <p:extLst>
      <p:ext uri="{BB962C8B-B14F-4D97-AF65-F5344CB8AC3E}">
        <p14:creationId xmlns:p14="http://schemas.microsoft.com/office/powerpoint/2010/main" val="1132268394"/>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8533CC-9F28-484C-9A6E-AA84F6975701}"/>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a:p>
        </p:txBody>
      </p:sp>
      <p:sp>
        <p:nvSpPr>
          <p:cNvPr id="3" name="Symbol zastępczy obrazu 2">
            <a:extLst>
              <a:ext uri="{FF2B5EF4-FFF2-40B4-BE49-F238E27FC236}">
                <a16:creationId xmlns:a16="http://schemas.microsoft.com/office/drawing/2014/main" id="{5F98314B-29A9-45AE-BD22-3AC3A827BF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ymbol zastępczy tekstu 3">
            <a:extLst>
              <a:ext uri="{FF2B5EF4-FFF2-40B4-BE49-F238E27FC236}">
                <a16:creationId xmlns:a16="http://schemas.microsoft.com/office/drawing/2014/main" id="{437EBD2B-5DAE-492F-A98A-F410E2FB1D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5CEE03C7-E252-47B7-8F93-7832B5527C92}"/>
              </a:ext>
            </a:extLst>
          </p:cNvPr>
          <p:cNvSpPr>
            <a:spLocks noGrp="1"/>
          </p:cNvSpPr>
          <p:nvPr>
            <p:ph type="dt" sz="half" idx="10"/>
          </p:nvPr>
        </p:nvSpPr>
        <p:spPr/>
        <p:txBody>
          <a:bodyPr/>
          <a:lstStyle/>
          <a:p>
            <a:fld id="{79D49FB8-D9DD-4E11-91E1-FC1BFF8194CD}" type="datetime1">
              <a:rPr lang="en-US" smtClean="0"/>
              <a:t>9/2/2020</a:t>
            </a:fld>
            <a:endParaRPr lang="en-US"/>
          </a:p>
        </p:txBody>
      </p:sp>
      <p:sp>
        <p:nvSpPr>
          <p:cNvPr id="6" name="Symbol zastępczy stopki 5">
            <a:extLst>
              <a:ext uri="{FF2B5EF4-FFF2-40B4-BE49-F238E27FC236}">
                <a16:creationId xmlns:a16="http://schemas.microsoft.com/office/drawing/2014/main" id="{D29E4BDC-0D7E-4E78-B000-3663CA9F1C77}"/>
              </a:ext>
            </a:extLst>
          </p:cNvPr>
          <p:cNvSpPr>
            <a:spLocks noGrp="1"/>
          </p:cNvSpPr>
          <p:nvPr>
            <p:ph type="ftr" sz="quarter" idx="11"/>
          </p:nvPr>
        </p:nvSpPr>
        <p:spPr/>
        <p:txBody>
          <a:bodyPr/>
          <a:lstStyle/>
          <a:p>
            <a:r>
              <a:rPr lang="en-US"/>
              <a:t>Michal Kania, University of Silesia </a:t>
            </a:r>
          </a:p>
        </p:txBody>
      </p:sp>
      <p:sp>
        <p:nvSpPr>
          <p:cNvPr id="7" name="Symbol zastępczy numeru slajdu 6">
            <a:extLst>
              <a:ext uri="{FF2B5EF4-FFF2-40B4-BE49-F238E27FC236}">
                <a16:creationId xmlns:a16="http://schemas.microsoft.com/office/drawing/2014/main" id="{34C2F923-F29D-4956-8F41-48DF07ED3787}"/>
              </a:ext>
            </a:extLst>
          </p:cNvPr>
          <p:cNvSpPr>
            <a:spLocks noGrp="1"/>
          </p:cNvSpPr>
          <p:nvPr>
            <p:ph type="sldNum" sz="quarter" idx="12"/>
          </p:nvPr>
        </p:nvSpPr>
        <p:spPr/>
        <p:txBody>
          <a:bodyPr/>
          <a:lstStyle/>
          <a:p>
            <a:fld id="{C17B2DED-2AB2-474E-9241-5664DF8DDFF5}" type="slidenum">
              <a:rPr lang="en-US" smtClean="0"/>
              <a:t>‹#›</a:t>
            </a:fld>
            <a:endParaRPr lang="en-US"/>
          </a:p>
        </p:txBody>
      </p:sp>
    </p:spTree>
    <p:extLst>
      <p:ext uri="{BB962C8B-B14F-4D97-AF65-F5344CB8AC3E}">
        <p14:creationId xmlns:p14="http://schemas.microsoft.com/office/powerpoint/2010/main" val="1530582607"/>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B469BB9-8D03-42BC-82FB-71A704455705}"/>
              </a:ext>
            </a:extLst>
          </p:cNvPr>
          <p:cNvSpPr>
            <a:spLocks noGrp="1"/>
          </p:cNvSpPr>
          <p:nvPr>
            <p:ph type="title"/>
          </p:nvPr>
        </p:nvSpPr>
        <p:spPr/>
        <p:txBody>
          <a:bodyPr/>
          <a:lstStyle/>
          <a:p>
            <a:r>
              <a:rPr lang="pl-PL"/>
              <a:t>Kliknij, aby edytować styl</a:t>
            </a:r>
            <a:endParaRPr lang="en-US"/>
          </a:p>
        </p:txBody>
      </p:sp>
      <p:sp>
        <p:nvSpPr>
          <p:cNvPr id="3" name="Symbol zastępczy tytułu pionowego 2">
            <a:extLst>
              <a:ext uri="{FF2B5EF4-FFF2-40B4-BE49-F238E27FC236}">
                <a16:creationId xmlns:a16="http://schemas.microsoft.com/office/drawing/2014/main" id="{C3A0B2E3-331E-4562-AD69-68A939AD7232}"/>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B1F8C08D-BF41-46D3-86C8-557A3D571F48}"/>
              </a:ext>
            </a:extLst>
          </p:cNvPr>
          <p:cNvSpPr>
            <a:spLocks noGrp="1"/>
          </p:cNvSpPr>
          <p:nvPr>
            <p:ph type="dt" sz="half" idx="10"/>
          </p:nvPr>
        </p:nvSpPr>
        <p:spPr/>
        <p:txBody>
          <a:bodyPr/>
          <a:lstStyle/>
          <a:p>
            <a:fld id="{332B0576-E146-47AE-ACEC-A7EA7B619D0E}" type="datetime1">
              <a:rPr lang="en-US" smtClean="0"/>
              <a:t>9/2/2020</a:t>
            </a:fld>
            <a:endParaRPr lang="en-US"/>
          </a:p>
        </p:txBody>
      </p:sp>
      <p:sp>
        <p:nvSpPr>
          <p:cNvPr id="5" name="Symbol zastępczy stopki 4">
            <a:extLst>
              <a:ext uri="{FF2B5EF4-FFF2-40B4-BE49-F238E27FC236}">
                <a16:creationId xmlns:a16="http://schemas.microsoft.com/office/drawing/2014/main" id="{4E3EFE1E-4A9D-4E9E-8DDA-2BE955FC7E80}"/>
              </a:ext>
            </a:extLst>
          </p:cNvPr>
          <p:cNvSpPr>
            <a:spLocks noGrp="1"/>
          </p:cNvSpPr>
          <p:nvPr>
            <p:ph type="ftr" sz="quarter" idx="11"/>
          </p:nvPr>
        </p:nvSpPr>
        <p:spPr/>
        <p:txBody>
          <a:bodyPr/>
          <a:lstStyle/>
          <a:p>
            <a:r>
              <a:rPr lang="en-US"/>
              <a:t>Michal Kania, University of Silesia </a:t>
            </a:r>
          </a:p>
        </p:txBody>
      </p:sp>
      <p:sp>
        <p:nvSpPr>
          <p:cNvPr id="6" name="Symbol zastępczy numeru slajdu 5">
            <a:extLst>
              <a:ext uri="{FF2B5EF4-FFF2-40B4-BE49-F238E27FC236}">
                <a16:creationId xmlns:a16="http://schemas.microsoft.com/office/drawing/2014/main" id="{63AF0841-7812-472C-8FCA-D44BD5E1993F}"/>
              </a:ext>
            </a:extLst>
          </p:cNvPr>
          <p:cNvSpPr>
            <a:spLocks noGrp="1"/>
          </p:cNvSpPr>
          <p:nvPr>
            <p:ph type="sldNum" sz="quarter" idx="12"/>
          </p:nvPr>
        </p:nvSpPr>
        <p:spPr/>
        <p:txBody>
          <a:bodyPr/>
          <a:lstStyle/>
          <a:p>
            <a:fld id="{C17B2DED-2AB2-474E-9241-5664DF8DDFF5}" type="slidenum">
              <a:rPr lang="en-US" smtClean="0"/>
              <a:t>‹#›</a:t>
            </a:fld>
            <a:endParaRPr lang="en-US"/>
          </a:p>
        </p:txBody>
      </p:sp>
    </p:spTree>
    <p:extLst>
      <p:ext uri="{BB962C8B-B14F-4D97-AF65-F5344CB8AC3E}">
        <p14:creationId xmlns:p14="http://schemas.microsoft.com/office/powerpoint/2010/main" val="2115760335"/>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F735BBDF-DF7E-4D07-922C-CBBF92B06176}"/>
              </a:ext>
            </a:extLst>
          </p:cNvPr>
          <p:cNvSpPr>
            <a:spLocks noGrp="1"/>
          </p:cNvSpPr>
          <p:nvPr>
            <p:ph type="title" orient="vert"/>
          </p:nvPr>
        </p:nvSpPr>
        <p:spPr>
          <a:xfrm>
            <a:off x="8724900" y="365125"/>
            <a:ext cx="2628900" cy="5811838"/>
          </a:xfrm>
        </p:spPr>
        <p:txBody>
          <a:bodyPr vert="eaVert"/>
          <a:lstStyle/>
          <a:p>
            <a:r>
              <a:rPr lang="pl-PL"/>
              <a:t>Kliknij, aby edytować styl</a:t>
            </a:r>
            <a:endParaRPr lang="en-US"/>
          </a:p>
        </p:txBody>
      </p:sp>
      <p:sp>
        <p:nvSpPr>
          <p:cNvPr id="3" name="Symbol zastępczy tytułu pionowego 2">
            <a:extLst>
              <a:ext uri="{FF2B5EF4-FFF2-40B4-BE49-F238E27FC236}">
                <a16:creationId xmlns:a16="http://schemas.microsoft.com/office/drawing/2014/main" id="{0C1F0C91-6247-451A-A8D9-1BA4A844E815}"/>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5C0A8D10-C73A-4773-A0A7-AB3393F89F34}"/>
              </a:ext>
            </a:extLst>
          </p:cNvPr>
          <p:cNvSpPr>
            <a:spLocks noGrp="1"/>
          </p:cNvSpPr>
          <p:nvPr>
            <p:ph type="dt" sz="half" idx="10"/>
          </p:nvPr>
        </p:nvSpPr>
        <p:spPr/>
        <p:txBody>
          <a:bodyPr/>
          <a:lstStyle/>
          <a:p>
            <a:fld id="{EE59F45D-0CD0-49C1-BD52-E78F3F5A42EA}" type="datetime1">
              <a:rPr lang="en-US" smtClean="0"/>
              <a:t>9/2/2020</a:t>
            </a:fld>
            <a:endParaRPr lang="en-US"/>
          </a:p>
        </p:txBody>
      </p:sp>
      <p:sp>
        <p:nvSpPr>
          <p:cNvPr id="5" name="Symbol zastępczy stopki 4">
            <a:extLst>
              <a:ext uri="{FF2B5EF4-FFF2-40B4-BE49-F238E27FC236}">
                <a16:creationId xmlns:a16="http://schemas.microsoft.com/office/drawing/2014/main" id="{A760D17D-6659-4AED-BE10-4125C7134E22}"/>
              </a:ext>
            </a:extLst>
          </p:cNvPr>
          <p:cNvSpPr>
            <a:spLocks noGrp="1"/>
          </p:cNvSpPr>
          <p:nvPr>
            <p:ph type="ftr" sz="quarter" idx="11"/>
          </p:nvPr>
        </p:nvSpPr>
        <p:spPr/>
        <p:txBody>
          <a:bodyPr/>
          <a:lstStyle/>
          <a:p>
            <a:r>
              <a:rPr lang="en-US"/>
              <a:t>Michal Kania, University of Silesia </a:t>
            </a:r>
          </a:p>
        </p:txBody>
      </p:sp>
      <p:sp>
        <p:nvSpPr>
          <p:cNvPr id="6" name="Symbol zastępczy numeru slajdu 5">
            <a:extLst>
              <a:ext uri="{FF2B5EF4-FFF2-40B4-BE49-F238E27FC236}">
                <a16:creationId xmlns:a16="http://schemas.microsoft.com/office/drawing/2014/main" id="{5A4DBE08-5A8C-431C-9821-2E91A35B4E1C}"/>
              </a:ext>
            </a:extLst>
          </p:cNvPr>
          <p:cNvSpPr>
            <a:spLocks noGrp="1"/>
          </p:cNvSpPr>
          <p:nvPr>
            <p:ph type="sldNum" sz="quarter" idx="12"/>
          </p:nvPr>
        </p:nvSpPr>
        <p:spPr/>
        <p:txBody>
          <a:bodyPr/>
          <a:lstStyle/>
          <a:p>
            <a:fld id="{C17B2DED-2AB2-474E-9241-5664DF8DDFF5}" type="slidenum">
              <a:rPr lang="en-US" smtClean="0"/>
              <a:t>‹#›</a:t>
            </a:fld>
            <a:endParaRPr lang="en-US"/>
          </a:p>
        </p:txBody>
      </p:sp>
    </p:spTree>
    <p:extLst>
      <p:ext uri="{BB962C8B-B14F-4D97-AF65-F5344CB8AC3E}">
        <p14:creationId xmlns:p14="http://schemas.microsoft.com/office/powerpoint/2010/main" val="2592944062"/>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blomstein_content_blau">
    <p:spTree>
      <p:nvGrpSpPr>
        <p:cNvPr id="1" name=""/>
        <p:cNvGrpSpPr/>
        <p:nvPr/>
      </p:nvGrpSpPr>
      <p:grpSpPr>
        <a:xfrm>
          <a:off x="0" y="0"/>
          <a:ext cx="0" cy="0"/>
          <a:chOff x="0" y="0"/>
          <a:chExt cx="0" cy="0"/>
        </a:xfrm>
      </p:grpSpPr>
      <p:sp>
        <p:nvSpPr>
          <p:cNvPr id="9" name="Rechteck 8"/>
          <p:cNvSpPr/>
          <p:nvPr userDrawn="1"/>
        </p:nvSpPr>
        <p:spPr>
          <a:xfrm>
            <a:off x="0" y="706583"/>
            <a:ext cx="12192000" cy="5470381"/>
          </a:xfrm>
          <a:prstGeom prst="rect">
            <a:avLst/>
          </a:prstGeom>
          <a:solidFill>
            <a:srgbClr val="D9E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hasCustomPrompt="1"/>
          </p:nvPr>
        </p:nvSpPr>
        <p:spPr>
          <a:xfrm>
            <a:off x="443346" y="218354"/>
            <a:ext cx="11152909" cy="405100"/>
          </a:xfrm>
        </p:spPr>
        <p:txBody>
          <a:bodyPr anchor="t">
            <a:noAutofit/>
          </a:bodyPr>
          <a:lstStyle>
            <a:lvl1pPr algn="l">
              <a:defRPr sz="1800" b="0">
                <a:solidFill>
                  <a:schemeClr val="tx1"/>
                </a:solidFill>
              </a:defRPr>
            </a:lvl1pPr>
          </a:lstStyle>
          <a:p>
            <a:r>
              <a:rPr lang="de-DE"/>
              <a:t>Füge Überschrift ein</a:t>
            </a:r>
          </a:p>
        </p:txBody>
      </p:sp>
      <p:sp>
        <p:nvSpPr>
          <p:cNvPr id="6" name="Foliennummernplatzhalter 5"/>
          <p:cNvSpPr>
            <a:spLocks noGrp="1"/>
          </p:cNvSpPr>
          <p:nvPr>
            <p:ph type="sldNum" sz="quarter" idx="12"/>
          </p:nvPr>
        </p:nvSpPr>
        <p:spPr/>
        <p:txBody>
          <a:bodyPr/>
          <a:lstStyle/>
          <a:p>
            <a:fld id="{195F06CA-5577-E54B-B1DC-7CB06FD6BFA4}" type="slidenum">
              <a:rPr lang="de-DE" smtClean="0"/>
              <a:t>‹#›</a:t>
            </a:fld>
            <a:endParaRPr lang="de-DE"/>
          </a:p>
        </p:txBody>
      </p:sp>
      <p:pic>
        <p:nvPicPr>
          <p:cNvPr id="7" name="Bild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3345" y="6291707"/>
            <a:ext cx="2401824" cy="429768"/>
          </a:xfrm>
          <a:prstGeom prst="rect">
            <a:avLst/>
          </a:prstGeom>
        </p:spPr>
      </p:pic>
      <p:sp>
        <p:nvSpPr>
          <p:cNvPr id="14" name="Textplatzhalter 13"/>
          <p:cNvSpPr>
            <a:spLocks noGrp="1"/>
          </p:cNvSpPr>
          <p:nvPr>
            <p:ph type="body" sz="quarter" idx="13" hasCustomPrompt="1"/>
          </p:nvPr>
        </p:nvSpPr>
        <p:spPr>
          <a:xfrm>
            <a:off x="475200" y="1018800"/>
            <a:ext cx="10876800" cy="4903200"/>
          </a:xfrm>
        </p:spPr>
        <p:txBody>
          <a:bodyPr>
            <a:noAutofit/>
          </a:bodyPr>
          <a:lstStyle>
            <a:lvl1pPr marL="0" indent="0">
              <a:lnSpc>
                <a:spcPct val="100000"/>
              </a:lnSpc>
              <a:spcBef>
                <a:spcPct val="0"/>
              </a:spcBef>
              <a:spcAft>
                <a:spcPts val="1200"/>
              </a:spcAft>
              <a:buNone/>
              <a:defRPr sz="1500" b="1" baseline="0">
                <a:solidFill>
                  <a:srgbClr val="0070C0"/>
                </a:solidFill>
              </a:defRPr>
            </a:lvl1pPr>
            <a:lvl2pPr marL="0" indent="0">
              <a:lnSpc>
                <a:spcPct val="100000"/>
              </a:lnSpc>
              <a:spcBef>
                <a:spcPct val="0"/>
              </a:spcBef>
              <a:spcAft>
                <a:spcPts val="1200"/>
              </a:spcAft>
              <a:buFont typeface="Arial" panose="020B0604020202020204" pitchFamily="34" charset="0"/>
              <a:buNone/>
              <a:defRPr sz="1500" u="none" baseline="0">
                <a:solidFill>
                  <a:schemeClr val="tx1"/>
                </a:solidFill>
              </a:defRPr>
            </a:lvl2pPr>
            <a:lvl3pPr marL="258763" indent="-258763">
              <a:lnSpc>
                <a:spcPct val="100000"/>
              </a:lnSpc>
              <a:spcBef>
                <a:spcPct val="0"/>
              </a:spcBef>
              <a:spcAft>
                <a:spcPts val="1200"/>
              </a:spcAft>
              <a:buFont typeface="Arial" panose="020B0604020202020204" pitchFamily="34" charset="0"/>
              <a:buChar char="•"/>
              <a:defRPr sz="1500">
                <a:solidFill>
                  <a:schemeClr val="tx1"/>
                </a:solidFill>
              </a:defRPr>
            </a:lvl3pPr>
            <a:lvl4pPr marL="536575" indent="-250825">
              <a:lnSpc>
                <a:spcPct val="100000"/>
              </a:lnSpc>
              <a:spcBef>
                <a:spcPct val="0"/>
              </a:spcBef>
              <a:spcAft>
                <a:spcPts val="1200"/>
              </a:spcAft>
              <a:buFont typeface="Arial" panose="020B0604020202020204" pitchFamily="34" charset="0"/>
              <a:buChar char="•"/>
              <a:defRPr sz="1500" baseline="0">
                <a:solidFill>
                  <a:schemeClr val="tx1"/>
                </a:solidFill>
              </a:defRPr>
            </a:lvl4pPr>
            <a:lvl5pPr marL="838200" indent="-285750">
              <a:buFont typeface="Arial" panose="020B0604020202020204" pitchFamily="34" charset="0"/>
              <a:buChar char="•"/>
              <a:defRPr sz="1500">
                <a:solidFill>
                  <a:schemeClr val="tx1"/>
                </a:solidFill>
              </a:defRPr>
            </a:lvl5pPr>
          </a:lstStyle>
          <a:p>
            <a:pPr lvl="0"/>
            <a:r>
              <a:rPr lang="de-DE"/>
              <a:t>Text durch klicken hinzufügen (Zwischenüberschriften: farbig/fett, Bulletpoints: normal/schwarz)</a:t>
            </a:r>
          </a:p>
          <a:p>
            <a:pPr lvl="1"/>
            <a:r>
              <a:rPr lang="de-DE" err="1"/>
              <a:t>Bulletpoint erste Ebene</a:t>
            </a:r>
          </a:p>
          <a:p>
            <a:pPr lvl="2"/>
            <a:r>
              <a:rPr lang="de-DE" err="1"/>
              <a:t>Bulletpoint zweite Ebene</a:t>
            </a:r>
          </a:p>
          <a:p>
            <a:pPr lvl="3"/>
            <a:r>
              <a:rPr lang="de-DE" err="1"/>
              <a:t>Bulletpoint dritte Ebene</a:t>
            </a:r>
          </a:p>
          <a:p>
            <a:pPr lvl="4"/>
            <a:r>
              <a:rPr lang="de-DE" err="1"/>
              <a:t>Bulletpoint vierte Ebene</a:t>
            </a:r>
          </a:p>
        </p:txBody>
      </p:sp>
      <p:sp>
        <p:nvSpPr>
          <p:cNvPr id="11" name="Textplatzhalter 10"/>
          <p:cNvSpPr>
            <a:spLocks noGrp="1"/>
          </p:cNvSpPr>
          <p:nvPr>
            <p:ph type="body" sz="quarter" idx="10" hasCustomPrompt="1"/>
          </p:nvPr>
        </p:nvSpPr>
        <p:spPr>
          <a:xfrm>
            <a:off x="6483409" y="6338455"/>
            <a:ext cx="3673979" cy="383021"/>
          </a:xfrm>
        </p:spPr>
        <p:txBody>
          <a:bodyPr anchor="ctr">
            <a:noAutofit/>
          </a:bodyPr>
          <a:lstStyle>
            <a:lvl1pPr marL="0" indent="0" algn="l">
              <a:buFontTx/>
              <a:buNone/>
              <a:defRPr sz="1200" baseline="0">
                <a:solidFill>
                  <a:schemeClr val="tx1"/>
                </a:solidFill>
              </a:defRPr>
            </a:lvl1pPr>
            <a:lvl2pPr algn="l">
              <a:defRPr sz="1600"/>
            </a:lvl2pPr>
            <a:lvl3pPr algn="l">
              <a:defRPr sz="1600"/>
            </a:lvl3pPr>
            <a:lvl4pPr algn="l">
              <a:defRPr sz="1600"/>
            </a:lvl4pPr>
            <a:lvl5pPr algn="l">
              <a:defRPr sz="1600"/>
            </a:lvl5pPr>
          </a:lstStyle>
          <a:p>
            <a:pPr marL="228600" marR="0" lvl="0" indent="-228600" algn="l" defTabSz="914400" rtl="0" eaLnBrk="1" fontAlgn="auto" latinLnBrk="0" hangingPunct="1">
              <a:lnSpc>
                <a:spcPct val="90000"/>
              </a:lnSpc>
              <a:spcBef>
                <a:spcPts val="1000"/>
              </a:spcBef>
              <a:spcAft>
                <a:spcPct val="0"/>
              </a:spcAft>
              <a:buClrTx/>
              <a:buSzTx/>
              <a:buFont typeface="Arial"/>
              <a:buNone/>
              <a:defRPr/>
            </a:pPr>
            <a:r>
              <a:rPr lang="de-DE"/>
              <a:t>Vertraulichkeitshinweis einfügen</a:t>
            </a:r>
          </a:p>
        </p:txBody>
      </p:sp>
    </p:spTree>
    <p:extLst>
      <p:ext uri="{BB962C8B-B14F-4D97-AF65-F5344CB8AC3E}">
        <p14:creationId xmlns:p14="http://schemas.microsoft.com/office/powerpoint/2010/main" val="3373692927"/>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2D1E-7DD6-4A32-8E46-BD7D9AA29E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B7F1AF-063E-443F-A019-8CCE52282764}"/>
              </a:ext>
            </a:extLst>
          </p:cNvPr>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72C1D4-C92B-4606-9AB8-4129BE62B8B7}"/>
              </a:ext>
            </a:extLst>
          </p:cNvPr>
          <p:cNvSpPr>
            <a:spLocks noGrp="1"/>
          </p:cNvSpPr>
          <p:nvPr>
            <p:ph type="dt" sz="half" idx="10"/>
          </p:nvPr>
        </p:nvSpPr>
        <p:spPr/>
        <p:txBody>
          <a:bodyPr/>
          <a:lstStyle/>
          <a:p>
            <a:fld id="{C9853219-2C43-428C-AE32-DD62EAE61409}" type="datetime1">
              <a:rPr lang="en-US" smtClean="0"/>
              <a:t>9/2/2020</a:t>
            </a:fld>
            <a:endParaRPr lang="en-US"/>
          </a:p>
        </p:txBody>
      </p:sp>
      <p:sp>
        <p:nvSpPr>
          <p:cNvPr id="5" name="Footer Placeholder 4">
            <a:extLst>
              <a:ext uri="{FF2B5EF4-FFF2-40B4-BE49-F238E27FC236}">
                <a16:creationId xmlns:a16="http://schemas.microsoft.com/office/drawing/2014/main" id="{6F8C57AF-98F8-47D3-8ECB-6964DCC374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4479BE-E6A9-45A4-A55E-3C3C65DBEDF9}"/>
              </a:ext>
            </a:extLst>
          </p:cNvPr>
          <p:cNvSpPr>
            <a:spLocks noGrp="1"/>
          </p:cNvSpPr>
          <p:nvPr>
            <p:ph type="sldNum" sz="quarter" idx="12"/>
          </p:nvPr>
        </p:nvSpPr>
        <p:spPr/>
        <p:txBody>
          <a:bodyPr/>
          <a:lstStyle/>
          <a:p>
            <a:fld id="{0173BD0F-418F-44E7-9A36-910562C6BCD7}" type="slidenum">
              <a:rPr lang="en-US" smtClean="0"/>
              <a:t>‹#›</a:t>
            </a:fld>
            <a:endParaRPr lang="en-US"/>
          </a:p>
        </p:txBody>
      </p:sp>
    </p:spTree>
    <p:extLst>
      <p:ext uri="{BB962C8B-B14F-4D97-AF65-F5344CB8AC3E}">
        <p14:creationId xmlns:p14="http://schemas.microsoft.com/office/powerpoint/2010/main" val="2741555956"/>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1F9C-E300-46B6-8247-8F9986D839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D8F526-DE65-4B1B-B514-D3F2CD914F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F44F9D-040A-46CC-82D8-8CC892D5699B}"/>
              </a:ext>
            </a:extLst>
          </p:cNvPr>
          <p:cNvSpPr>
            <a:spLocks noGrp="1"/>
          </p:cNvSpPr>
          <p:nvPr>
            <p:ph type="dt" sz="half" idx="10"/>
          </p:nvPr>
        </p:nvSpPr>
        <p:spPr/>
        <p:txBody>
          <a:bodyPr/>
          <a:lstStyle/>
          <a:p>
            <a:fld id="{ABE22093-60D7-4193-A3C8-CE100A896EC5}" type="datetime1">
              <a:rPr lang="en-US" smtClean="0"/>
              <a:t>9/2/2020</a:t>
            </a:fld>
            <a:endParaRPr lang="en-US"/>
          </a:p>
        </p:txBody>
      </p:sp>
      <p:sp>
        <p:nvSpPr>
          <p:cNvPr id="5" name="Footer Placeholder 4">
            <a:extLst>
              <a:ext uri="{FF2B5EF4-FFF2-40B4-BE49-F238E27FC236}">
                <a16:creationId xmlns:a16="http://schemas.microsoft.com/office/drawing/2014/main" id="{909A4A72-5839-452E-8C13-9F3563BC80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6AB6E7-3E6B-48AB-8DCA-2D94B82CAC0F}"/>
              </a:ext>
            </a:extLst>
          </p:cNvPr>
          <p:cNvSpPr>
            <a:spLocks noGrp="1"/>
          </p:cNvSpPr>
          <p:nvPr>
            <p:ph type="sldNum" sz="quarter" idx="12"/>
          </p:nvPr>
        </p:nvSpPr>
        <p:spPr/>
        <p:txBody>
          <a:bodyPr/>
          <a:lstStyle/>
          <a:p>
            <a:fld id="{0173BD0F-418F-44E7-9A36-910562C6BCD7}" type="slidenum">
              <a:rPr lang="en-US" smtClean="0"/>
              <a:t>‹#›</a:t>
            </a:fld>
            <a:endParaRPr lang="en-US"/>
          </a:p>
        </p:txBody>
      </p:sp>
    </p:spTree>
    <p:extLst>
      <p:ext uri="{BB962C8B-B14F-4D97-AF65-F5344CB8AC3E}">
        <p14:creationId xmlns:p14="http://schemas.microsoft.com/office/powerpoint/2010/main" val="292459014"/>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8ED6-1D41-40F7-99DB-8454E22746DE}"/>
              </a:ext>
            </a:extLst>
          </p:cNvPr>
          <p:cNvSpPr>
            <a:spLocks noGrp="1"/>
          </p:cNvSpPr>
          <p:nvPr>
            <p:ph type="title"/>
          </p:nvPr>
        </p:nvSpPr>
        <p:spPr>
          <a:xfrm>
            <a:off x="831851" y="170974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E3E09E-857F-4E17-ACD2-842337DEDEBE}"/>
              </a:ext>
            </a:extLst>
          </p:cNvPr>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5AC020-2C7A-4A63-A6B1-0E4ED87A3F66}"/>
              </a:ext>
            </a:extLst>
          </p:cNvPr>
          <p:cNvSpPr>
            <a:spLocks noGrp="1"/>
          </p:cNvSpPr>
          <p:nvPr>
            <p:ph type="dt" sz="half" idx="10"/>
          </p:nvPr>
        </p:nvSpPr>
        <p:spPr/>
        <p:txBody>
          <a:bodyPr/>
          <a:lstStyle/>
          <a:p>
            <a:fld id="{ECCAF55C-63E2-4406-B449-B626696754F4}" type="datetime1">
              <a:rPr lang="en-US" smtClean="0"/>
              <a:t>9/2/2020</a:t>
            </a:fld>
            <a:endParaRPr lang="en-US"/>
          </a:p>
        </p:txBody>
      </p:sp>
      <p:sp>
        <p:nvSpPr>
          <p:cNvPr id="5" name="Footer Placeholder 4">
            <a:extLst>
              <a:ext uri="{FF2B5EF4-FFF2-40B4-BE49-F238E27FC236}">
                <a16:creationId xmlns:a16="http://schemas.microsoft.com/office/drawing/2014/main" id="{CEBC69E4-1FB6-420C-A1FB-48BEB9178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B452BB-701D-46BC-9B49-22AE91DC65E7}"/>
              </a:ext>
            </a:extLst>
          </p:cNvPr>
          <p:cNvSpPr>
            <a:spLocks noGrp="1"/>
          </p:cNvSpPr>
          <p:nvPr>
            <p:ph type="sldNum" sz="quarter" idx="12"/>
          </p:nvPr>
        </p:nvSpPr>
        <p:spPr/>
        <p:txBody>
          <a:bodyPr/>
          <a:lstStyle/>
          <a:p>
            <a:fld id="{0173BD0F-418F-44E7-9A36-910562C6BCD7}" type="slidenum">
              <a:rPr lang="en-US" smtClean="0"/>
              <a:t>‹#›</a:t>
            </a:fld>
            <a:endParaRPr lang="en-US"/>
          </a:p>
        </p:txBody>
      </p:sp>
    </p:spTree>
    <p:extLst>
      <p:ext uri="{BB962C8B-B14F-4D97-AF65-F5344CB8AC3E}">
        <p14:creationId xmlns:p14="http://schemas.microsoft.com/office/powerpoint/2010/main" val="125029532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73ED4-1C88-4BAA-9EDC-6AB5211455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37137E-36FA-4363-BF8D-C7ED7F50380A}"/>
              </a:ext>
            </a:extLst>
          </p:cNvPr>
          <p:cNvSpPr>
            <a:spLocks noGrp="1"/>
          </p:cNvSpPr>
          <p:nvPr>
            <p:ph type="pic" idx="1"/>
          </p:nvPr>
        </p:nvSpPr>
        <p:spPr>
          <a:xfrm>
            <a:off x="5183188" y="987431"/>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4" name="Text Placeholder 3">
            <a:extLst>
              <a:ext uri="{FF2B5EF4-FFF2-40B4-BE49-F238E27FC236}">
                <a16:creationId xmlns:a16="http://schemas.microsoft.com/office/drawing/2014/main" id="{9EA63D71-719C-495B-A2AD-2DED649135AB}"/>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CBD1FC-E068-4A09-A216-A2E27DE623AF}"/>
              </a:ext>
            </a:extLst>
          </p:cNvPr>
          <p:cNvSpPr>
            <a:spLocks noGrp="1"/>
          </p:cNvSpPr>
          <p:nvPr>
            <p:ph type="dt" sz="half" idx="10"/>
          </p:nvPr>
        </p:nvSpPr>
        <p:spPr/>
        <p:txBody>
          <a:bodyPr/>
          <a:lstStyle/>
          <a:p>
            <a:fld id="{13137516-8560-4D57-88CF-964F7CF092E5}" type="datetime1">
              <a:rPr lang="en-US" smtClean="0"/>
              <a:t>9/2/2020</a:t>
            </a:fld>
            <a:endParaRPr lang="en-US"/>
          </a:p>
        </p:txBody>
      </p:sp>
      <p:sp>
        <p:nvSpPr>
          <p:cNvPr id="6" name="Footer Placeholder 5">
            <a:extLst>
              <a:ext uri="{FF2B5EF4-FFF2-40B4-BE49-F238E27FC236}">
                <a16:creationId xmlns:a16="http://schemas.microsoft.com/office/drawing/2014/main" id="{E016D995-F33A-4E37-96D9-91687F7E72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8F02C2-73AC-40E7-93A4-49DCC7E31FE1}"/>
              </a:ext>
            </a:extLst>
          </p:cNvPr>
          <p:cNvSpPr>
            <a:spLocks noGrp="1"/>
          </p:cNvSpPr>
          <p:nvPr>
            <p:ph type="sldNum" sz="quarter" idx="12"/>
          </p:nvPr>
        </p:nvSpPr>
        <p:spPr/>
        <p:txBody>
          <a:bodyPr/>
          <a:lstStyle/>
          <a:p>
            <a:fld id="{0173BD0F-418F-44E7-9A36-910562C6BCD7}" type="slidenum">
              <a:rPr lang="en-US" smtClean="0"/>
              <a:t>‹#›</a:t>
            </a:fld>
            <a:endParaRPr lang="en-US"/>
          </a:p>
        </p:txBody>
      </p:sp>
    </p:spTree>
    <p:extLst>
      <p:ext uri="{BB962C8B-B14F-4D97-AF65-F5344CB8AC3E}">
        <p14:creationId xmlns:p14="http://schemas.microsoft.com/office/powerpoint/2010/main" val="23842078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5B5B1-8E27-46DD-93F3-0FB6F595C3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A4BE73-9F03-4F04-9C77-524612FD80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0BA641-0F5A-4301-A2B1-8810A72A57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3BD3A3-D1A4-4667-BB3A-729869D336F7}"/>
              </a:ext>
            </a:extLst>
          </p:cNvPr>
          <p:cNvSpPr>
            <a:spLocks noGrp="1"/>
          </p:cNvSpPr>
          <p:nvPr>
            <p:ph type="dt" sz="half" idx="10"/>
          </p:nvPr>
        </p:nvSpPr>
        <p:spPr/>
        <p:txBody>
          <a:bodyPr/>
          <a:lstStyle/>
          <a:p>
            <a:fld id="{4C734D19-CA96-455B-AAFE-58DB596504F4}" type="datetime1">
              <a:rPr lang="en-US" smtClean="0"/>
              <a:t>9/2/2020</a:t>
            </a:fld>
            <a:endParaRPr lang="en-US"/>
          </a:p>
        </p:txBody>
      </p:sp>
      <p:sp>
        <p:nvSpPr>
          <p:cNvPr id="6" name="Footer Placeholder 5">
            <a:extLst>
              <a:ext uri="{FF2B5EF4-FFF2-40B4-BE49-F238E27FC236}">
                <a16:creationId xmlns:a16="http://schemas.microsoft.com/office/drawing/2014/main" id="{DAD97AE5-B4CB-4431-AE78-453FC0BF1B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42DBD8-A726-4072-BF80-1E46BDFDCE7C}"/>
              </a:ext>
            </a:extLst>
          </p:cNvPr>
          <p:cNvSpPr>
            <a:spLocks noGrp="1"/>
          </p:cNvSpPr>
          <p:nvPr>
            <p:ph type="sldNum" sz="quarter" idx="12"/>
          </p:nvPr>
        </p:nvSpPr>
        <p:spPr/>
        <p:txBody>
          <a:bodyPr/>
          <a:lstStyle/>
          <a:p>
            <a:fld id="{0173BD0F-418F-44E7-9A36-910562C6BCD7}" type="slidenum">
              <a:rPr lang="en-US" smtClean="0"/>
              <a:t>‹#›</a:t>
            </a:fld>
            <a:endParaRPr lang="en-US"/>
          </a:p>
        </p:txBody>
      </p:sp>
    </p:spTree>
    <p:extLst>
      <p:ext uri="{BB962C8B-B14F-4D97-AF65-F5344CB8AC3E}">
        <p14:creationId xmlns:p14="http://schemas.microsoft.com/office/powerpoint/2010/main" val="2941346440"/>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32322-2406-4044-9880-45D5C0C4FBEC}"/>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F64F9E-3B3B-410C-B0E4-F838C4B253A9}"/>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180911-B729-41CD-8BA9-D5F43D27BC1B}"/>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6B05E1-487B-4986-93A8-7ED6EA218740}"/>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8688-20CF-411D-ABA5-58071D26A88A}"/>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71318B-1377-478D-8B2B-E8FE3796875E}"/>
              </a:ext>
            </a:extLst>
          </p:cNvPr>
          <p:cNvSpPr>
            <a:spLocks noGrp="1"/>
          </p:cNvSpPr>
          <p:nvPr>
            <p:ph type="dt" sz="half" idx="10"/>
          </p:nvPr>
        </p:nvSpPr>
        <p:spPr/>
        <p:txBody>
          <a:bodyPr/>
          <a:lstStyle/>
          <a:p>
            <a:fld id="{D379B1B8-0A88-4B0C-9FD4-830A91659378}" type="datetime1">
              <a:rPr lang="en-US" smtClean="0"/>
              <a:t>9/2/2020</a:t>
            </a:fld>
            <a:endParaRPr lang="en-US"/>
          </a:p>
        </p:txBody>
      </p:sp>
      <p:sp>
        <p:nvSpPr>
          <p:cNvPr id="8" name="Footer Placeholder 7">
            <a:extLst>
              <a:ext uri="{FF2B5EF4-FFF2-40B4-BE49-F238E27FC236}">
                <a16:creationId xmlns:a16="http://schemas.microsoft.com/office/drawing/2014/main" id="{9C19B35B-7F1C-4303-84BB-CFEAC96B8B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D36D27-7692-4853-BAFE-00C581CDA868}"/>
              </a:ext>
            </a:extLst>
          </p:cNvPr>
          <p:cNvSpPr>
            <a:spLocks noGrp="1"/>
          </p:cNvSpPr>
          <p:nvPr>
            <p:ph type="sldNum" sz="quarter" idx="12"/>
          </p:nvPr>
        </p:nvSpPr>
        <p:spPr/>
        <p:txBody>
          <a:bodyPr/>
          <a:lstStyle/>
          <a:p>
            <a:fld id="{0173BD0F-418F-44E7-9A36-910562C6BCD7}" type="slidenum">
              <a:rPr lang="en-US" smtClean="0"/>
              <a:t>‹#›</a:t>
            </a:fld>
            <a:endParaRPr lang="en-US"/>
          </a:p>
        </p:txBody>
      </p:sp>
    </p:spTree>
    <p:extLst>
      <p:ext uri="{BB962C8B-B14F-4D97-AF65-F5344CB8AC3E}">
        <p14:creationId xmlns:p14="http://schemas.microsoft.com/office/powerpoint/2010/main" val="1339661155"/>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44F75-22D7-40D7-84C5-DEFBEC8C1E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2C06ED-2C7E-454B-9624-AF108A1489CA}"/>
              </a:ext>
            </a:extLst>
          </p:cNvPr>
          <p:cNvSpPr>
            <a:spLocks noGrp="1"/>
          </p:cNvSpPr>
          <p:nvPr>
            <p:ph type="dt" sz="half" idx="10"/>
          </p:nvPr>
        </p:nvSpPr>
        <p:spPr/>
        <p:txBody>
          <a:bodyPr/>
          <a:lstStyle/>
          <a:p>
            <a:fld id="{CDB10519-7B9C-4CFB-BFF6-694B7BA441E4}" type="datetime1">
              <a:rPr lang="en-US" smtClean="0"/>
              <a:t>9/2/2020</a:t>
            </a:fld>
            <a:endParaRPr lang="en-US"/>
          </a:p>
        </p:txBody>
      </p:sp>
      <p:sp>
        <p:nvSpPr>
          <p:cNvPr id="4" name="Footer Placeholder 3">
            <a:extLst>
              <a:ext uri="{FF2B5EF4-FFF2-40B4-BE49-F238E27FC236}">
                <a16:creationId xmlns:a16="http://schemas.microsoft.com/office/drawing/2014/main" id="{A144BD7D-9DA2-4F72-8AB0-7C79819F2B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CBFA19-1192-4E36-999D-7C8A8DB331E6}"/>
              </a:ext>
            </a:extLst>
          </p:cNvPr>
          <p:cNvSpPr>
            <a:spLocks noGrp="1"/>
          </p:cNvSpPr>
          <p:nvPr>
            <p:ph type="sldNum" sz="quarter" idx="12"/>
          </p:nvPr>
        </p:nvSpPr>
        <p:spPr/>
        <p:txBody>
          <a:bodyPr/>
          <a:lstStyle/>
          <a:p>
            <a:fld id="{0173BD0F-418F-44E7-9A36-910562C6BCD7}" type="slidenum">
              <a:rPr lang="en-US" smtClean="0"/>
              <a:t>‹#›</a:t>
            </a:fld>
            <a:endParaRPr lang="en-US"/>
          </a:p>
        </p:txBody>
      </p:sp>
    </p:spTree>
    <p:extLst>
      <p:ext uri="{BB962C8B-B14F-4D97-AF65-F5344CB8AC3E}">
        <p14:creationId xmlns:p14="http://schemas.microsoft.com/office/powerpoint/2010/main" val="3640651830"/>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3F8C08-C648-4044-B3D3-53C1BFEBB22A}"/>
              </a:ext>
            </a:extLst>
          </p:cNvPr>
          <p:cNvSpPr>
            <a:spLocks noGrp="1"/>
          </p:cNvSpPr>
          <p:nvPr>
            <p:ph type="dt" sz="half" idx="10"/>
          </p:nvPr>
        </p:nvSpPr>
        <p:spPr/>
        <p:txBody>
          <a:bodyPr/>
          <a:lstStyle/>
          <a:p>
            <a:fld id="{178C878B-2EF0-4040-B0AC-17D1270FF95C}" type="datetime1">
              <a:rPr lang="en-US" smtClean="0"/>
              <a:t>9/2/2020</a:t>
            </a:fld>
            <a:endParaRPr lang="en-US"/>
          </a:p>
        </p:txBody>
      </p:sp>
      <p:sp>
        <p:nvSpPr>
          <p:cNvPr id="3" name="Footer Placeholder 2">
            <a:extLst>
              <a:ext uri="{FF2B5EF4-FFF2-40B4-BE49-F238E27FC236}">
                <a16:creationId xmlns:a16="http://schemas.microsoft.com/office/drawing/2014/main" id="{926D105B-A610-402F-8C53-C07804D12D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D2FF31-9637-4B5F-9951-FCF903ED7336}"/>
              </a:ext>
            </a:extLst>
          </p:cNvPr>
          <p:cNvSpPr>
            <a:spLocks noGrp="1"/>
          </p:cNvSpPr>
          <p:nvPr>
            <p:ph type="sldNum" sz="quarter" idx="12"/>
          </p:nvPr>
        </p:nvSpPr>
        <p:spPr/>
        <p:txBody>
          <a:bodyPr/>
          <a:lstStyle/>
          <a:p>
            <a:fld id="{0173BD0F-418F-44E7-9A36-910562C6BCD7}" type="slidenum">
              <a:rPr lang="en-US" smtClean="0"/>
              <a:t>‹#›</a:t>
            </a:fld>
            <a:endParaRPr lang="en-US"/>
          </a:p>
        </p:txBody>
      </p:sp>
    </p:spTree>
    <p:extLst>
      <p:ext uri="{BB962C8B-B14F-4D97-AF65-F5344CB8AC3E}">
        <p14:creationId xmlns:p14="http://schemas.microsoft.com/office/powerpoint/2010/main" val="46974592"/>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1555-5240-4A6B-9646-46128488B8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048640-C300-4EE3-8142-7F247A4338C4}"/>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B08427-7B43-4ECD-900B-6D00D945E4E0}"/>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22A3FC-1331-43AC-AA43-ED69CBC8A5C5}"/>
              </a:ext>
            </a:extLst>
          </p:cNvPr>
          <p:cNvSpPr>
            <a:spLocks noGrp="1"/>
          </p:cNvSpPr>
          <p:nvPr>
            <p:ph type="dt" sz="half" idx="10"/>
          </p:nvPr>
        </p:nvSpPr>
        <p:spPr/>
        <p:txBody>
          <a:bodyPr/>
          <a:lstStyle/>
          <a:p>
            <a:fld id="{6ABC349B-478F-4F1F-9EA5-8A8A8BAB573F}" type="datetime1">
              <a:rPr lang="en-US" smtClean="0"/>
              <a:t>9/2/2020</a:t>
            </a:fld>
            <a:endParaRPr lang="en-US"/>
          </a:p>
        </p:txBody>
      </p:sp>
      <p:sp>
        <p:nvSpPr>
          <p:cNvPr id="6" name="Footer Placeholder 5">
            <a:extLst>
              <a:ext uri="{FF2B5EF4-FFF2-40B4-BE49-F238E27FC236}">
                <a16:creationId xmlns:a16="http://schemas.microsoft.com/office/drawing/2014/main" id="{BD0311C5-C375-4978-88AA-18F4A608AB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7CD3D3-70D8-4E37-A8E9-02732467EADE}"/>
              </a:ext>
            </a:extLst>
          </p:cNvPr>
          <p:cNvSpPr>
            <a:spLocks noGrp="1"/>
          </p:cNvSpPr>
          <p:nvPr>
            <p:ph type="sldNum" sz="quarter" idx="12"/>
          </p:nvPr>
        </p:nvSpPr>
        <p:spPr/>
        <p:txBody>
          <a:bodyPr/>
          <a:lstStyle/>
          <a:p>
            <a:fld id="{0173BD0F-418F-44E7-9A36-910562C6BCD7}" type="slidenum">
              <a:rPr lang="en-US" smtClean="0"/>
              <a:t>‹#›</a:t>
            </a:fld>
            <a:endParaRPr lang="en-US"/>
          </a:p>
        </p:txBody>
      </p:sp>
    </p:spTree>
    <p:extLst>
      <p:ext uri="{BB962C8B-B14F-4D97-AF65-F5344CB8AC3E}">
        <p14:creationId xmlns:p14="http://schemas.microsoft.com/office/powerpoint/2010/main" val="3449005769"/>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73ED4-1C88-4BAA-9EDC-6AB5211455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37137E-36FA-4363-BF8D-C7ED7F50380A}"/>
              </a:ext>
            </a:extLst>
          </p:cNvPr>
          <p:cNvSpPr>
            <a:spLocks noGrp="1"/>
          </p:cNvSpPr>
          <p:nvPr>
            <p:ph type="pic" idx="1"/>
          </p:nvPr>
        </p:nvSpPr>
        <p:spPr>
          <a:xfrm>
            <a:off x="5183188" y="987431"/>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4" name="Text Placeholder 3">
            <a:extLst>
              <a:ext uri="{FF2B5EF4-FFF2-40B4-BE49-F238E27FC236}">
                <a16:creationId xmlns:a16="http://schemas.microsoft.com/office/drawing/2014/main" id="{9EA63D71-719C-495B-A2AD-2DED649135AB}"/>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CBD1FC-E068-4A09-A216-A2E27DE623AF}"/>
              </a:ext>
            </a:extLst>
          </p:cNvPr>
          <p:cNvSpPr>
            <a:spLocks noGrp="1"/>
          </p:cNvSpPr>
          <p:nvPr>
            <p:ph type="dt" sz="half" idx="10"/>
          </p:nvPr>
        </p:nvSpPr>
        <p:spPr/>
        <p:txBody>
          <a:bodyPr/>
          <a:lstStyle/>
          <a:p>
            <a:fld id="{13137516-8560-4D57-88CF-964F7CF092E5}" type="datetime1">
              <a:rPr lang="en-US" smtClean="0"/>
              <a:t>9/2/2020</a:t>
            </a:fld>
            <a:endParaRPr lang="en-US"/>
          </a:p>
        </p:txBody>
      </p:sp>
      <p:sp>
        <p:nvSpPr>
          <p:cNvPr id="6" name="Footer Placeholder 5">
            <a:extLst>
              <a:ext uri="{FF2B5EF4-FFF2-40B4-BE49-F238E27FC236}">
                <a16:creationId xmlns:a16="http://schemas.microsoft.com/office/drawing/2014/main" id="{E016D995-F33A-4E37-96D9-91687F7E72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8F02C2-73AC-40E7-93A4-49DCC7E31FE1}"/>
              </a:ext>
            </a:extLst>
          </p:cNvPr>
          <p:cNvSpPr>
            <a:spLocks noGrp="1"/>
          </p:cNvSpPr>
          <p:nvPr>
            <p:ph type="sldNum" sz="quarter" idx="12"/>
          </p:nvPr>
        </p:nvSpPr>
        <p:spPr/>
        <p:txBody>
          <a:bodyPr/>
          <a:lstStyle/>
          <a:p>
            <a:fld id="{0173BD0F-418F-44E7-9A36-910562C6BCD7}" type="slidenum">
              <a:rPr lang="en-US" smtClean="0"/>
              <a:t>‹#›</a:t>
            </a:fld>
            <a:endParaRPr lang="en-US"/>
          </a:p>
        </p:txBody>
      </p:sp>
    </p:spTree>
    <p:extLst>
      <p:ext uri="{BB962C8B-B14F-4D97-AF65-F5344CB8AC3E}">
        <p14:creationId xmlns:p14="http://schemas.microsoft.com/office/powerpoint/2010/main" val="3132702361"/>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63BF-08E8-4558-A90C-862E102A51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E09A4E-5909-480D-A312-54E7D225C1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B28E9-6750-4B63-8FFE-4286FADB7DC0}"/>
              </a:ext>
            </a:extLst>
          </p:cNvPr>
          <p:cNvSpPr>
            <a:spLocks noGrp="1"/>
          </p:cNvSpPr>
          <p:nvPr>
            <p:ph type="dt" sz="half" idx="10"/>
          </p:nvPr>
        </p:nvSpPr>
        <p:spPr/>
        <p:txBody>
          <a:bodyPr/>
          <a:lstStyle/>
          <a:p>
            <a:fld id="{441874E1-3169-4754-9601-F8FFBD4BC8B9}" type="datetime1">
              <a:rPr lang="en-US" smtClean="0"/>
              <a:t>9/2/2020</a:t>
            </a:fld>
            <a:endParaRPr lang="en-US"/>
          </a:p>
        </p:txBody>
      </p:sp>
      <p:sp>
        <p:nvSpPr>
          <p:cNvPr id="5" name="Footer Placeholder 4">
            <a:extLst>
              <a:ext uri="{FF2B5EF4-FFF2-40B4-BE49-F238E27FC236}">
                <a16:creationId xmlns:a16="http://schemas.microsoft.com/office/drawing/2014/main" id="{8583B055-E68B-4646-822C-EEE3F658FB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576D89-5001-4BEE-9957-318AD3D6A394}"/>
              </a:ext>
            </a:extLst>
          </p:cNvPr>
          <p:cNvSpPr>
            <a:spLocks noGrp="1"/>
          </p:cNvSpPr>
          <p:nvPr>
            <p:ph type="sldNum" sz="quarter" idx="12"/>
          </p:nvPr>
        </p:nvSpPr>
        <p:spPr/>
        <p:txBody>
          <a:bodyPr/>
          <a:lstStyle/>
          <a:p>
            <a:fld id="{0173BD0F-418F-44E7-9A36-910562C6BCD7}" type="slidenum">
              <a:rPr lang="en-US" smtClean="0"/>
              <a:t>‹#›</a:t>
            </a:fld>
            <a:endParaRPr lang="en-US"/>
          </a:p>
        </p:txBody>
      </p:sp>
    </p:spTree>
    <p:extLst>
      <p:ext uri="{BB962C8B-B14F-4D97-AF65-F5344CB8AC3E}">
        <p14:creationId xmlns:p14="http://schemas.microsoft.com/office/powerpoint/2010/main" val="3659196292"/>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65832D-401B-489D-AED3-69B56438CFA0}"/>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C8A5C0-3761-469B-BC06-3BA396D0797F}"/>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05E24-FC7A-4109-8579-1047BD753D55}"/>
              </a:ext>
            </a:extLst>
          </p:cNvPr>
          <p:cNvSpPr>
            <a:spLocks noGrp="1"/>
          </p:cNvSpPr>
          <p:nvPr>
            <p:ph type="dt" sz="half" idx="10"/>
          </p:nvPr>
        </p:nvSpPr>
        <p:spPr/>
        <p:txBody>
          <a:bodyPr/>
          <a:lstStyle/>
          <a:p>
            <a:fld id="{635CADEC-304C-4663-BE7B-F8D84EFA885D}" type="datetime1">
              <a:rPr lang="en-US" smtClean="0"/>
              <a:t>9/2/2020</a:t>
            </a:fld>
            <a:endParaRPr lang="en-US"/>
          </a:p>
        </p:txBody>
      </p:sp>
      <p:sp>
        <p:nvSpPr>
          <p:cNvPr id="5" name="Footer Placeholder 4">
            <a:extLst>
              <a:ext uri="{FF2B5EF4-FFF2-40B4-BE49-F238E27FC236}">
                <a16:creationId xmlns:a16="http://schemas.microsoft.com/office/drawing/2014/main" id="{9A59073C-5A91-4536-9EC1-1395B8557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0ACFEE-3F1D-4724-9FDB-DD9B37A2B29C}"/>
              </a:ext>
            </a:extLst>
          </p:cNvPr>
          <p:cNvSpPr>
            <a:spLocks noGrp="1"/>
          </p:cNvSpPr>
          <p:nvPr>
            <p:ph type="sldNum" sz="quarter" idx="12"/>
          </p:nvPr>
        </p:nvSpPr>
        <p:spPr/>
        <p:txBody>
          <a:bodyPr/>
          <a:lstStyle/>
          <a:p>
            <a:fld id="{0173BD0F-418F-44E7-9A36-910562C6BCD7}" type="slidenum">
              <a:rPr lang="en-US" smtClean="0"/>
              <a:t>‹#›</a:t>
            </a:fld>
            <a:endParaRPr lang="en-US"/>
          </a:p>
        </p:txBody>
      </p:sp>
    </p:spTree>
    <p:extLst>
      <p:ext uri="{BB962C8B-B14F-4D97-AF65-F5344CB8AC3E}">
        <p14:creationId xmlns:p14="http://schemas.microsoft.com/office/powerpoint/2010/main" val="228086624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em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media/image4.emf"/><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emf"/><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11.png"/><Relationship Id="rId5" Type="http://schemas.openxmlformats.org/officeDocument/2006/relationships/slideLayout" Target="../slideLayouts/slideLayout71.xml"/><Relationship Id="rId10" Type="http://schemas.openxmlformats.org/officeDocument/2006/relationships/image" Target="../media/image10.emf"/><Relationship Id="rId4" Type="http://schemas.openxmlformats.org/officeDocument/2006/relationships/slideLayout" Target="../slideLayouts/slideLayout70.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8.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9.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A598A-3023-4638-ABF2-1D48A988DCD8}"/>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859E3E-8EA4-4284-9D09-A8ACB76494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7A9AE-4AA2-43C1-AC8E-4F02C8889073}"/>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B0A7F-38F7-4FE7-A8E2-99B09B8EAB04}" type="datetime1">
              <a:rPr lang="en-US" smtClean="0"/>
              <a:t>9/2/2020</a:t>
            </a:fld>
            <a:endParaRPr lang="en-US"/>
          </a:p>
        </p:txBody>
      </p:sp>
      <p:sp>
        <p:nvSpPr>
          <p:cNvPr id="5" name="Footer Placeholder 4">
            <a:extLst>
              <a:ext uri="{FF2B5EF4-FFF2-40B4-BE49-F238E27FC236}">
                <a16:creationId xmlns:a16="http://schemas.microsoft.com/office/drawing/2014/main" id="{523A975A-85CA-4E51-AA7F-2669C617304E}"/>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5212DC-246F-422C-A6A5-603FA8E90313}"/>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3BD0F-418F-44E7-9A36-910562C6BCD7}" type="slidenum">
              <a:rPr lang="en-US" smtClean="0"/>
              <a:t>‹#›</a:t>
            </a:fld>
            <a:endParaRPr lang="en-US"/>
          </a:p>
        </p:txBody>
      </p:sp>
    </p:spTree>
    <p:extLst>
      <p:ext uri="{BB962C8B-B14F-4D97-AF65-F5344CB8AC3E}">
        <p14:creationId xmlns:p14="http://schemas.microsoft.com/office/powerpoint/2010/main" val="2149024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EA0C8-B1EB-4326-AC69-38B086D33EAE}" type="datetime1">
              <a:rPr lang="en-US" smtClean="0"/>
              <a:t>9/2/2020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00706-0634-498A-A29E-752CB46CF188}" type="slidenum">
              <a:rPr lang="en-US" smtClean="0"/>
              <a:t>‹#›</a:t>
            </a:fld>
            <a:endParaRPr lang="en-US"/>
          </a:p>
        </p:txBody>
      </p:sp>
    </p:spTree>
    <p:extLst>
      <p:ext uri="{BB962C8B-B14F-4D97-AF65-F5344CB8AC3E}">
        <p14:creationId xmlns:p14="http://schemas.microsoft.com/office/powerpoint/2010/main" val="3762566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908955-7FFC-4F37-8D3C-E42A4405757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8E21FD-6784-43AC-86C8-D986FB5E46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1F1C49-89A6-45B8-AD6A-A78B65F6CC2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87A69F4-73B2-4C27-8196-F826F75E2E48}" type="datetime1">
              <a:rPr lang="en-US" smtClean="0"/>
              <a:t>9/2/2020</a:t>
            </a:fld>
            <a:endParaRPr lang="en-US"/>
          </a:p>
        </p:txBody>
      </p:sp>
      <p:sp>
        <p:nvSpPr>
          <p:cNvPr id="5" name="Footer Placeholder 4">
            <a:extLst>
              <a:ext uri="{FF2B5EF4-FFF2-40B4-BE49-F238E27FC236}">
                <a16:creationId xmlns:a16="http://schemas.microsoft.com/office/drawing/2014/main" id="{D0B998DE-59EB-40F1-8194-400686D81310}"/>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A55BD0-C7F3-4EA3-A532-76E6081A48E9}"/>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BDE4C1-1098-48A5-B2E5-0A16DC9BBBA9}" type="slidenum">
              <a:rPr lang="en-US" smtClean="0"/>
              <a:t>‹#›</a:t>
            </a:fld>
            <a:endParaRPr lang="en-US"/>
          </a:p>
        </p:txBody>
      </p:sp>
    </p:spTree>
    <p:extLst>
      <p:ext uri="{BB962C8B-B14F-4D97-AF65-F5344CB8AC3E}">
        <p14:creationId xmlns:p14="http://schemas.microsoft.com/office/powerpoint/2010/main" val="11872019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07022BF-EA04-4329-A6EE-687A9F193E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0981097-B09B-4056-B717-2C76A17CA3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3AA53DB-E492-4C3A-866F-7E9F8C9602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966B59-1774-4C28-A63C-BD63DA3EC71B}" type="datetime1">
              <a:rPr lang="en-US" smtClean="0"/>
              <a:t>9/2/2020</a:t>
            </a:fld>
            <a:endParaRPr lang="fr-FR"/>
          </a:p>
        </p:txBody>
      </p:sp>
      <p:sp>
        <p:nvSpPr>
          <p:cNvPr id="5" name="Espace réservé du pied de page 4">
            <a:extLst>
              <a:ext uri="{FF2B5EF4-FFF2-40B4-BE49-F238E27FC236}">
                <a16:creationId xmlns:a16="http://schemas.microsoft.com/office/drawing/2014/main" id="{F48F3350-E1F7-4C6D-96D2-3ADFE711A0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664A82A-0317-48C9-89A5-088A31E959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B594B-94E6-45EC-8826-84197008BE15}" type="slidenum">
              <a:rPr lang="fr-FR" smtClean="0"/>
              <a:t>‹#›</a:t>
            </a:fld>
            <a:endParaRPr lang="fr-FR"/>
          </a:p>
        </p:txBody>
      </p:sp>
    </p:spTree>
    <p:extLst>
      <p:ext uri="{BB962C8B-B14F-4D97-AF65-F5344CB8AC3E}">
        <p14:creationId xmlns:p14="http://schemas.microsoft.com/office/powerpoint/2010/main" val="38493396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33BC825-9876-40F7-A049-86D4B4234BBA}"/>
              </a:ext>
            </a:extLst>
          </p:cNvPr>
          <p:cNvPicPr>
            <a:picLocks noChangeAspect="1"/>
          </p:cNvPicPr>
          <p:nvPr/>
        </p:nvPicPr>
        <p:blipFill>
          <a:blip r:embed="rId13"/>
          <a:stretch>
            <a:fillRect/>
          </a:stretch>
        </p:blipFill>
        <p:spPr>
          <a:xfrm>
            <a:off x="0" y="-18288"/>
            <a:ext cx="12192000" cy="1141364"/>
          </a:xfrm>
          <a:prstGeom prst="rect">
            <a:avLst/>
          </a:prstGeom>
        </p:spPr>
      </p:pic>
      <p:pic>
        <p:nvPicPr>
          <p:cNvPr id="12" name="Picture 11">
            <a:extLst>
              <a:ext uri="{FF2B5EF4-FFF2-40B4-BE49-F238E27FC236}">
                <a16:creationId xmlns:a16="http://schemas.microsoft.com/office/drawing/2014/main" id="{1564908A-69FC-4246-A0D9-9AD32DB45465}"/>
              </a:ext>
            </a:extLst>
          </p:cNvPr>
          <p:cNvPicPr>
            <a:picLocks noChangeAspect="1"/>
          </p:cNvPicPr>
          <p:nvPr/>
        </p:nvPicPr>
        <p:blipFill>
          <a:blip r:embed="rId14"/>
          <a:stretch>
            <a:fillRect/>
          </a:stretch>
        </p:blipFill>
        <p:spPr>
          <a:xfrm>
            <a:off x="-1" y="6311900"/>
            <a:ext cx="9991661" cy="546100"/>
          </a:xfrm>
          <a:prstGeom prst="rect">
            <a:avLst/>
          </a:prstGeom>
          <a:ln>
            <a:noFill/>
          </a:ln>
        </p:spPr>
      </p:pic>
      <p:pic>
        <p:nvPicPr>
          <p:cNvPr id="9" name="Picture 8">
            <a:extLst>
              <a:ext uri="{FF2B5EF4-FFF2-40B4-BE49-F238E27FC236}">
                <a16:creationId xmlns:a16="http://schemas.microsoft.com/office/drawing/2014/main" id="{604AD4EF-5774-44F7-8D13-3FE0EF4CBA5B}"/>
              </a:ext>
            </a:extLst>
          </p:cNvPr>
          <p:cNvPicPr>
            <a:picLocks noChangeAspect="1"/>
          </p:cNvPicPr>
          <p:nvPr/>
        </p:nvPicPr>
        <p:blipFill>
          <a:blip r:embed="rId14"/>
          <a:stretch>
            <a:fillRect/>
          </a:stretch>
        </p:blipFill>
        <p:spPr>
          <a:xfrm>
            <a:off x="-1" y="6311900"/>
            <a:ext cx="9991661" cy="546100"/>
          </a:xfrm>
          <a:prstGeom prst="rect">
            <a:avLst/>
          </a:prstGeom>
          <a:ln>
            <a:noFill/>
          </a:ln>
        </p:spPr>
      </p:pic>
      <p:pic>
        <p:nvPicPr>
          <p:cNvPr id="10" name="Picture 9">
            <a:extLst>
              <a:ext uri="{FF2B5EF4-FFF2-40B4-BE49-F238E27FC236}">
                <a16:creationId xmlns:a16="http://schemas.microsoft.com/office/drawing/2014/main" id="{CB13FA03-AC4B-44C7-ACD3-A631168664AF}"/>
              </a:ext>
            </a:extLst>
          </p:cNvPr>
          <p:cNvPicPr>
            <a:picLocks noChangeAspect="1"/>
          </p:cNvPicPr>
          <p:nvPr/>
        </p:nvPicPr>
        <p:blipFill>
          <a:blip r:embed="rId15"/>
          <a:stretch>
            <a:fillRect/>
          </a:stretch>
        </p:blipFill>
        <p:spPr>
          <a:xfrm>
            <a:off x="9945464" y="6311899"/>
            <a:ext cx="2246535" cy="546100"/>
          </a:xfrm>
          <a:prstGeom prst="rect">
            <a:avLst/>
          </a:prstGeom>
          <a:ln>
            <a:noFill/>
          </a:ln>
        </p:spPr>
      </p:pic>
      <p:pic>
        <p:nvPicPr>
          <p:cNvPr id="7" name="Picture 6">
            <a:extLst>
              <a:ext uri="{FF2B5EF4-FFF2-40B4-BE49-F238E27FC236}">
                <a16:creationId xmlns:a16="http://schemas.microsoft.com/office/drawing/2014/main" id="{25464870-104B-494C-8DFE-30ACDEA913FA}"/>
              </a:ext>
            </a:extLst>
          </p:cNvPr>
          <p:cNvPicPr>
            <a:picLocks noChangeAspect="1"/>
          </p:cNvPicPr>
          <p:nvPr/>
        </p:nvPicPr>
        <p:blipFill>
          <a:blip r:embed="rId13"/>
          <a:stretch>
            <a:fillRect/>
          </a:stretch>
        </p:blipFill>
        <p:spPr>
          <a:xfrm>
            <a:off x="0" y="-26573"/>
            <a:ext cx="12192000" cy="1141364"/>
          </a:xfrm>
          <a:prstGeom prst="rect">
            <a:avLst/>
          </a:prstGeom>
        </p:spPr>
      </p:pic>
      <p:pic>
        <p:nvPicPr>
          <p:cNvPr id="8" name="Picture 7">
            <a:extLst>
              <a:ext uri="{FF2B5EF4-FFF2-40B4-BE49-F238E27FC236}">
                <a16:creationId xmlns:a16="http://schemas.microsoft.com/office/drawing/2014/main" id="{242C6521-C3E3-4BAD-BE21-524C77909250}"/>
              </a:ext>
            </a:extLst>
          </p:cNvPr>
          <p:cNvPicPr>
            <a:picLocks noChangeAspect="1"/>
          </p:cNvPicPr>
          <p:nvPr/>
        </p:nvPicPr>
        <p:blipFill>
          <a:blip r:embed="rId16"/>
          <a:stretch>
            <a:fillRect/>
          </a:stretch>
        </p:blipFill>
        <p:spPr>
          <a:xfrm>
            <a:off x="0" y="-19192"/>
            <a:ext cx="210409" cy="1141364"/>
          </a:xfrm>
          <a:prstGeom prst="rect">
            <a:avLst/>
          </a:prstGeom>
        </p:spPr>
      </p:pic>
      <p:sp>
        <p:nvSpPr>
          <p:cNvPr id="11" name="Rectangle 10">
            <a:extLst>
              <a:ext uri="{FF2B5EF4-FFF2-40B4-BE49-F238E27FC236}">
                <a16:creationId xmlns:a16="http://schemas.microsoft.com/office/drawing/2014/main" id="{31E166D9-739E-49D2-A90A-BB38D0330F5E}"/>
              </a:ext>
            </a:extLst>
          </p:cNvPr>
          <p:cNvSpPr/>
          <p:nvPr/>
        </p:nvSpPr>
        <p:spPr>
          <a:xfrm>
            <a:off x="9945464" y="6431061"/>
            <a:ext cx="2246535" cy="307777"/>
          </a:xfrm>
          <a:prstGeom prst="rect">
            <a:avLst/>
          </a:prstGeom>
        </p:spPr>
        <p:txBody>
          <a:bodyPr wrap="square">
            <a:spAutoFit/>
          </a:bodyPr>
          <a:lstStyle/>
          <a:p>
            <a:pPr algn="ctr"/>
            <a:r>
              <a:rPr lang="en-US" sz="1400" b="1" i="0" u="none" strike="noStrike" kern="1200" baseline="0" dirty="0">
                <a:solidFill>
                  <a:srgbClr val="FFFFFF"/>
                </a:solidFill>
                <a:latin typeface="Arial" panose="020B0604020202020204" pitchFamily="34" charset="0"/>
              </a:rPr>
              <a:t>arnoldporter.com</a:t>
            </a:r>
            <a:endParaRPr lang="en-US" sz="1400" dirty="0"/>
          </a:p>
        </p:txBody>
      </p:sp>
      <p:pic>
        <p:nvPicPr>
          <p:cNvPr id="13" name="Picture 12">
            <a:extLst>
              <a:ext uri="{FF2B5EF4-FFF2-40B4-BE49-F238E27FC236}">
                <a16:creationId xmlns:a16="http://schemas.microsoft.com/office/drawing/2014/main" id="{CE16A69B-0809-4AB6-90DB-5D3D744B53DD}"/>
              </a:ext>
            </a:extLst>
          </p:cNvPr>
          <p:cNvPicPr>
            <a:picLocks noChangeAspect="1"/>
          </p:cNvPicPr>
          <p:nvPr/>
        </p:nvPicPr>
        <p:blipFill>
          <a:blip r:embed="rId15"/>
          <a:stretch>
            <a:fillRect/>
          </a:stretch>
        </p:blipFill>
        <p:spPr>
          <a:xfrm>
            <a:off x="9945464" y="6311899"/>
            <a:ext cx="2246535" cy="546100"/>
          </a:xfrm>
          <a:prstGeom prst="rect">
            <a:avLst/>
          </a:prstGeom>
          <a:ln>
            <a:noFill/>
          </a:ln>
        </p:spPr>
      </p:pic>
      <p:pic>
        <p:nvPicPr>
          <p:cNvPr id="15" name="Picture 14">
            <a:extLst>
              <a:ext uri="{FF2B5EF4-FFF2-40B4-BE49-F238E27FC236}">
                <a16:creationId xmlns:a16="http://schemas.microsoft.com/office/drawing/2014/main" id="{58E1F85E-058D-4873-860C-3F2A8C46414B}"/>
              </a:ext>
            </a:extLst>
          </p:cNvPr>
          <p:cNvPicPr>
            <a:picLocks noChangeAspect="1"/>
          </p:cNvPicPr>
          <p:nvPr/>
        </p:nvPicPr>
        <p:blipFill>
          <a:blip r:embed="rId16"/>
          <a:stretch>
            <a:fillRect/>
          </a:stretch>
        </p:blipFill>
        <p:spPr>
          <a:xfrm>
            <a:off x="0" y="-18288"/>
            <a:ext cx="210409" cy="1141364"/>
          </a:xfrm>
          <a:prstGeom prst="rect">
            <a:avLst/>
          </a:prstGeom>
        </p:spPr>
      </p:pic>
      <p:sp>
        <p:nvSpPr>
          <p:cNvPr id="16" name="Rectangle 15">
            <a:extLst>
              <a:ext uri="{FF2B5EF4-FFF2-40B4-BE49-F238E27FC236}">
                <a16:creationId xmlns:a16="http://schemas.microsoft.com/office/drawing/2014/main" id="{C0203709-049F-4F06-80CB-F6A5240F93F2}"/>
              </a:ext>
            </a:extLst>
          </p:cNvPr>
          <p:cNvSpPr/>
          <p:nvPr/>
        </p:nvSpPr>
        <p:spPr>
          <a:xfrm>
            <a:off x="9945464" y="6431061"/>
            <a:ext cx="2246535" cy="307777"/>
          </a:xfrm>
          <a:prstGeom prst="rect">
            <a:avLst/>
          </a:prstGeom>
        </p:spPr>
        <p:txBody>
          <a:bodyPr wrap="square">
            <a:spAutoFit/>
          </a:bodyPr>
          <a:lstStyle/>
          <a:p>
            <a:pPr algn="ctr"/>
            <a:r>
              <a:rPr lang="en-US" sz="1400" b="1" i="0" u="none" strike="noStrike" kern="1200" baseline="0" dirty="0">
                <a:solidFill>
                  <a:srgbClr val="FFFFFF"/>
                </a:solidFill>
                <a:latin typeface="Arial" panose="020B0604020202020204" pitchFamily="34" charset="0"/>
              </a:rPr>
              <a:t>arnoldporter.com</a:t>
            </a:r>
            <a:endParaRPr lang="en-US" sz="1400" dirty="0"/>
          </a:p>
        </p:txBody>
      </p:sp>
      <p:sp>
        <p:nvSpPr>
          <p:cNvPr id="19" name="Date Placeholder 3">
            <a:extLst>
              <a:ext uri="{FF2B5EF4-FFF2-40B4-BE49-F238E27FC236}">
                <a16:creationId xmlns:a16="http://schemas.microsoft.com/office/drawing/2014/main" id="{BDA82AFA-D931-466A-9FF4-3F322686901D}"/>
              </a:ext>
            </a:extLst>
          </p:cNvPr>
          <p:cNvSpPr>
            <a:spLocks noGrp="1"/>
          </p:cNvSpPr>
          <p:nvPr>
            <p:ph type="dt" sz="half" idx="2"/>
          </p:nvPr>
        </p:nvSpPr>
        <p:spPr>
          <a:xfrm>
            <a:off x="457200" y="6446520"/>
            <a:ext cx="2157984" cy="246888"/>
          </a:xfrm>
          <a:prstGeom prst="rect">
            <a:avLst/>
          </a:prstGeom>
        </p:spPr>
        <p:txBody>
          <a:bodyPr vert="horz" lIns="91440" tIns="45720" rIns="91440" bIns="45720" rtlCol="0" anchor="ctr"/>
          <a:lstStyle>
            <a:lvl1pPr algn="l">
              <a:defRPr sz="1200">
                <a:solidFill>
                  <a:srgbClr val="636466"/>
                </a:solidFill>
                <a:latin typeface="Arial" panose="020B0604020202020204" pitchFamily="34" charset="0"/>
                <a:cs typeface="Arial" panose="020B0604020202020204" pitchFamily="34" charset="0"/>
              </a:defRPr>
            </a:lvl1pPr>
          </a:lstStyle>
          <a:p>
            <a:fld id="{B6D8E025-CE54-4051-8DCA-15DE690DFE1B}" type="datetime1">
              <a:rPr lang="en-US" smtClean="0"/>
              <a:t>9/2/2020</a:t>
            </a:fld>
            <a:endParaRPr lang="en-US"/>
          </a:p>
        </p:txBody>
      </p:sp>
      <p:sp>
        <p:nvSpPr>
          <p:cNvPr id="21" name="Slide Number Placeholder 5">
            <a:extLst>
              <a:ext uri="{FF2B5EF4-FFF2-40B4-BE49-F238E27FC236}">
                <a16:creationId xmlns:a16="http://schemas.microsoft.com/office/drawing/2014/main" id="{92143D56-EE56-4088-A08C-A4366611348A}"/>
              </a:ext>
            </a:extLst>
          </p:cNvPr>
          <p:cNvSpPr>
            <a:spLocks noGrp="1"/>
          </p:cNvSpPr>
          <p:nvPr>
            <p:ph type="sldNum" sz="quarter" idx="4"/>
          </p:nvPr>
        </p:nvSpPr>
        <p:spPr>
          <a:xfrm>
            <a:off x="9034272" y="6446520"/>
            <a:ext cx="914400" cy="246888"/>
          </a:xfrm>
          <a:prstGeom prst="rect">
            <a:avLst/>
          </a:prstGeom>
        </p:spPr>
        <p:txBody>
          <a:bodyPr vert="horz" lIns="91440" tIns="45720" rIns="91440" bIns="45720" rtlCol="0" anchor="ctr"/>
          <a:lstStyle>
            <a:lvl1pPr algn="l">
              <a:defRPr sz="1200">
                <a:solidFill>
                  <a:srgbClr val="636466"/>
                </a:solidFill>
              </a:defRPr>
            </a:lvl1pPr>
          </a:lstStyle>
          <a:p>
            <a:fld id="{7848AA10-F480-48EE-A50F-E24AC33D5F35}" type="slidenum">
              <a:rPr lang="en-US" smtClean="0"/>
              <a:t>‹#›</a:t>
            </a:fld>
            <a:endParaRPr lang="en-US"/>
          </a:p>
        </p:txBody>
      </p:sp>
      <p:sp>
        <p:nvSpPr>
          <p:cNvPr id="23" name="Footer Placeholder 4">
            <a:extLst>
              <a:ext uri="{FF2B5EF4-FFF2-40B4-BE49-F238E27FC236}">
                <a16:creationId xmlns:a16="http://schemas.microsoft.com/office/drawing/2014/main" id="{5C17B733-B7E4-480F-B1C9-487C1F2B1CFE}"/>
              </a:ext>
            </a:extLst>
          </p:cNvPr>
          <p:cNvSpPr>
            <a:spLocks noGrp="1"/>
          </p:cNvSpPr>
          <p:nvPr>
            <p:ph type="ftr" sz="quarter" idx="3"/>
          </p:nvPr>
        </p:nvSpPr>
        <p:spPr>
          <a:xfrm>
            <a:off x="2633472" y="6446520"/>
            <a:ext cx="2514600" cy="246888"/>
          </a:xfrm>
          <a:prstGeom prst="rect">
            <a:avLst/>
          </a:prstGeom>
        </p:spPr>
        <p:txBody>
          <a:bodyPr vert="horz" lIns="91440" tIns="45720" rIns="91440" bIns="45720" rtlCol="0" anchor="ctr"/>
          <a:lstStyle>
            <a:lvl1pPr algn="l">
              <a:defRPr sz="1200">
                <a:solidFill>
                  <a:srgbClr val="636466"/>
                </a:solidFill>
                <a:latin typeface="Arial" panose="020B0604020202020204" pitchFamily="34" charset="0"/>
                <a:cs typeface="Arial" panose="020B0604020202020204" pitchFamily="34" charset="0"/>
              </a:defRPr>
            </a:lvl1pPr>
          </a:lstStyle>
          <a:p>
            <a:endParaRPr lang="en-US"/>
          </a:p>
        </p:txBody>
      </p:sp>
      <p:sp>
        <p:nvSpPr>
          <p:cNvPr id="3" name="TextBox 2">
            <a:extLst>
              <a:ext uri="{FF2B5EF4-FFF2-40B4-BE49-F238E27FC236}">
                <a16:creationId xmlns:a16="http://schemas.microsoft.com/office/drawing/2014/main" id="{08796BC5-E340-48AA-958F-98AF2E2379B6}"/>
              </a:ext>
            </a:extLst>
          </p:cNvPr>
          <p:cNvSpPr txBox="1"/>
          <p:nvPr/>
        </p:nvSpPr>
        <p:spPr>
          <a:xfrm flipH="1">
            <a:off x="4724400" y="6445137"/>
            <a:ext cx="2743200" cy="246888"/>
          </a:xfrm>
          <a:prstGeom prst="rect">
            <a:avLst/>
          </a:prstGeom>
          <a:noFill/>
        </p:spPr>
        <p:txBody>
          <a:bodyPr wrap="square" rtlCol="0">
            <a:spAutoFit/>
          </a:bodyPr>
          <a:lstStyle/>
          <a:p>
            <a:pPr algn="ctr"/>
            <a:r>
              <a:rPr lang="en-US" sz="1200" kern="1200" dirty="0">
                <a:solidFill>
                  <a:srgbClr val="636466"/>
                </a:solidFill>
                <a:latin typeface="Arial" panose="020B0604020202020204" pitchFamily="34" charset="0"/>
                <a:ea typeface="+mn-ea"/>
                <a:cs typeface="Arial" panose="020B0604020202020204" pitchFamily="34" charset="0"/>
              </a:rPr>
              <a:t>Privileged and Confidential</a:t>
            </a:r>
          </a:p>
        </p:txBody>
      </p:sp>
      <p:sp>
        <p:nvSpPr>
          <p:cNvPr id="4" name="Title Placeholder 3">
            <a:extLst>
              <a:ext uri="{FF2B5EF4-FFF2-40B4-BE49-F238E27FC236}">
                <a16:creationId xmlns:a16="http://schemas.microsoft.com/office/drawing/2014/main" id="{2272EF80-57E3-4A79-9778-AA4DB26FFC73}"/>
              </a:ext>
            </a:extLst>
          </p:cNvPr>
          <p:cNvSpPr>
            <a:spLocks noGrp="1"/>
          </p:cNvSpPr>
          <p:nvPr>
            <p:ph type="title"/>
          </p:nvPr>
        </p:nvSpPr>
        <p:spPr>
          <a:xfrm>
            <a:off x="457200" y="0"/>
            <a:ext cx="11091672"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CD924FC3-3C99-4F33-99DC-8BFD3796F9CE}"/>
              </a:ext>
            </a:extLst>
          </p:cNvPr>
          <p:cNvSpPr>
            <a:spLocks noGrp="1"/>
          </p:cNvSpPr>
          <p:nvPr>
            <p:ph type="body" idx="1"/>
          </p:nvPr>
        </p:nvSpPr>
        <p:spPr>
          <a:xfrm>
            <a:off x="457200" y="1188720"/>
            <a:ext cx="11091672" cy="50566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69947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225425" marR="0" indent="-225425" algn="l" defTabSz="914400" rtl="0" eaLnBrk="1" fontAlgn="auto" latinLnBrk="0" hangingPunct="1">
        <a:lnSpc>
          <a:spcPct val="90000"/>
        </a:lnSpc>
        <a:spcBef>
          <a:spcPts val="1200"/>
        </a:spcBef>
        <a:spcAft>
          <a:spcPts val="200"/>
        </a:spcAft>
        <a:buClr>
          <a:srgbClr val="636466"/>
        </a:buClr>
        <a:buSzPct val="100000"/>
        <a:buFont typeface="Arial" panose="020B0604020202020204" pitchFamily="34" charset="0"/>
        <a:buChar char="•"/>
        <a:tabLst/>
        <a:defRPr lang="en-US" sz="2200" kern="1200" dirty="0" smtClean="0">
          <a:solidFill>
            <a:srgbClr val="636466"/>
          </a:solidFill>
          <a:latin typeface="Arial" panose="020B0604020202020204" pitchFamily="34" charset="0"/>
          <a:ea typeface="+mn-ea"/>
          <a:cs typeface="Arial" panose="020B0604020202020204" pitchFamily="34" charset="0"/>
        </a:defRPr>
      </a:lvl1pPr>
      <a:lvl2pPr marL="463550" marR="0" indent="-206375" algn="l" defTabSz="914400" rtl="0" eaLnBrk="1" fontAlgn="auto" latinLnBrk="0" hangingPunct="1">
        <a:lnSpc>
          <a:spcPct val="90000"/>
        </a:lnSpc>
        <a:spcBef>
          <a:spcPts val="200"/>
        </a:spcBef>
        <a:spcAft>
          <a:spcPts val="400"/>
        </a:spcAft>
        <a:buClr>
          <a:srgbClr val="636466"/>
        </a:buClr>
        <a:buSzTx/>
        <a:buFont typeface="Courier New" panose="02070309020205020404" pitchFamily="49" charset="0"/>
        <a:buChar char="o"/>
        <a:tabLst/>
        <a:defRPr sz="1800" kern="1200">
          <a:solidFill>
            <a:srgbClr val="636466"/>
          </a:solidFill>
          <a:latin typeface="Arial" panose="020B0604020202020204" pitchFamily="34" charset="0"/>
          <a:ea typeface="+mn-ea"/>
          <a:cs typeface="Arial" panose="020B0604020202020204" pitchFamily="34" charset="0"/>
        </a:defRPr>
      </a:lvl2pPr>
      <a:lvl3pPr marL="688975" marR="0" indent="-225425" algn="l" defTabSz="914400" rtl="0" eaLnBrk="1" fontAlgn="auto" latinLnBrk="0" hangingPunct="1">
        <a:lnSpc>
          <a:spcPct val="90000"/>
        </a:lnSpc>
        <a:spcBef>
          <a:spcPts val="200"/>
        </a:spcBef>
        <a:spcAft>
          <a:spcPts val="400"/>
        </a:spcAft>
        <a:buClr>
          <a:srgbClr val="636466"/>
        </a:buClr>
        <a:buSzTx/>
        <a:buFont typeface="Arial" panose="020B0604020202020204" pitchFamily="34" charset="0"/>
        <a:buChar char="‒"/>
        <a:tabLst/>
        <a:defRPr sz="1600" kern="1200">
          <a:solidFill>
            <a:srgbClr val="636466"/>
          </a:solidFill>
          <a:latin typeface="Arial" panose="020B0604020202020204" pitchFamily="34" charset="0"/>
          <a:ea typeface="+mn-ea"/>
          <a:cs typeface="Arial" panose="020B0604020202020204" pitchFamily="34" charset="0"/>
        </a:defRPr>
      </a:lvl3pPr>
      <a:lvl4pPr marL="914400" marR="0" indent="-192088" algn="l" defTabSz="914400" rtl="0" eaLnBrk="1" fontAlgn="auto" latinLnBrk="0" hangingPunct="1">
        <a:lnSpc>
          <a:spcPct val="90000"/>
        </a:lnSpc>
        <a:spcBef>
          <a:spcPts val="200"/>
        </a:spcBef>
        <a:spcAft>
          <a:spcPts val="400"/>
        </a:spcAft>
        <a:buClr>
          <a:srgbClr val="636466"/>
        </a:buClr>
        <a:buSzTx/>
        <a:buFont typeface="Wingdings" panose="05000000000000000000" pitchFamily="2" charset="2"/>
        <a:buChar char="§"/>
        <a:tabLst/>
        <a:defRPr sz="1400" kern="1200">
          <a:solidFill>
            <a:srgbClr val="636466"/>
          </a:solidFill>
          <a:latin typeface="Arial" panose="020B0604020202020204" pitchFamily="34" charset="0"/>
          <a:ea typeface="+mn-ea"/>
          <a:cs typeface="Arial" panose="020B0604020202020204" pitchFamily="34" charset="0"/>
        </a:defRPr>
      </a:lvl4pPr>
      <a:lvl5pPr marL="1139825" marR="0" indent="-249238" algn="l" defTabSz="914400" rtl="0" eaLnBrk="1" fontAlgn="auto" latinLnBrk="0" hangingPunct="1">
        <a:lnSpc>
          <a:spcPct val="90000"/>
        </a:lnSpc>
        <a:spcBef>
          <a:spcPts val="200"/>
        </a:spcBef>
        <a:spcAft>
          <a:spcPts val="400"/>
        </a:spcAft>
        <a:buClr>
          <a:srgbClr val="636466"/>
        </a:buClr>
        <a:buSzTx/>
        <a:buFont typeface="Courier New" panose="02070309020205020404" pitchFamily="49" charset="0"/>
        <a:buChar char="o"/>
        <a:tabLst/>
        <a:defRPr sz="1200" kern="1200">
          <a:solidFill>
            <a:srgbClr val="6364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A319EF2B-61C9-4095-80EB-F9ABF18819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a:p>
        </p:txBody>
      </p:sp>
      <p:sp>
        <p:nvSpPr>
          <p:cNvPr id="3" name="Symbol zastępczy tekstu 2">
            <a:extLst>
              <a:ext uri="{FF2B5EF4-FFF2-40B4-BE49-F238E27FC236}">
                <a16:creationId xmlns:a16="http://schemas.microsoft.com/office/drawing/2014/main" id="{501F7286-D2BE-4061-91C1-13E3A3D672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31CF02F3-AD3C-4543-84C2-D0E2C0D6C5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0F05FB-8964-449B-B8A8-9FD9F9DF86B4}" type="datetime1">
              <a:rPr lang="en-US" smtClean="0"/>
              <a:t>9/2/2020</a:t>
            </a:fld>
            <a:endParaRPr lang="en-US"/>
          </a:p>
        </p:txBody>
      </p:sp>
      <p:sp>
        <p:nvSpPr>
          <p:cNvPr id="5" name="Symbol zastępczy stopki 4">
            <a:extLst>
              <a:ext uri="{FF2B5EF4-FFF2-40B4-BE49-F238E27FC236}">
                <a16:creationId xmlns:a16="http://schemas.microsoft.com/office/drawing/2014/main" id="{B4AF3C4E-01C5-41AB-A3E7-9570CF0148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Michal Kania, University of Silesia </a:t>
            </a:r>
          </a:p>
        </p:txBody>
      </p:sp>
      <p:sp>
        <p:nvSpPr>
          <p:cNvPr id="6" name="Symbol zastępczy numeru slajdu 5">
            <a:extLst>
              <a:ext uri="{FF2B5EF4-FFF2-40B4-BE49-F238E27FC236}">
                <a16:creationId xmlns:a16="http://schemas.microsoft.com/office/drawing/2014/main" id="{866B74E3-A99C-4877-948B-EA1EC4CB47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B2DED-2AB2-474E-9241-5664DF8DDFF5}" type="slidenum">
              <a:rPr lang="en-US" smtClean="0"/>
              <a:t>‹#›</a:t>
            </a:fld>
            <a:endParaRPr lang="en-US"/>
          </a:p>
        </p:txBody>
      </p:sp>
    </p:spTree>
    <p:extLst>
      <p:ext uri="{BB962C8B-B14F-4D97-AF65-F5344CB8AC3E}">
        <p14:creationId xmlns:p14="http://schemas.microsoft.com/office/powerpoint/2010/main" val="357244013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ooter Placeholder 3"/>
          <p:cNvSpPr>
            <a:spLocks noGrp="1"/>
          </p:cNvSpPr>
          <p:nvPr>
            <p:ph type="ftr" sz="quarter" idx="3"/>
          </p:nvPr>
        </p:nvSpPr>
        <p:spPr>
          <a:xfrm>
            <a:off x="5363635" y="6438902"/>
            <a:ext cx="6002867" cy="257175"/>
          </a:xfrm>
          <a:prstGeom prst="rect">
            <a:avLst/>
          </a:prstGeom>
        </p:spPr>
        <p:txBody>
          <a:bodyPr/>
          <a:lstStyle>
            <a:lvl1pPr algn="ctr" fontAlgn="auto">
              <a:spcBef>
                <a:spcPts val="0"/>
              </a:spcBef>
              <a:spcAft>
                <a:spcPts val="0"/>
              </a:spcAft>
              <a:defRPr sz="800" baseline="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dirty="0"/>
              <a:t>© 2019 Feldesman Tucker Leifer Fidell LLP. All rights reserved.  |  www.ftlf.com </a:t>
            </a:r>
          </a:p>
        </p:txBody>
      </p:sp>
      <p:pic>
        <p:nvPicPr>
          <p:cNvPr id="1027" name="Picture 1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6207125"/>
            <a:ext cx="12192000"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4"/>
          </p:nvPr>
        </p:nvSpPr>
        <p:spPr>
          <a:xfrm>
            <a:off x="11341100" y="6375402"/>
            <a:ext cx="711200" cy="365125"/>
          </a:xfrm>
          <a:prstGeom prst="rect">
            <a:avLst/>
          </a:prstGeom>
        </p:spPr>
        <p:txBody>
          <a:bodyPr vert="horz" wrap="square" lIns="91440" tIns="45720" rIns="91440" bIns="45720" numCol="1" anchor="t" anchorCtr="0" compatLnSpc="1">
            <a:prstTxWarp prst="textNoShape">
              <a:avLst/>
            </a:prstTxWarp>
          </a:bodyPr>
          <a:lstStyle>
            <a:lvl1pPr algn="r">
              <a:defRPr sz="1400">
                <a:latin typeface="Open Sans" panose="020B0606030504020204" pitchFamily="34" charset="0"/>
                <a:ea typeface="Open Sans" panose="020B0606030504020204" pitchFamily="34" charset="0"/>
                <a:cs typeface="Open Sans" panose="020B0606030504020204" pitchFamily="34" charset="0"/>
              </a:defRPr>
            </a:lvl1pPr>
          </a:lstStyle>
          <a:p>
            <a:fld id="{3986A88A-2FE4-2A4D-8375-6AEC3CBA63DC}" type="slidenum">
              <a:rPr lang="en-US" smtClean="0"/>
              <a:pPr/>
              <a:t>‹#›</a:t>
            </a:fld>
            <a:endParaRPr lang="en-US" dirty="0"/>
          </a:p>
        </p:txBody>
      </p:sp>
      <p:pic>
        <p:nvPicPr>
          <p:cNvPr id="3" name="Picture 2">
            <a:extLst>
              <a:ext uri="{FF2B5EF4-FFF2-40B4-BE49-F238E27FC236}">
                <a16:creationId xmlns:a16="http://schemas.microsoft.com/office/drawing/2014/main" id="{E6B9987B-66CB-4220-87A1-76755A53FC25}"/>
              </a:ext>
            </a:extLst>
          </p:cNvPr>
          <p:cNvPicPr>
            <a:picLocks noChangeAspect="1"/>
          </p:cNvPicPr>
          <p:nvPr userDrawn="1"/>
        </p:nvPicPr>
        <p:blipFill>
          <a:blip r:embed="rId11"/>
          <a:stretch>
            <a:fillRect/>
          </a:stretch>
        </p:blipFill>
        <p:spPr>
          <a:xfrm>
            <a:off x="173493" y="6498626"/>
            <a:ext cx="4914439" cy="124023"/>
          </a:xfrm>
          <a:prstGeom prst="rect">
            <a:avLst/>
          </a:prstGeom>
        </p:spPr>
      </p:pic>
    </p:spTree>
    <p:extLst>
      <p:ext uri="{BB962C8B-B14F-4D97-AF65-F5344CB8AC3E}">
        <p14:creationId xmlns:p14="http://schemas.microsoft.com/office/powerpoint/2010/main" val="279078667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hf hd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A319EF2B-61C9-4095-80EB-F9ABF18819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a:p>
        </p:txBody>
      </p:sp>
      <p:sp>
        <p:nvSpPr>
          <p:cNvPr id="3" name="Symbol zastępczy tekstu 2">
            <a:extLst>
              <a:ext uri="{FF2B5EF4-FFF2-40B4-BE49-F238E27FC236}">
                <a16:creationId xmlns:a16="http://schemas.microsoft.com/office/drawing/2014/main" id="{501F7286-D2BE-4061-91C1-13E3A3D672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31CF02F3-AD3C-4543-84C2-D0E2C0D6C5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0F05FB-8964-449B-B8A8-9FD9F9DF86B4}" type="datetime1">
              <a:rPr lang="en-US" smtClean="0"/>
              <a:t>9/2/2020</a:t>
            </a:fld>
            <a:endParaRPr lang="en-US"/>
          </a:p>
        </p:txBody>
      </p:sp>
      <p:sp>
        <p:nvSpPr>
          <p:cNvPr id="5" name="Symbol zastępczy stopki 4">
            <a:extLst>
              <a:ext uri="{FF2B5EF4-FFF2-40B4-BE49-F238E27FC236}">
                <a16:creationId xmlns:a16="http://schemas.microsoft.com/office/drawing/2014/main" id="{B4AF3C4E-01C5-41AB-A3E7-9570CF0148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Michal Kania, University of Silesia </a:t>
            </a:r>
          </a:p>
        </p:txBody>
      </p:sp>
      <p:sp>
        <p:nvSpPr>
          <p:cNvPr id="6" name="Symbol zastępczy numeru slajdu 5">
            <a:extLst>
              <a:ext uri="{FF2B5EF4-FFF2-40B4-BE49-F238E27FC236}">
                <a16:creationId xmlns:a16="http://schemas.microsoft.com/office/drawing/2014/main" id="{866B74E3-A99C-4877-948B-EA1EC4CB47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B2DED-2AB2-474E-9241-5664DF8DDFF5}" type="slidenum">
              <a:rPr lang="en-US" smtClean="0"/>
              <a:t>‹#›</a:t>
            </a:fld>
            <a:endParaRPr lang="en-US"/>
          </a:p>
        </p:txBody>
      </p:sp>
    </p:spTree>
    <p:extLst>
      <p:ext uri="{BB962C8B-B14F-4D97-AF65-F5344CB8AC3E}">
        <p14:creationId xmlns:p14="http://schemas.microsoft.com/office/powerpoint/2010/main" val="270793766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A598A-3023-4638-ABF2-1D48A988DCD8}"/>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859E3E-8EA4-4284-9D09-A8ACB76494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7A9AE-4AA2-43C1-AC8E-4F02C8889073}"/>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B0A7F-38F7-4FE7-A8E2-99B09B8EAB04}" type="datetime1">
              <a:rPr lang="en-US" smtClean="0"/>
              <a:t>9/2/2020</a:t>
            </a:fld>
            <a:endParaRPr lang="en-US"/>
          </a:p>
        </p:txBody>
      </p:sp>
      <p:sp>
        <p:nvSpPr>
          <p:cNvPr id="5" name="Footer Placeholder 4">
            <a:extLst>
              <a:ext uri="{FF2B5EF4-FFF2-40B4-BE49-F238E27FC236}">
                <a16:creationId xmlns:a16="http://schemas.microsoft.com/office/drawing/2014/main" id="{523A975A-85CA-4E51-AA7F-2669C617304E}"/>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5212DC-246F-422C-A6A5-603FA8E90313}"/>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3BD0F-418F-44E7-9A36-910562C6BCD7}" type="slidenum">
              <a:rPr lang="en-US" smtClean="0"/>
              <a:t>‹#›</a:t>
            </a:fld>
            <a:endParaRPr lang="en-US"/>
          </a:p>
        </p:txBody>
      </p:sp>
    </p:spTree>
    <p:extLst>
      <p:ext uri="{BB962C8B-B14F-4D97-AF65-F5344CB8AC3E}">
        <p14:creationId xmlns:p14="http://schemas.microsoft.com/office/powerpoint/2010/main" val="192947303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hyperlink" Target="http://www.publicprocurementinternational.com/" TargetMode="External"/><Relationship Id="rId5" Type="http://schemas.openxmlformats.org/officeDocument/2006/relationships/image" Target="../media/image16.png"/><Relationship Id="rId4" Type="http://schemas.openxmlformats.org/officeDocument/2006/relationships/image" Target="../media/image15.jpg"/></Relationships>
</file>

<file path=ppt/slides/_rels/slide10.xml.rels><?xml version="1.0" encoding="UTF-8" standalone="yes"?>
<Relationships xmlns="http://schemas.openxmlformats.org/package/2006/relationships"><Relationship Id="rId3" Type="http://schemas.openxmlformats.org/officeDocument/2006/relationships/hyperlink" Target="https://ec.europa.eu/competition/international/overview/foreign_subsidies_white_paper.pdf" TargetMode="External"/><Relationship Id="rId2" Type="http://schemas.openxmlformats.org/officeDocument/2006/relationships/notesSlide" Target="../notesSlides/notesSlide2.xml"/><Relationship Id="rId1" Type="http://schemas.openxmlformats.org/officeDocument/2006/relationships/slideLayout" Target="../slideLayouts/slideLayout57.xml"/><Relationship Id="rId5" Type="http://schemas.openxmlformats.org/officeDocument/2006/relationships/image" Target="../media/image37.png"/><Relationship Id="rId4" Type="http://schemas.openxmlformats.org/officeDocument/2006/relationships/image" Target="../media/image36.jpg"/></Relationships>
</file>

<file path=ppt/slides/_rels/slide1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88.xml"/><Relationship Id="rId5" Type="http://schemas.openxmlformats.org/officeDocument/2006/relationships/image" Target="../media/image42.jpe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8.xml"/><Relationship Id="rId5" Type="http://schemas.openxmlformats.org/officeDocument/2006/relationships/image" Target="../media/image46.jpeg"/><Relationship Id="rId4"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1.png"/><Relationship Id="rId1" Type="http://schemas.openxmlformats.org/officeDocument/2006/relationships/slideLayout" Target="../slideLayouts/slideLayout3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hyperlink" Target="https://www.gsa.gov/cdnstatic/SPE-2020-11_0.pdf" TargetMode="External"/><Relationship Id="rId2" Type="http://schemas.openxmlformats.org/officeDocument/2006/relationships/hyperlink" Target="https://www.whitehouse.gov/presidential-actions/executive-order-ensuring-essential-medicines-medical-countermeasures-critical-inputs-made-united-states/" TargetMode="Externa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hyperlink" Target="https://joebiden.com/madeinamerica/"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07C1BD20-478B-488E-94A5-479A2B1118A8}"/>
              </a:ext>
            </a:extLst>
          </p:cNvPr>
          <p:cNvPicPr>
            <a:picLocks noChangeAspect="1"/>
          </p:cNvPicPr>
          <p:nvPr/>
        </p:nvPicPr>
        <p:blipFill rotWithShape="1">
          <a:blip r:embed="rId2">
            <a:extLst>
              <a:ext uri="{28A0092B-C50C-407E-A947-70E740481C1C}">
                <a14:useLocalDpi xmlns:a14="http://schemas.microsoft.com/office/drawing/2010/main" val="0"/>
              </a:ext>
            </a:extLst>
          </a:blip>
          <a:srcRect t="17556" r="2" b="37304"/>
          <a:stretch/>
        </p:blipFill>
        <p:spPr>
          <a:xfrm>
            <a:off x="20" y="10"/>
            <a:ext cx="6095980" cy="3428990"/>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C0CA7649-2390-480B-8484-D729611A21C8}"/>
              </a:ext>
            </a:extLst>
          </p:cNvPr>
          <p:cNvPicPr>
            <a:picLocks noChangeAspect="1"/>
          </p:cNvPicPr>
          <p:nvPr/>
        </p:nvPicPr>
        <p:blipFill rotWithShape="1">
          <a:blip r:embed="rId3">
            <a:extLst>
              <a:ext uri="{28A0092B-C50C-407E-A947-70E740481C1C}">
                <a14:useLocalDpi xmlns:a14="http://schemas.microsoft.com/office/drawing/2010/main" val="0"/>
              </a:ext>
            </a:extLst>
          </a:blip>
          <a:srcRect r="-10" b="15583"/>
          <a:stretch/>
        </p:blipFill>
        <p:spPr>
          <a:xfrm>
            <a:off x="20" y="3429000"/>
            <a:ext cx="6095980" cy="3429000"/>
          </a:xfrm>
          <a:prstGeom prst="rect">
            <a:avLst/>
          </a:prstGeom>
        </p:spPr>
      </p:pic>
      <p:pic>
        <p:nvPicPr>
          <p:cNvPr id="6" name="Picture 5" descr="A close up of a flag&#10;&#10;Description automatically generated">
            <a:extLst>
              <a:ext uri="{FF2B5EF4-FFF2-40B4-BE49-F238E27FC236}">
                <a16:creationId xmlns:a16="http://schemas.microsoft.com/office/drawing/2014/main" id="{9CBB69E7-0A18-4C43-A28C-1D3C353A5F3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096000" y="10"/>
            <a:ext cx="6096000" cy="3428990"/>
          </a:xfrm>
          <a:prstGeom prst="rect">
            <a:avLst/>
          </a:prstGeom>
        </p:spPr>
      </p:pic>
      <p:pic>
        <p:nvPicPr>
          <p:cNvPr id="7" name="Picture 6" descr="A person wearing a suit and tie&#10;&#10;Description automatically generated">
            <a:extLst>
              <a:ext uri="{FF2B5EF4-FFF2-40B4-BE49-F238E27FC236}">
                <a16:creationId xmlns:a16="http://schemas.microsoft.com/office/drawing/2014/main" id="{4E94D114-F4CB-4073-B6B9-609EEDF1F5DD}"/>
              </a:ext>
            </a:extLst>
          </p:cNvPr>
          <p:cNvPicPr>
            <a:picLocks noChangeAspect="1"/>
          </p:cNvPicPr>
          <p:nvPr/>
        </p:nvPicPr>
        <p:blipFill rotWithShape="1">
          <a:blip r:embed="rId5">
            <a:extLst>
              <a:ext uri="{28A0092B-C50C-407E-A947-70E740481C1C}">
                <a14:useLocalDpi xmlns:a14="http://schemas.microsoft.com/office/drawing/2010/main" val="0"/>
              </a:ext>
            </a:extLst>
          </a:blip>
          <a:srcRect b="15414"/>
          <a:stretch/>
        </p:blipFill>
        <p:spPr>
          <a:xfrm>
            <a:off x="6095960" y="3429000"/>
            <a:ext cx="6096000" cy="3429000"/>
          </a:xfrm>
          <a:prstGeom prst="rect">
            <a:avLst/>
          </a:prstGeom>
        </p:spPr>
      </p:pic>
      <p:sp>
        <p:nvSpPr>
          <p:cNvPr id="8" name="Rectangle 7">
            <a:extLst>
              <a:ext uri="{FF2B5EF4-FFF2-40B4-BE49-F238E27FC236}">
                <a16:creationId xmlns:a16="http://schemas.microsoft.com/office/drawing/2014/main" id="{2A2F485B-8CE6-49DC-A98B-D65C321CBDE3}"/>
              </a:ext>
            </a:extLst>
          </p:cNvPr>
          <p:cNvSpPr/>
          <p:nvPr/>
        </p:nvSpPr>
        <p:spPr>
          <a:xfrm rot="2695299">
            <a:off x="4564161" y="1887583"/>
            <a:ext cx="3063620" cy="3082806"/>
          </a:xfrm>
          <a:prstGeom prst="rect">
            <a:avLst/>
          </a:prstGeom>
          <a:solidFill>
            <a:schemeClr val="bg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7BDC81F3-9085-49B4-8252-C20FE12F1E68}"/>
              </a:ext>
            </a:extLst>
          </p:cNvPr>
          <p:cNvSpPr txBox="1">
            <a:spLocks/>
          </p:cNvSpPr>
          <p:nvPr/>
        </p:nvSpPr>
        <p:spPr>
          <a:xfrm>
            <a:off x="4286858" y="2144994"/>
            <a:ext cx="3618284" cy="1780309"/>
          </a:xfrm>
          <a:prstGeom prst="rect">
            <a:avLst/>
          </a:prstGeom>
          <a:noFill/>
        </p:spPr>
        <p:txBody>
          <a:bodyPr anchor="ctr">
            <a:normAutofit fontScale="97500"/>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500" b="1" dirty="0">
                <a:solidFill>
                  <a:srgbClr val="080808"/>
                </a:solidFill>
                <a:effectLst>
                  <a:outerShdw blurRad="38100" dist="38100" dir="2700000" algn="tl">
                    <a:srgbClr val="000000">
                      <a:alpha val="43137"/>
                    </a:srgbClr>
                  </a:outerShdw>
                </a:effectLst>
              </a:rPr>
              <a:t>GW Law Webinar – </a:t>
            </a:r>
            <a:br>
              <a:rPr lang="en-US" sz="2800" b="1" dirty="0">
                <a:solidFill>
                  <a:srgbClr val="080808"/>
                </a:solidFill>
                <a:effectLst>
                  <a:outerShdw blurRad="38100" dist="38100" dir="2700000" algn="tl">
                    <a:srgbClr val="000000">
                      <a:alpha val="43137"/>
                    </a:srgbClr>
                  </a:outerShdw>
                </a:effectLst>
              </a:rPr>
            </a:br>
            <a:r>
              <a:rPr lang="en-US" sz="2800" b="1" dirty="0">
                <a:solidFill>
                  <a:srgbClr val="080808"/>
                </a:solidFill>
                <a:effectLst>
                  <a:outerShdw blurRad="38100" dist="38100" dir="2700000" algn="tl">
                    <a:srgbClr val="000000">
                      <a:alpha val="43137"/>
                    </a:srgbClr>
                  </a:outerShdw>
                </a:effectLst>
              </a:rPr>
              <a:t>A Tumultuous Year for Trade in Procurement</a:t>
            </a:r>
          </a:p>
        </p:txBody>
      </p:sp>
      <p:sp>
        <p:nvSpPr>
          <p:cNvPr id="10" name="Subtitle 2">
            <a:extLst>
              <a:ext uri="{FF2B5EF4-FFF2-40B4-BE49-F238E27FC236}">
                <a16:creationId xmlns:a16="http://schemas.microsoft.com/office/drawing/2014/main" id="{A645961E-D73C-46B4-B0F9-3C36212B641F}"/>
              </a:ext>
            </a:extLst>
          </p:cNvPr>
          <p:cNvSpPr txBox="1">
            <a:spLocks/>
          </p:cNvSpPr>
          <p:nvPr/>
        </p:nvSpPr>
        <p:spPr>
          <a:xfrm>
            <a:off x="4745488" y="3650957"/>
            <a:ext cx="2700944" cy="812131"/>
          </a:xfrm>
          <a:prstGeom prst="rect">
            <a:avLst/>
          </a:prstGeom>
          <a:noFill/>
        </p:spPr>
        <p:txBody>
          <a:bodyPr>
            <a:normAutofit fontScale="92500" lnSpcReduction="10000"/>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rgbClr val="080808"/>
                </a:solidFill>
              </a:rPr>
              <a:t>Thursday, 3 September 2020 </a:t>
            </a:r>
          </a:p>
          <a:p>
            <a:pPr marL="0" indent="0" algn="ctr">
              <a:buNone/>
            </a:pPr>
            <a:r>
              <a:rPr lang="en-US" sz="1600" b="1" dirty="0">
                <a:solidFill>
                  <a:srgbClr val="080808"/>
                </a:solidFill>
              </a:rPr>
              <a:t> 9:00 ET / 15:00 CET</a:t>
            </a:r>
          </a:p>
          <a:p>
            <a:pPr marL="0" indent="0" algn="ctr">
              <a:buNone/>
            </a:pPr>
            <a:r>
              <a:rPr lang="en-US" sz="900" b="1" i="1" dirty="0">
                <a:solidFill>
                  <a:srgbClr val="080808"/>
                </a:solidFill>
              </a:rPr>
              <a:t>Info:</a:t>
            </a:r>
            <a:r>
              <a:rPr lang="en-US" sz="900" b="1" dirty="0">
                <a:solidFill>
                  <a:srgbClr val="080808"/>
                </a:solidFill>
              </a:rPr>
              <a:t> </a:t>
            </a:r>
            <a:r>
              <a:rPr lang="en-US" sz="900" b="1" dirty="0">
                <a:solidFill>
                  <a:srgbClr val="080808"/>
                </a:solidFill>
                <a:hlinkClick r:id="rId6">
                  <a:extLst>
                    <a:ext uri="{A12FA001-AC4F-418D-AE19-62706E023703}">
                      <ahyp:hlinkClr xmlns:ahyp="http://schemas.microsoft.com/office/drawing/2018/hyperlinkcolor" val="tx"/>
                    </a:ext>
                  </a:extLst>
                </a:hlinkClick>
              </a:rPr>
              <a:t>www.publicprocurementinternational.com</a:t>
            </a:r>
            <a:endParaRPr lang="en-US" sz="900" b="1" dirty="0">
              <a:solidFill>
                <a:srgbClr val="080808"/>
              </a:solidFill>
            </a:endParaRPr>
          </a:p>
        </p:txBody>
      </p:sp>
      <p:sp>
        <p:nvSpPr>
          <p:cNvPr id="12" name="TextBox 11">
            <a:extLst>
              <a:ext uri="{FF2B5EF4-FFF2-40B4-BE49-F238E27FC236}">
                <a16:creationId xmlns:a16="http://schemas.microsoft.com/office/drawing/2014/main" id="{85722CF3-DF35-4381-8B47-1E8905C8B67A}"/>
              </a:ext>
            </a:extLst>
          </p:cNvPr>
          <p:cNvSpPr txBox="1"/>
          <p:nvPr/>
        </p:nvSpPr>
        <p:spPr>
          <a:xfrm>
            <a:off x="8268748" y="6433812"/>
            <a:ext cx="6096000" cy="342900"/>
          </a:xfrm>
          <a:prstGeom prst="rect">
            <a:avLst/>
          </a:prstGeom>
          <a:noFill/>
          <a:ln>
            <a:noFill/>
          </a:ln>
        </p:spPr>
        <p:txBody>
          <a:bodyPr wrap="square" rtlCol="0">
            <a:noAutofit/>
          </a:bodyPr>
          <a:lstStyle/>
          <a:p>
            <a:pPr algn="ctr">
              <a:spcAft>
                <a:spcPts val="600"/>
              </a:spcAft>
            </a:pPr>
            <a:r>
              <a:rPr lang="en-US" sz="1100" i="1" dirty="0">
                <a:solidFill>
                  <a:srgbClr val="FFFFFF"/>
                </a:solidFill>
              </a:rPr>
              <a:t>Photo:  Gage Skidmore</a:t>
            </a:r>
          </a:p>
        </p:txBody>
      </p:sp>
      <p:sp>
        <p:nvSpPr>
          <p:cNvPr id="2" name="Slide Number Placeholder 1">
            <a:extLst>
              <a:ext uri="{FF2B5EF4-FFF2-40B4-BE49-F238E27FC236}">
                <a16:creationId xmlns:a16="http://schemas.microsoft.com/office/drawing/2014/main" id="{3C7D9DA0-511C-4273-8460-76253694EC47}"/>
              </a:ext>
            </a:extLst>
          </p:cNvPr>
          <p:cNvSpPr>
            <a:spLocks noGrp="1"/>
          </p:cNvSpPr>
          <p:nvPr>
            <p:ph type="sldNum" sz="quarter" idx="12"/>
          </p:nvPr>
        </p:nvSpPr>
        <p:spPr/>
        <p:txBody>
          <a:bodyPr/>
          <a:lstStyle/>
          <a:p>
            <a:fld id="{0173BD0F-418F-44E7-9A36-910562C6BCD7}" type="slidenum">
              <a:rPr lang="en-US" smtClean="0"/>
              <a:t>1</a:t>
            </a:fld>
            <a:endParaRPr lang="en-US"/>
          </a:p>
        </p:txBody>
      </p:sp>
    </p:spTree>
    <p:extLst>
      <p:ext uri="{BB962C8B-B14F-4D97-AF65-F5344CB8AC3E}">
        <p14:creationId xmlns:p14="http://schemas.microsoft.com/office/powerpoint/2010/main" val="1236421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D9B99C-6C10-4DD6-BD5A-61F8FB7EDF33}"/>
              </a:ext>
            </a:extLst>
          </p:cNvPr>
          <p:cNvSpPr>
            <a:spLocks noGrp="1"/>
          </p:cNvSpPr>
          <p:nvPr>
            <p:ph type="title"/>
          </p:nvPr>
        </p:nvSpPr>
        <p:spPr>
          <a:xfrm>
            <a:off x="805542" y="804334"/>
            <a:ext cx="6387102" cy="1325563"/>
          </a:xfrm>
        </p:spPr>
        <p:txBody>
          <a:bodyPr vert="horz" lIns="91440" tIns="45720" rIns="91440" bIns="45720" rtlCol="0">
            <a:normAutofit/>
          </a:bodyPr>
          <a:lstStyle/>
          <a:p>
            <a:r>
              <a:rPr lang="en-US" sz="2400" b="1" kern="1200" dirty="0">
                <a:latin typeface="+mj-lt"/>
                <a:ea typeface="+mj-ea"/>
                <a:cs typeface="+mj-cs"/>
              </a:rPr>
              <a:t>Michael Kania – University of Silesia</a:t>
            </a:r>
            <a:br>
              <a:rPr lang="en-US" sz="2800" b="1" kern="1200" dirty="0">
                <a:latin typeface="+mj-lt"/>
                <a:ea typeface="+mj-ea"/>
                <a:cs typeface="+mj-cs"/>
              </a:rPr>
            </a:br>
            <a:r>
              <a:rPr lang="en-US" sz="3200" b="1" kern="1200" dirty="0">
                <a:solidFill>
                  <a:srgbClr val="FFFF00"/>
                </a:solidFill>
                <a:latin typeface="+mj-lt"/>
                <a:ea typeface="+mj-ea"/>
                <a:cs typeface="+mj-cs"/>
              </a:rPr>
              <a:t>White Paper on leveling the playing field as regards foreign subsidies</a:t>
            </a:r>
            <a:endParaRPr lang="en-US" sz="2800" b="1" kern="1200" dirty="0">
              <a:solidFill>
                <a:srgbClr val="FFFF00"/>
              </a:solidFill>
              <a:latin typeface="+mj-lt"/>
              <a:ea typeface="+mj-ea"/>
              <a:cs typeface="+mj-cs"/>
            </a:endParaRPr>
          </a:p>
        </p:txBody>
      </p:sp>
      <p:sp>
        <p:nvSpPr>
          <p:cNvPr id="3" name="Symbol zastępczy zawartości 2">
            <a:extLst>
              <a:ext uri="{FF2B5EF4-FFF2-40B4-BE49-F238E27FC236}">
                <a16:creationId xmlns:a16="http://schemas.microsoft.com/office/drawing/2014/main" id="{28721260-7113-4822-8B63-77A0E4263B81}"/>
              </a:ext>
            </a:extLst>
          </p:cNvPr>
          <p:cNvSpPr>
            <a:spLocks noGrp="1"/>
          </p:cNvSpPr>
          <p:nvPr>
            <p:ph idx="1"/>
          </p:nvPr>
        </p:nvSpPr>
        <p:spPr>
          <a:xfrm>
            <a:off x="809987" y="2327209"/>
            <a:ext cx="6382657" cy="4216466"/>
          </a:xfrm>
        </p:spPr>
        <p:txBody>
          <a:bodyPr vert="horz" lIns="91440" tIns="45720" rIns="91440" bIns="45720" rtlCol="0" anchor="t">
            <a:normAutofit/>
          </a:bodyPr>
          <a:lstStyle/>
          <a:p>
            <a:r>
              <a:rPr lang="en-US" sz="2400" dirty="0"/>
              <a:t>Background on the European Commission’s </a:t>
            </a:r>
            <a:r>
              <a:rPr lang="en-US" sz="2400" dirty="0">
                <a:hlinkClick r:id="rId3">
                  <a:extLst>
                    <a:ext uri="{A12FA001-AC4F-418D-AE19-62706E023703}">
                      <ahyp:hlinkClr xmlns:ahyp="http://schemas.microsoft.com/office/drawing/2018/hyperlinkcolor" val="tx"/>
                    </a:ext>
                  </a:extLst>
                </a:hlinkClick>
              </a:rPr>
              <a:t>White Paper </a:t>
            </a:r>
            <a:endParaRPr lang="en-US" sz="2400" dirty="0"/>
          </a:p>
          <a:p>
            <a:r>
              <a:rPr lang="en-US" sz="2400" dirty="0"/>
              <a:t>EU Single Market Approach and State Aid restrictions</a:t>
            </a:r>
          </a:p>
          <a:p>
            <a:r>
              <a:rPr lang="en-US" sz="2400" dirty="0"/>
              <a:t>Procedure</a:t>
            </a:r>
          </a:p>
          <a:p>
            <a:pPr lvl="1"/>
            <a:r>
              <a:rPr lang="en-US" dirty="0"/>
              <a:t>	Initiation </a:t>
            </a:r>
          </a:p>
          <a:p>
            <a:pPr lvl="1"/>
            <a:r>
              <a:rPr lang="en-US" dirty="0"/>
              <a:t>	Investigation </a:t>
            </a:r>
          </a:p>
          <a:p>
            <a:pPr lvl="1"/>
            <a:r>
              <a:rPr lang="en-US" dirty="0"/>
              <a:t>   Redressive measures </a:t>
            </a:r>
          </a:p>
          <a:p>
            <a:r>
              <a:rPr lang="en-US" sz="2400" dirty="0"/>
              <a:t>Next steps and conclusions </a:t>
            </a:r>
          </a:p>
          <a:p>
            <a:endParaRPr lang="en-US" sz="1800" dirty="0"/>
          </a:p>
          <a:p>
            <a:pPr marL="0"/>
            <a:endParaRPr lang="en-US" sz="1800" dirty="0"/>
          </a:p>
        </p:txBody>
      </p:sp>
      <p:sp>
        <p:nvSpPr>
          <p:cNvPr id="42" name="Freeform: Shape 41">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Symbol zastępczy zawartości 5" descr="Obraz zawierający rysunek, cegła&#10;&#10;Opis wygenerowany automatycznie">
            <a:extLst>
              <a:ext uri="{FF2B5EF4-FFF2-40B4-BE49-F238E27FC236}">
                <a16:creationId xmlns:a16="http://schemas.microsoft.com/office/drawing/2014/main" id="{5259DFFE-B865-4175-9048-E492AF053C24}"/>
              </a:ext>
            </a:extLst>
          </p:cNvPr>
          <p:cNvPicPr>
            <a:picLocks noGrp="1" noChangeAspect="1"/>
          </p:cNvPicPr>
          <p:nvPr>
            <p:ph sz="half" idx="4294967295"/>
          </p:nvPr>
        </p:nvPicPr>
        <p:blipFill rotWithShape="1">
          <a:blip r:embed="rId4">
            <a:extLst>
              <a:ext uri="{28A0092B-C50C-407E-A947-70E740481C1C}">
                <a14:useLocalDpi xmlns:a14="http://schemas.microsoft.com/office/drawing/2010/main" val="0"/>
              </a:ext>
            </a:extLst>
          </a:blip>
          <a:srcRect l="488" r="5897" b="-3"/>
          <a:stretch/>
        </p:blipFill>
        <p:spPr>
          <a:xfrm>
            <a:off x="7689850" y="0"/>
            <a:ext cx="4502150" cy="3448050"/>
          </a:xfrm>
          <a:custGeom>
            <a:avLst/>
            <a:gdLst/>
            <a:ahLst/>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sp>
        <p:nvSpPr>
          <p:cNvPr id="44" name="Freeform: Shape 43">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Obraz 8" descr="Obraz zawierający osoba, krawat, kostium, mężczyzna&#10;&#10;Opis wygenerowany automatycznie">
            <a:extLst>
              <a:ext uri="{FF2B5EF4-FFF2-40B4-BE49-F238E27FC236}">
                <a16:creationId xmlns:a16="http://schemas.microsoft.com/office/drawing/2014/main" id="{19CA075F-DA5D-4E21-9607-95C162C43B78}"/>
              </a:ext>
            </a:extLst>
          </p:cNvPr>
          <p:cNvPicPr>
            <a:picLocks noChangeAspect="1"/>
          </p:cNvPicPr>
          <p:nvPr/>
        </p:nvPicPr>
        <p:blipFill rotWithShape="1">
          <a:blip r:embed="rId5">
            <a:extLst>
              <a:ext uri="{28A0092B-C50C-407E-A947-70E740481C1C}">
                <a14:useLocalDpi xmlns:a14="http://schemas.microsoft.com/office/drawing/2010/main" val="0"/>
              </a:ext>
            </a:extLst>
          </a:blip>
          <a:srcRect t="8208" r="3" b="28385"/>
          <a:stretch/>
        </p:blipFill>
        <p:spPr>
          <a:xfrm>
            <a:off x="8768827" y="4082141"/>
            <a:ext cx="3423175" cy="2775859"/>
          </a:xfrm>
          <a:custGeom>
            <a:avLst/>
            <a:gdLst/>
            <a:ahLst/>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
        <p:nvSpPr>
          <p:cNvPr id="8" name="TextBox 7">
            <a:extLst>
              <a:ext uri="{FF2B5EF4-FFF2-40B4-BE49-F238E27FC236}">
                <a16:creationId xmlns:a16="http://schemas.microsoft.com/office/drawing/2014/main" id="{60348D49-8BBD-4268-B337-BBFC9FFB1C66}"/>
              </a:ext>
            </a:extLst>
          </p:cNvPr>
          <p:cNvSpPr txBox="1"/>
          <p:nvPr/>
        </p:nvSpPr>
        <p:spPr>
          <a:xfrm>
            <a:off x="11212128" y="134224"/>
            <a:ext cx="713064" cy="369332"/>
          </a:xfrm>
          <a:prstGeom prst="rect">
            <a:avLst/>
          </a:prstGeom>
          <a:noFill/>
        </p:spPr>
        <p:txBody>
          <a:bodyPr wrap="square" rtlCol="0">
            <a:spAutoFit/>
          </a:bodyPr>
          <a:lstStyle/>
          <a:p>
            <a:pPr algn="r"/>
            <a:r>
              <a:rPr lang="en-US" dirty="0"/>
              <a:t>:45</a:t>
            </a:r>
          </a:p>
        </p:txBody>
      </p:sp>
    </p:spTree>
    <p:extLst>
      <p:ext uri="{BB962C8B-B14F-4D97-AF65-F5344CB8AC3E}">
        <p14:creationId xmlns:p14="http://schemas.microsoft.com/office/powerpoint/2010/main" val="228363144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fik 8"/>
          <p:cNvPicPr>
            <a:picLocks noChangeAspect="1"/>
          </p:cNvPicPr>
          <p:nvPr/>
        </p:nvPicPr>
        <p:blipFill rotWithShape="1">
          <a:blip r:embed="rId2">
            <a:extLst>
              <a:ext uri="{28A0092B-C50C-407E-A947-70E740481C1C}">
                <a14:useLocalDpi xmlns:a14="http://schemas.microsoft.com/office/drawing/2010/main" val="0"/>
              </a:ext>
            </a:extLst>
          </a:blip>
          <a:srcRect t="9674" r="-1" b="33684"/>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21" name="Freeform: Shape 2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E5730D-01AD-4FEE-B2EE-7BB4A24D119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t>Roland Stein – </a:t>
            </a:r>
            <a:br>
              <a:rPr lang="en-US" sz="2600" dirty="0"/>
            </a:br>
            <a:r>
              <a:rPr lang="en-US" sz="2400" dirty="0"/>
              <a:t>BLOMSTEIN, Berlin</a:t>
            </a:r>
            <a:br>
              <a:rPr lang="en-US" sz="2600" dirty="0"/>
            </a:br>
            <a:br>
              <a:rPr lang="en-US" sz="2600" dirty="0"/>
            </a:br>
            <a:r>
              <a:rPr lang="en-US" sz="2600" b="1" dirty="0"/>
              <a:t>International Procurement Instrument</a:t>
            </a:r>
            <a:br>
              <a:rPr lang="en-US" sz="2600" b="1" dirty="0"/>
            </a:br>
            <a:br>
              <a:rPr lang="en-US" sz="2600" b="1" dirty="0"/>
            </a:br>
            <a:r>
              <a:rPr lang="en-US" sz="2600" b="1" dirty="0"/>
              <a:t>Exclusion of Chinese bidder</a:t>
            </a: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DFB7170-A04F-40F1-B67F-56032B2D2172}"/>
              </a:ext>
            </a:extLst>
          </p:cNvPr>
          <p:cNvSpPr>
            <a:spLocks noGrp="1"/>
          </p:cNvSpPr>
          <p:nvPr>
            <p:ph type="sldNum" sz="quarter" idx="12"/>
          </p:nvPr>
        </p:nvSpPr>
        <p:spPr>
          <a:xfrm>
            <a:off x="9753600" y="6356350"/>
            <a:ext cx="1600200" cy="365125"/>
          </a:xfrm>
          <a:prstGeom prst="ellipse">
            <a:avLst/>
          </a:prstGeom>
        </p:spPr>
        <p:txBody>
          <a:bodyPr vert="horz" lIns="91440" tIns="45720" rIns="91440" bIns="45720" rtlCol="0" anchor="ctr">
            <a:normAutofit/>
          </a:bodyPr>
          <a:lstStyle/>
          <a:p>
            <a:pPr>
              <a:lnSpc>
                <a:spcPct val="90000"/>
              </a:lnSpc>
              <a:spcAft>
                <a:spcPts val="600"/>
              </a:spcAft>
              <a:defRPr/>
            </a:pPr>
            <a:fld id="{C17B2DED-2AB2-474E-9241-5664DF8DDFF5}" type="slidenum">
              <a:rPr lang="en-US">
                <a:solidFill>
                  <a:schemeClr val="bg1"/>
                </a:solidFill>
                <a:latin typeface="Calibri" panose="020F0502020204030204"/>
              </a:rPr>
              <a:pPr>
                <a:lnSpc>
                  <a:spcPct val="90000"/>
                </a:lnSpc>
                <a:spcAft>
                  <a:spcPts val="600"/>
                </a:spcAft>
                <a:defRPr/>
              </a:pPr>
              <a:t>11</a:t>
            </a:fld>
            <a:endParaRPr lang="en-US">
              <a:solidFill>
                <a:schemeClr val="bg1"/>
              </a:solidFill>
              <a:latin typeface="Calibri" panose="020F0502020204030204"/>
            </a:endParaRPr>
          </a:p>
        </p:txBody>
      </p:sp>
    </p:spTree>
    <p:extLst>
      <p:ext uri="{BB962C8B-B14F-4D97-AF65-F5344CB8AC3E}">
        <p14:creationId xmlns:p14="http://schemas.microsoft.com/office/powerpoint/2010/main" val="273150032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0285" y="177753"/>
            <a:ext cx="10515600" cy="989215"/>
          </a:xfrm>
        </p:spPr>
        <p:txBody>
          <a:bodyPr/>
          <a:lstStyle/>
          <a:p>
            <a:r>
              <a:rPr lang="de-DE" sz="2800" b="1" dirty="0"/>
              <a:t>International </a:t>
            </a:r>
            <a:r>
              <a:rPr lang="de-DE" sz="2800" b="1" dirty="0" err="1"/>
              <a:t>Procurement</a:t>
            </a:r>
            <a:r>
              <a:rPr lang="de-DE" sz="2800" b="1" dirty="0"/>
              <a:t> Instrument (IPI)</a:t>
            </a:r>
            <a:endParaRPr lang="de-DE" sz="2800" b="1" dirty="0">
              <a:solidFill>
                <a:schemeClr val="tx1"/>
              </a:solidFill>
            </a:endParaRPr>
          </a:p>
        </p:txBody>
      </p:sp>
      <p:sp>
        <p:nvSpPr>
          <p:cNvPr id="36" name="Textfeld 35"/>
          <p:cNvSpPr txBox="1"/>
          <p:nvPr/>
        </p:nvSpPr>
        <p:spPr>
          <a:xfrm>
            <a:off x="2875391" y="3399431"/>
            <a:ext cx="1244302" cy="289471"/>
          </a:xfrm>
          <a:prstGeom prst="rect">
            <a:avLst/>
          </a:prstGeom>
        </p:spPr>
        <p:txBody>
          <a:bodyPr vert="horz" wrap="square" lIns="91440" tIns="45720" rIns="91440" bIns="45720" rtlCol="0" anchor="t">
            <a:noAutofit/>
          </a:bodyPr>
          <a:lstStyle/>
          <a:p>
            <a:pPr marL="0" marR="0" lvl="0" indent="0" algn="l" defTabSz="914400" rtl="0" eaLnBrk="1" fontAlgn="auto" latinLnBrk="0" hangingPunct="1">
              <a:lnSpc>
                <a:spcPct val="100000"/>
              </a:lnSpc>
              <a:spcBef>
                <a:spcPct val="0"/>
              </a:spcBef>
              <a:spcAft>
                <a:spcPts val="1200"/>
              </a:spcAft>
              <a:buClrTx/>
              <a:buSzTx/>
              <a:buFontTx/>
              <a:buNone/>
              <a:tabLst/>
              <a:defRPr/>
            </a:pPr>
            <a:endParaRPr kumimoji="0" lang="de-DE" sz="1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8" name="Textfeld 37"/>
          <p:cNvSpPr txBox="1"/>
          <p:nvPr/>
        </p:nvSpPr>
        <p:spPr>
          <a:xfrm>
            <a:off x="5164628" y="3103166"/>
            <a:ext cx="1636766" cy="1218266"/>
          </a:xfrm>
          <a:prstGeom prst="rect">
            <a:avLst/>
          </a:prstGeom>
        </p:spPr>
        <p:txBody>
          <a:bodyPr vert="horz" wrap="square" lIns="91440" tIns="45720" rIns="91440" bIns="45720" rtlCol="0" anchor="t">
            <a:noAutofit/>
          </a:bodyPr>
          <a:lstStyle/>
          <a:p>
            <a:pPr marL="0" marR="0" lvl="0" indent="0" algn="l" defTabSz="914400" rtl="0" eaLnBrk="1" fontAlgn="auto" latinLnBrk="0" hangingPunct="1">
              <a:lnSpc>
                <a:spcPct val="100000"/>
              </a:lnSpc>
              <a:spcBef>
                <a:spcPct val="0"/>
              </a:spcBef>
              <a:spcAft>
                <a:spcPts val="1200"/>
              </a:spcAft>
              <a:buClrTx/>
              <a:buSzTx/>
              <a:buFontTx/>
              <a:buNone/>
              <a:tabLst/>
              <a:defRPr/>
            </a:pPr>
            <a:endParaRPr kumimoji="0" lang="de-DE" sz="1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0" name="Pfeil nach oben 39"/>
          <p:cNvSpPr/>
          <p:nvPr/>
        </p:nvSpPr>
        <p:spPr>
          <a:xfrm rot="5400000" flipH="1">
            <a:off x="5892438" y="-2244238"/>
            <a:ext cx="181146" cy="10878211"/>
          </a:xfrm>
          <a:prstGeom prst="upArrow">
            <a:avLst>
              <a:gd name="adj1" fmla="val 50000"/>
              <a:gd name="adj2" fmla="val 1321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cs typeface="Arial"/>
            </a:endParaRPr>
          </a:p>
        </p:txBody>
      </p:sp>
      <p:sp>
        <p:nvSpPr>
          <p:cNvPr id="23" name="Textfeld 22"/>
          <p:cNvSpPr txBox="1"/>
          <p:nvPr/>
        </p:nvSpPr>
        <p:spPr>
          <a:xfrm>
            <a:off x="417646" y="2396243"/>
            <a:ext cx="2019751"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2012</a:t>
            </a:r>
          </a:p>
        </p:txBody>
      </p:sp>
      <p:pic>
        <p:nvPicPr>
          <p:cNvPr id="13" name="Grafik 1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85857" y="1782427"/>
            <a:ext cx="1324497" cy="653850"/>
          </a:xfrm>
          <a:prstGeom prst="rect">
            <a:avLst/>
          </a:prstGeom>
        </p:spPr>
      </p:pic>
      <p:pic>
        <p:nvPicPr>
          <p:cNvPr id="26" name="Grafik 2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48272" y="1767805"/>
            <a:ext cx="1324497" cy="653850"/>
          </a:xfrm>
          <a:prstGeom prst="rect">
            <a:avLst/>
          </a:prstGeom>
        </p:spPr>
      </p:pic>
      <p:sp>
        <p:nvSpPr>
          <p:cNvPr id="27" name="Textfeld 26"/>
          <p:cNvSpPr txBox="1"/>
          <p:nvPr/>
        </p:nvSpPr>
        <p:spPr>
          <a:xfrm>
            <a:off x="2905608" y="2439809"/>
            <a:ext cx="2019751"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2016</a:t>
            </a:r>
          </a:p>
        </p:txBody>
      </p:sp>
      <p:pic>
        <p:nvPicPr>
          <p:cNvPr id="15" name="Grafik 14"/>
          <p:cNvPicPr>
            <a:picLocks noChangeAspect="1"/>
          </p:cNvPicPr>
          <p:nvPr/>
        </p:nvPicPr>
        <p:blipFill>
          <a:blip r:embed="rId3">
            <a:extLst>
              <a:ext uri="{28A0092B-C50C-407E-A947-70E740481C1C}">
                <a14:useLocalDpi xmlns:a14="http://schemas.microsoft.com/office/drawing/2010/main" val="0"/>
              </a:ext>
            </a:extLst>
          </a:blip>
          <a:srcRect t="33029" b="32685"/>
          <a:stretch>
            <a:fillRect/>
          </a:stretch>
        </p:blipFill>
        <p:spPr>
          <a:xfrm>
            <a:off x="5426687" y="1797216"/>
            <a:ext cx="1940538" cy="665327"/>
          </a:xfrm>
          <a:prstGeom prst="rect">
            <a:avLst/>
          </a:prstGeom>
        </p:spPr>
      </p:pic>
      <p:sp>
        <p:nvSpPr>
          <p:cNvPr id="29" name="Textfeld 28"/>
          <p:cNvSpPr txBox="1"/>
          <p:nvPr/>
        </p:nvSpPr>
        <p:spPr>
          <a:xfrm>
            <a:off x="5521593" y="2429002"/>
            <a:ext cx="767192" cy="3355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2020</a:t>
            </a:r>
          </a:p>
        </p:txBody>
      </p:sp>
      <p:sp>
        <p:nvSpPr>
          <p:cNvPr id="30" name="Textfeld 29"/>
          <p:cNvSpPr txBox="1"/>
          <p:nvPr/>
        </p:nvSpPr>
        <p:spPr>
          <a:xfrm>
            <a:off x="543905" y="1428402"/>
            <a:ext cx="2019751"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Proposal</a:t>
            </a:r>
          </a:p>
        </p:txBody>
      </p:sp>
      <p:sp>
        <p:nvSpPr>
          <p:cNvPr id="32" name="Textfeld 31"/>
          <p:cNvSpPr txBox="1"/>
          <p:nvPr/>
        </p:nvSpPr>
        <p:spPr>
          <a:xfrm>
            <a:off x="3024274" y="1436627"/>
            <a:ext cx="1972491"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Amended Proposal</a:t>
            </a:r>
          </a:p>
        </p:txBody>
      </p:sp>
      <p:sp>
        <p:nvSpPr>
          <p:cNvPr id="33" name="Textfeld 32"/>
          <p:cNvSpPr txBox="1"/>
          <p:nvPr/>
        </p:nvSpPr>
        <p:spPr>
          <a:xfrm>
            <a:off x="5399251" y="1456337"/>
            <a:ext cx="2019751"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Position Paper</a:t>
            </a:r>
          </a:p>
        </p:txBody>
      </p:sp>
      <p:sp>
        <p:nvSpPr>
          <p:cNvPr id="34" name="Textfeld 33"/>
          <p:cNvSpPr txBox="1"/>
          <p:nvPr/>
        </p:nvSpPr>
        <p:spPr>
          <a:xfrm>
            <a:off x="9587952" y="1708833"/>
            <a:ext cx="2052303" cy="12464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Approval by the European Parliament and Council expected by 2021</a:t>
            </a:r>
          </a:p>
        </p:txBody>
      </p:sp>
      <p:sp>
        <p:nvSpPr>
          <p:cNvPr id="8" name="Pfeil nach unten 7"/>
          <p:cNvSpPr/>
          <p:nvPr/>
        </p:nvSpPr>
        <p:spPr>
          <a:xfrm>
            <a:off x="2437397" y="3185753"/>
            <a:ext cx="45719" cy="503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cs typeface="Arial"/>
            </a:endParaRPr>
          </a:p>
        </p:txBody>
      </p:sp>
      <p:sp>
        <p:nvSpPr>
          <p:cNvPr id="22" name="Pfeil nach unten 21"/>
          <p:cNvSpPr/>
          <p:nvPr/>
        </p:nvSpPr>
        <p:spPr>
          <a:xfrm rot="10800000">
            <a:off x="1346962" y="2730411"/>
            <a:ext cx="99453" cy="436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cs typeface="Arial"/>
            </a:endParaRPr>
          </a:p>
        </p:txBody>
      </p:sp>
      <p:sp>
        <p:nvSpPr>
          <p:cNvPr id="24" name="Textfeld 23"/>
          <p:cNvSpPr txBox="1"/>
          <p:nvPr/>
        </p:nvSpPr>
        <p:spPr>
          <a:xfrm>
            <a:off x="1477791" y="3688902"/>
            <a:ext cx="2019751"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2016</a:t>
            </a:r>
          </a:p>
        </p:txBody>
      </p:sp>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6904" y="4035445"/>
            <a:ext cx="1354476" cy="760165"/>
          </a:xfrm>
          <a:prstGeom prst="rect">
            <a:avLst/>
          </a:prstGeom>
        </p:spPr>
      </p:pic>
      <p:sp>
        <p:nvSpPr>
          <p:cNvPr id="25" name="Textfeld 24"/>
          <p:cNvSpPr txBox="1"/>
          <p:nvPr/>
        </p:nvSpPr>
        <p:spPr>
          <a:xfrm>
            <a:off x="1504522" y="4795610"/>
            <a:ext cx="201975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Discussion</a:t>
            </a:r>
            <a:r>
              <a:rPr kumimoji="0" lang="de-DE"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of</a:t>
            </a:r>
            <a:r>
              <a:rPr kumimoji="0" lang="de-DE"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the</a:t>
            </a:r>
            <a:r>
              <a:rPr kumimoji="0" lang="de-DE"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proposal</a:t>
            </a:r>
            <a:r>
              <a:rPr kumimoji="0" lang="de-DE"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and</a:t>
            </a:r>
            <a:r>
              <a:rPr kumimoji="0" lang="de-DE"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request</a:t>
            </a:r>
            <a:r>
              <a:rPr kumimoji="0" lang="de-DE"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for</a:t>
            </a:r>
            <a:r>
              <a:rPr kumimoji="0" lang="de-DE"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amendments</a:t>
            </a:r>
            <a:endParaRPr kumimoji="0" lang="de-DE"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8" name="Pfeil nach unten 27"/>
          <p:cNvSpPr/>
          <p:nvPr/>
        </p:nvSpPr>
        <p:spPr>
          <a:xfrm rot="10800000">
            <a:off x="3855145" y="2736863"/>
            <a:ext cx="99453" cy="436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cs typeface="Arial"/>
            </a:endParaRPr>
          </a:p>
        </p:txBody>
      </p:sp>
      <p:sp>
        <p:nvSpPr>
          <p:cNvPr id="31" name="Pfeil nach unten 30"/>
          <p:cNvSpPr/>
          <p:nvPr/>
        </p:nvSpPr>
        <p:spPr>
          <a:xfrm>
            <a:off x="5367632" y="3203212"/>
            <a:ext cx="45719" cy="503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cs typeface="Arial"/>
            </a:endParaRPr>
          </a:p>
        </p:txBody>
      </p:sp>
      <p:sp>
        <p:nvSpPr>
          <p:cNvPr id="35" name="Textfeld 34"/>
          <p:cNvSpPr txBox="1"/>
          <p:nvPr/>
        </p:nvSpPr>
        <p:spPr>
          <a:xfrm>
            <a:off x="4965481" y="3734027"/>
            <a:ext cx="867540"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2019</a:t>
            </a:r>
          </a:p>
        </p:txBody>
      </p:sp>
      <p:sp>
        <p:nvSpPr>
          <p:cNvPr id="37" name="Textfeld 36"/>
          <p:cNvSpPr txBox="1"/>
          <p:nvPr/>
        </p:nvSpPr>
        <p:spPr>
          <a:xfrm>
            <a:off x="4406216" y="4901367"/>
            <a:ext cx="201975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Discussions</a:t>
            </a:r>
            <a:r>
              <a:rPr kumimoji="0" lang="de-DE"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intensified</a:t>
            </a:r>
            <a:endParaRPr kumimoji="0" lang="de-DE"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1" name="Grafik 10"/>
          <p:cNvPicPr>
            <a:picLocks noChangeAspect="1"/>
          </p:cNvPicPr>
          <p:nvPr/>
        </p:nvPicPr>
        <p:blipFill>
          <a:blip r:embed="rId5" cstate="hqprint">
            <a:extLst>
              <a:ext uri="{28A0092B-C50C-407E-A947-70E740481C1C}">
                <a14:useLocalDpi xmlns:a14="http://schemas.microsoft.com/office/drawing/2010/main" val="0"/>
              </a:ext>
            </a:extLst>
          </a:blip>
          <a:srcRect t="14910" b="20679"/>
          <a:stretch>
            <a:fillRect/>
          </a:stretch>
        </p:blipFill>
        <p:spPr>
          <a:xfrm>
            <a:off x="4557868" y="4082360"/>
            <a:ext cx="1903574" cy="819007"/>
          </a:xfrm>
          <a:prstGeom prst="rect">
            <a:avLst/>
          </a:prstGeom>
        </p:spPr>
      </p:pic>
      <p:sp>
        <p:nvSpPr>
          <p:cNvPr id="39" name="Pfeil nach unten 38"/>
          <p:cNvSpPr/>
          <p:nvPr/>
        </p:nvSpPr>
        <p:spPr>
          <a:xfrm rot="10800000" flipH="1">
            <a:off x="5798264" y="2714861"/>
            <a:ext cx="172030" cy="4524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cs typeface="Arial"/>
            </a:endParaRPr>
          </a:p>
        </p:txBody>
      </p:sp>
      <p:sp>
        <p:nvSpPr>
          <p:cNvPr id="42" name="Rechteck 41"/>
          <p:cNvSpPr/>
          <p:nvPr/>
        </p:nvSpPr>
        <p:spPr>
          <a:xfrm>
            <a:off x="6877956" y="3895609"/>
            <a:ext cx="4544161" cy="2122187"/>
          </a:xfrm>
          <a:prstGeom prst="rect">
            <a:avLst/>
          </a:prstGeom>
          <a:solidFill>
            <a:schemeClr val="bg2">
              <a:alpha val="50000"/>
            </a:schemeClr>
          </a:soli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marL="285750" marR="0" lvl="0" indent="-285750" algn="l" defTabSz="914400" rtl="0" eaLnBrk="1" fontAlgn="auto" latinLnBrk="0" hangingPunct="1">
              <a:lnSpc>
                <a:spcPct val="100000"/>
              </a:lnSpc>
              <a:spcBef>
                <a:spcPct val="0"/>
              </a:spcBef>
              <a:spcAft>
                <a:spcPct val="0"/>
              </a:spcAft>
              <a:buClrTx/>
              <a:buSzTx/>
              <a:buFontTx/>
              <a:buChar char="-"/>
              <a:tabLst/>
              <a:defRPr/>
            </a:pPr>
            <a:r>
              <a:rPr kumimoji="0" lang="de-DE" sz="17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No</a:t>
            </a:r>
            <a:r>
              <a:rPr kumimoji="0" lang="de-DE"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deal </a:t>
            </a:r>
            <a:r>
              <a:rPr kumimoji="0" lang="de-DE" sz="17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breakers</a:t>
            </a:r>
            <a:endParaRPr kumimoji="0" lang="de-DE"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l" defTabSz="914400" rtl="0" eaLnBrk="1" fontAlgn="auto" latinLnBrk="0" hangingPunct="1">
              <a:lnSpc>
                <a:spcPct val="100000"/>
              </a:lnSpc>
              <a:spcBef>
                <a:spcPct val="0"/>
              </a:spcBef>
              <a:spcAft>
                <a:spcPct val="0"/>
              </a:spcAft>
              <a:buClrTx/>
              <a:buSzTx/>
              <a:buFontTx/>
              <a:buChar char="-"/>
              <a:tabLst/>
              <a:defRPr/>
            </a:pPr>
            <a:r>
              <a:rPr kumimoji="0" lang="de-DE"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Topics </a:t>
            </a:r>
            <a:r>
              <a:rPr kumimoji="0" lang="de-DE" sz="17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under</a:t>
            </a:r>
            <a:r>
              <a:rPr kumimoji="0" lang="de-DE"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7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discussion</a:t>
            </a:r>
            <a:r>
              <a:rPr kumimoji="0" lang="de-DE"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p>
          <a:p>
            <a:pPr marL="742950" marR="0" lvl="1"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0" lang="de-DE"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Leverage</a:t>
            </a:r>
            <a:r>
              <a:rPr kumimoji="0" lang="de-DE"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effect</a:t>
            </a:r>
            <a:r>
              <a:rPr kumimoji="0" lang="de-DE"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towards</a:t>
            </a:r>
            <a:r>
              <a:rPr kumimoji="0" lang="de-DE"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third</a:t>
            </a:r>
            <a:r>
              <a:rPr kumimoji="0" lang="de-DE"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-countries</a:t>
            </a:r>
          </a:p>
          <a:p>
            <a:pPr marL="742950" marR="0" lvl="1"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0" lang="de-DE"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Possibility</a:t>
            </a:r>
            <a:r>
              <a:rPr kumimoji="0" lang="de-DE"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to</a:t>
            </a:r>
            <a:r>
              <a:rPr kumimoji="0" lang="de-DE"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completely</a:t>
            </a:r>
            <a:r>
              <a:rPr kumimoji="0" lang="de-DE"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exclude</a:t>
            </a:r>
            <a:r>
              <a:rPr kumimoji="0" lang="de-DE"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bidders</a:t>
            </a:r>
            <a:r>
              <a:rPr kumimoji="0" lang="de-DE"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742950" marR="0" lvl="1"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0" lang="de-DE"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Avoiding</a:t>
            </a:r>
            <a:r>
              <a:rPr kumimoji="0" lang="de-DE"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additional </a:t>
            </a:r>
            <a:r>
              <a:rPr kumimoji="0" lang="de-DE"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burden</a:t>
            </a:r>
            <a:endParaRPr kumimoji="0" lang="de-DE"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1" name="Rechteck 2">
            <a:extLst>
              <a:ext uri="{FF2B5EF4-FFF2-40B4-BE49-F238E27FC236}">
                <a16:creationId xmlns:a16="http://schemas.microsoft.com/office/drawing/2014/main" id="{1D1C4AAB-ECDA-456D-9FE5-0730088D0E42}"/>
              </a:ext>
            </a:extLst>
          </p:cNvPr>
          <p:cNvSpPr/>
          <p:nvPr/>
        </p:nvSpPr>
        <p:spPr>
          <a:xfrm>
            <a:off x="11504815" y="161144"/>
            <a:ext cx="486877" cy="3693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cs typeface="Arial"/>
              </a:rPr>
              <a:t>:52</a:t>
            </a:r>
          </a:p>
        </p:txBody>
      </p:sp>
    </p:spTree>
    <p:extLst>
      <p:ext uri="{BB962C8B-B14F-4D97-AF65-F5344CB8AC3E}">
        <p14:creationId xmlns:p14="http://schemas.microsoft.com/office/powerpoint/2010/main" val="146991485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2145" y="187665"/>
            <a:ext cx="10515600" cy="731134"/>
          </a:xfrm>
        </p:spPr>
        <p:txBody>
          <a:bodyPr/>
          <a:lstStyle/>
          <a:p>
            <a:r>
              <a:rPr lang="en-US" sz="2800" b="1" dirty="0"/>
              <a:t>Exclusion of Chinese Bidder</a:t>
            </a:r>
            <a:endParaRPr lang="de-DE" sz="2800" b="1" dirty="0"/>
          </a:p>
        </p:txBody>
      </p:sp>
      <p:sp>
        <p:nvSpPr>
          <p:cNvPr id="3" name="Foliennummernplatzhalter 2"/>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tabLst/>
              <a:defRPr/>
            </a:pPr>
            <a:fld id="{195F06CA-5577-E54B-B1DC-7CB06FD6BFA4}" type="slidenum">
              <a:rPr kumimoji="0" lang="de-DE" sz="1200" b="0" i="0" u="none" strike="noStrike" kern="1200" cap="none" spc="0" normalizeH="0" baseline="0" noProof="0">
                <a:ln>
                  <a:noFill/>
                </a:ln>
                <a:solidFill>
                  <a:prstClr val="black"/>
                </a:solidFill>
                <a:effectLst/>
                <a:uLnTx/>
                <a:uFillTx/>
                <a:latin typeface="Verdana" charset="0"/>
                <a:ea typeface="Verdana" charset="0"/>
                <a:cs typeface="Verdana" charset="0"/>
              </a:rPr>
              <a:pPr marL="0" marR="0" lvl="0" indent="0" algn="r" defTabSz="914400" rtl="0" eaLnBrk="1" fontAlgn="auto" latinLnBrk="0" hangingPunct="1">
                <a:lnSpc>
                  <a:spcPct val="100000"/>
                </a:lnSpc>
                <a:spcBef>
                  <a:spcPct val="0"/>
                </a:spcBef>
                <a:spcAft>
                  <a:spcPct val="0"/>
                </a:spcAft>
                <a:buClrTx/>
                <a:buSzTx/>
                <a:buFontTx/>
                <a:buNone/>
                <a:tabLst/>
                <a:defRPr/>
              </a:pPr>
              <a:t>13</a:t>
            </a:fld>
            <a:endParaRPr kumimoji="0" lang="de-DE" sz="1200" b="0" i="0" u="none" strike="noStrike" kern="1200" cap="none" spc="0" normalizeH="0" baseline="0" noProof="0" dirty="0">
              <a:ln>
                <a:noFill/>
              </a:ln>
              <a:solidFill>
                <a:prstClr val="black"/>
              </a:solidFill>
              <a:effectLst/>
              <a:uLnTx/>
              <a:uFillTx/>
              <a:latin typeface="Verdana" charset="0"/>
              <a:ea typeface="Verdana" charset="0"/>
              <a:cs typeface="Verdana" charset="0"/>
            </a:endParaRPr>
          </a:p>
        </p:txBody>
      </p:sp>
      <p:grpSp>
        <p:nvGrpSpPr>
          <p:cNvPr id="65" name="Gruppieren 64"/>
          <p:cNvGrpSpPr/>
          <p:nvPr/>
        </p:nvGrpSpPr>
        <p:grpSpPr>
          <a:xfrm>
            <a:off x="993228" y="1015046"/>
            <a:ext cx="7779666" cy="4255195"/>
            <a:chOff x="2594930" y="848112"/>
            <a:chExt cx="5437746" cy="2184722"/>
          </a:xfrm>
        </p:grpSpPr>
        <p:sp>
          <p:nvSpPr>
            <p:cNvPr id="6" name="Gleichschenkliges Dreieck 5"/>
            <p:cNvSpPr/>
            <p:nvPr/>
          </p:nvSpPr>
          <p:spPr>
            <a:xfrm>
              <a:off x="2594930" y="848112"/>
              <a:ext cx="2827867" cy="74604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cs typeface="Arial"/>
              </a:endParaRPr>
            </a:p>
          </p:txBody>
        </p:sp>
        <p:sp>
          <p:nvSpPr>
            <p:cNvPr id="7" name="Rechteck 6"/>
            <p:cNvSpPr/>
            <p:nvPr/>
          </p:nvSpPr>
          <p:spPr>
            <a:xfrm>
              <a:off x="2594930" y="1656124"/>
              <a:ext cx="2827867" cy="491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Public Contracting Authority</a:t>
              </a:r>
            </a:p>
          </p:txBody>
        </p:sp>
        <p:sp>
          <p:nvSpPr>
            <p:cNvPr id="9" name="Textfeld 8"/>
            <p:cNvSpPr txBox="1"/>
            <p:nvPr/>
          </p:nvSpPr>
          <p:spPr>
            <a:xfrm>
              <a:off x="4486594" y="2709669"/>
              <a:ext cx="1524000"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4" name="Textfeld 63"/>
            <p:cNvSpPr txBox="1"/>
            <p:nvPr/>
          </p:nvSpPr>
          <p:spPr>
            <a:xfrm>
              <a:off x="6110419" y="2587809"/>
              <a:ext cx="1922257"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sp>
        <p:nvSpPr>
          <p:cNvPr id="36" name="Textfeld 35"/>
          <p:cNvSpPr txBox="1"/>
          <p:nvPr/>
        </p:nvSpPr>
        <p:spPr>
          <a:xfrm>
            <a:off x="2875391" y="3399431"/>
            <a:ext cx="1244302" cy="289471"/>
          </a:xfrm>
          <a:prstGeom prst="rect">
            <a:avLst/>
          </a:prstGeom>
        </p:spPr>
        <p:txBody>
          <a:bodyPr vert="horz" wrap="square" lIns="91440" tIns="45720" rIns="91440" bIns="45720" rtlCol="0" anchor="t">
            <a:noAutofit/>
          </a:bodyPr>
          <a:lstStyle/>
          <a:p>
            <a:pPr marL="0" marR="0" lvl="0" indent="0" algn="l" defTabSz="914400" rtl="0" eaLnBrk="1" fontAlgn="auto" latinLnBrk="0" hangingPunct="1">
              <a:lnSpc>
                <a:spcPct val="100000"/>
              </a:lnSpc>
              <a:spcBef>
                <a:spcPct val="0"/>
              </a:spcBef>
              <a:spcAft>
                <a:spcPts val="1200"/>
              </a:spcAft>
              <a:buClrTx/>
              <a:buSzTx/>
              <a:buFontTx/>
              <a:buNone/>
              <a:tabLst/>
              <a:defRPr/>
            </a:pPr>
            <a:endParaRPr kumimoji="0" lang="de-DE" sz="1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8" name="Textfeld 37"/>
          <p:cNvSpPr txBox="1"/>
          <p:nvPr/>
        </p:nvSpPr>
        <p:spPr>
          <a:xfrm>
            <a:off x="5164628" y="3103166"/>
            <a:ext cx="1636766" cy="1218266"/>
          </a:xfrm>
          <a:prstGeom prst="rect">
            <a:avLst/>
          </a:prstGeom>
        </p:spPr>
        <p:txBody>
          <a:bodyPr vert="horz" wrap="square" lIns="91440" tIns="45720" rIns="91440" bIns="45720" rtlCol="0" anchor="t">
            <a:noAutofit/>
          </a:bodyPr>
          <a:lstStyle/>
          <a:p>
            <a:pPr marL="0" marR="0" lvl="0" indent="0" algn="l" defTabSz="914400" rtl="0" eaLnBrk="1" fontAlgn="auto" latinLnBrk="0" hangingPunct="1">
              <a:lnSpc>
                <a:spcPct val="100000"/>
              </a:lnSpc>
              <a:spcBef>
                <a:spcPct val="0"/>
              </a:spcBef>
              <a:spcAft>
                <a:spcPts val="1200"/>
              </a:spcAft>
              <a:buClrTx/>
              <a:buSzTx/>
              <a:buFontTx/>
              <a:buNone/>
              <a:tabLst/>
              <a:defRPr/>
            </a:pPr>
            <a:endParaRPr kumimoji="0" lang="de-DE" sz="1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74836" y="925092"/>
            <a:ext cx="1682552" cy="1876435"/>
          </a:xfrm>
          <a:prstGeom prst="rect">
            <a:avLst/>
          </a:prstGeom>
        </p:spPr>
      </p:pic>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972" y="4733394"/>
            <a:ext cx="2884080" cy="1073693"/>
          </a:xfrm>
          <a:prstGeom prst="rect">
            <a:avLst/>
          </a:prstGeom>
        </p:spPr>
      </p:pic>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9591" y="4085152"/>
            <a:ext cx="1450622" cy="1740747"/>
          </a:xfrm>
          <a:prstGeom prst="rect">
            <a:avLst/>
          </a:prstGeom>
        </p:spPr>
      </p:pic>
      <p:pic>
        <p:nvPicPr>
          <p:cNvPr id="13" name="Grafik 12"/>
          <p:cNvPicPr>
            <a:picLocks noChangeAspect="1"/>
          </p:cNvPicPr>
          <p:nvPr/>
        </p:nvPicPr>
        <p:blipFill>
          <a:blip r:embed="rId5">
            <a:extLst>
              <a:ext uri="{28A0092B-C50C-407E-A947-70E740481C1C}">
                <a14:useLocalDpi xmlns:a14="http://schemas.microsoft.com/office/drawing/2010/main" val="0"/>
              </a:ext>
            </a:extLst>
          </a:blip>
          <a:srcRect l="17457" t="32873" r="22155"/>
          <a:stretch>
            <a:fillRect/>
          </a:stretch>
        </p:blipFill>
        <p:spPr>
          <a:xfrm>
            <a:off x="5983011" y="1135751"/>
            <a:ext cx="3983126" cy="2490520"/>
          </a:xfrm>
          <a:prstGeom prst="rect">
            <a:avLst/>
          </a:prstGeom>
        </p:spPr>
      </p:pic>
      <p:sp>
        <p:nvSpPr>
          <p:cNvPr id="26" name="Rechteck 25"/>
          <p:cNvSpPr/>
          <p:nvPr/>
        </p:nvSpPr>
        <p:spPr>
          <a:xfrm>
            <a:off x="6369269" y="4149376"/>
            <a:ext cx="5346857" cy="1477618"/>
          </a:xfrm>
          <a:prstGeom prst="rect">
            <a:avLst/>
          </a:prstGeom>
          <a:solidFill>
            <a:schemeClr val="bg2">
              <a:alpha val="50000"/>
            </a:schemeClr>
          </a:soli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de-DE"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Highlights</a:t>
            </a:r>
          </a:p>
          <a:p>
            <a:pPr marL="285750" marR="0" lvl="0" indent="-285750" algn="l" defTabSz="914400" rtl="0" eaLnBrk="1" fontAlgn="auto" latinLnBrk="0" hangingPunct="1">
              <a:lnSpc>
                <a:spcPct val="100000"/>
              </a:lnSpc>
              <a:spcBef>
                <a:spcPct val="0"/>
              </a:spcBef>
              <a:spcAft>
                <a:spcPct val="0"/>
              </a:spcAft>
              <a:buClrTx/>
              <a:buSzTx/>
              <a:buFontTx/>
              <a:buChar char="-"/>
              <a:tabLst/>
              <a:defRPr/>
            </a:pPr>
            <a:r>
              <a:rPr kumimoji="0" lang="de-DE"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Requirements</a:t>
            </a:r>
            <a:r>
              <a:rPr kumimoji="0" lang="de-DE"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clearly</a:t>
            </a:r>
            <a:r>
              <a:rPr kumimoji="0" lang="de-DE"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and </a:t>
            </a:r>
            <a:r>
              <a:rPr kumimoji="0" lang="de-DE"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undoubtedly</a:t>
            </a:r>
            <a:r>
              <a:rPr kumimoji="0" lang="de-DE"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met</a:t>
            </a:r>
            <a:endParaRPr kumimoji="0" lang="de-DE"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l" defTabSz="914400" rtl="0" eaLnBrk="1" fontAlgn="auto" latinLnBrk="0" hangingPunct="1">
              <a:lnSpc>
                <a:spcPct val="100000"/>
              </a:lnSpc>
              <a:spcBef>
                <a:spcPct val="0"/>
              </a:spcBef>
              <a:spcAft>
                <a:spcPct val="0"/>
              </a:spcAft>
              <a:buClrTx/>
              <a:buSzTx/>
              <a:buFontTx/>
              <a:buChar char="-"/>
              <a:tabLst/>
              <a:defRPr/>
            </a:pPr>
            <a:r>
              <a:rPr kumimoji="0" lang="de-DE"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Provision </a:t>
            </a:r>
            <a:r>
              <a:rPr kumimoji="0" lang="de-DE"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clearly</a:t>
            </a:r>
            <a:r>
              <a:rPr kumimoji="0" lang="de-DE"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in </a:t>
            </a:r>
            <a:r>
              <a:rPr kumimoji="0" lang="de-DE"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line</a:t>
            </a:r>
            <a:r>
              <a:rPr kumimoji="0" lang="de-DE"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with</a:t>
            </a:r>
            <a:r>
              <a:rPr kumimoji="0" lang="de-DE"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EU </a:t>
            </a:r>
            <a:r>
              <a:rPr kumimoji="0" lang="de-DE"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law</a:t>
            </a:r>
            <a:endParaRPr kumimoji="0" lang="de-DE"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l" defTabSz="914400" rtl="0" eaLnBrk="1" fontAlgn="auto" latinLnBrk="0" hangingPunct="1">
              <a:lnSpc>
                <a:spcPct val="100000"/>
              </a:lnSpc>
              <a:spcBef>
                <a:spcPct val="0"/>
              </a:spcBef>
              <a:spcAft>
                <a:spcPct val="0"/>
              </a:spcAft>
              <a:buClrTx/>
              <a:buSzTx/>
              <a:buFontTx/>
              <a:buChar char="-"/>
              <a:tabLst/>
              <a:defRPr/>
            </a:pPr>
            <a:r>
              <a:rPr kumimoji="0" lang="de-DE"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No</a:t>
            </a:r>
            <a:r>
              <a:rPr kumimoji="0" lang="de-DE"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time bar</a:t>
            </a:r>
          </a:p>
        </p:txBody>
      </p:sp>
      <p:sp>
        <p:nvSpPr>
          <p:cNvPr id="16" name="Rechteck 2">
            <a:extLst>
              <a:ext uri="{FF2B5EF4-FFF2-40B4-BE49-F238E27FC236}">
                <a16:creationId xmlns:a16="http://schemas.microsoft.com/office/drawing/2014/main" id="{ABC20563-3B09-45A6-A074-4E9BD4110184}"/>
              </a:ext>
            </a:extLst>
          </p:cNvPr>
          <p:cNvSpPr/>
          <p:nvPr/>
        </p:nvSpPr>
        <p:spPr>
          <a:xfrm>
            <a:off x="11504815" y="161144"/>
            <a:ext cx="486877" cy="3693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cs typeface="Arial"/>
              </a:rPr>
              <a:t>:52</a:t>
            </a:r>
          </a:p>
        </p:txBody>
      </p:sp>
    </p:spTree>
    <p:extLst>
      <p:ext uri="{BB962C8B-B14F-4D97-AF65-F5344CB8AC3E}">
        <p14:creationId xmlns:p14="http://schemas.microsoft.com/office/powerpoint/2010/main" val="317816968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4">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E3B528-CE25-4086-B88B-50F28829C86B}"/>
              </a:ext>
            </a:extLst>
          </p:cNvPr>
          <p:cNvSpPr>
            <a:spLocks noGrp="1"/>
          </p:cNvSpPr>
          <p:nvPr>
            <p:ph type="title"/>
          </p:nvPr>
        </p:nvSpPr>
        <p:spPr>
          <a:xfrm>
            <a:off x="2197101" y="735283"/>
            <a:ext cx="4978399" cy="3165045"/>
          </a:xfrm>
        </p:spPr>
        <p:txBody>
          <a:bodyPr vert="horz" lIns="91440" tIns="45720" rIns="91440" bIns="45720" rtlCol="0" anchor="b">
            <a:normAutofit/>
          </a:bodyPr>
          <a:lstStyle/>
          <a:p>
            <a:r>
              <a:rPr lang="en-US" sz="5200" b="1" kern="1200" dirty="0">
                <a:solidFill>
                  <a:schemeClr val="tx1"/>
                </a:solidFill>
                <a:latin typeface="+mj-lt"/>
                <a:ea typeface="+mj-ea"/>
                <a:cs typeface="+mj-cs"/>
              </a:rPr>
              <a:t>Questions and Discussion</a:t>
            </a:r>
          </a:p>
        </p:txBody>
      </p:sp>
      <p:pic>
        <p:nvPicPr>
          <p:cNvPr id="18" name="Graphic 9" descr="Comment">
            <a:extLst>
              <a:ext uri="{FF2B5EF4-FFF2-40B4-BE49-F238E27FC236}">
                <a16:creationId xmlns:a16="http://schemas.microsoft.com/office/drawing/2014/main" id="{FDB4842C-4E27-43F8-8724-08995B527D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pic>
        <p:nvPicPr>
          <p:cNvPr id="12" name="Graphic 11" descr="Comment">
            <a:extLst>
              <a:ext uri="{FF2B5EF4-FFF2-40B4-BE49-F238E27FC236}">
                <a16:creationId xmlns:a16="http://schemas.microsoft.com/office/drawing/2014/main" id="{7E726F85-D89D-45E0-8228-A4C9420B6C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
        <p:nvSpPr>
          <p:cNvPr id="5" name="Slide Number Placeholder 4">
            <a:extLst>
              <a:ext uri="{FF2B5EF4-FFF2-40B4-BE49-F238E27FC236}">
                <a16:creationId xmlns:a16="http://schemas.microsoft.com/office/drawing/2014/main" id="{B92BF2CA-83B0-453C-AF5D-C30382D4EF6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C17B2DED-2AB2-474E-9241-5664DF8DDFF5}" type="slidenum">
              <a:rPr lang="en-US" smtClean="0"/>
              <a:pPr>
                <a:spcAft>
                  <a:spcPts val="600"/>
                </a:spcAft>
              </a:pPr>
              <a:t>14</a:t>
            </a:fld>
            <a:endParaRPr lang="en-US"/>
          </a:p>
        </p:txBody>
      </p:sp>
    </p:spTree>
    <p:extLst>
      <p:ext uri="{BB962C8B-B14F-4D97-AF65-F5344CB8AC3E}">
        <p14:creationId xmlns:p14="http://schemas.microsoft.com/office/powerpoint/2010/main" val="3470619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F22BD81D-4970-4935-865E-455D6BF667FE}"/>
              </a:ext>
            </a:extLst>
          </p:cNvPr>
          <p:cNvSpPr>
            <a:spLocks noGrp="1"/>
          </p:cNvSpPr>
          <p:nvPr>
            <p:ph type="title"/>
          </p:nvPr>
        </p:nvSpPr>
        <p:spPr>
          <a:xfrm>
            <a:off x="686834" y="1153572"/>
            <a:ext cx="3200400" cy="4461163"/>
          </a:xfrm>
        </p:spPr>
        <p:txBody>
          <a:bodyPr>
            <a:normAutofit/>
          </a:bodyPr>
          <a:lstStyle/>
          <a:p>
            <a:r>
              <a:rPr lang="en-US" b="1">
                <a:solidFill>
                  <a:srgbClr val="FFFFFF"/>
                </a:solidFill>
              </a:rPr>
              <a:t>Questions</a:t>
            </a:r>
          </a:p>
        </p:txBody>
      </p:sp>
      <p:sp>
        <p:nvSpPr>
          <p:cNvPr id="21"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Content Placeholder 7">
            <a:extLst>
              <a:ext uri="{FF2B5EF4-FFF2-40B4-BE49-F238E27FC236}">
                <a16:creationId xmlns:a16="http://schemas.microsoft.com/office/drawing/2014/main" id="{116C168A-F7C4-487B-A822-3C5AB958B04C}"/>
              </a:ext>
            </a:extLst>
          </p:cNvPr>
          <p:cNvSpPr>
            <a:spLocks noGrp="1"/>
          </p:cNvSpPr>
          <p:nvPr>
            <p:ph idx="1"/>
          </p:nvPr>
        </p:nvSpPr>
        <p:spPr>
          <a:xfrm>
            <a:off x="4447308" y="319088"/>
            <a:ext cx="6906491" cy="5857875"/>
          </a:xfrm>
        </p:spPr>
        <p:txBody>
          <a:bodyPr anchor="ctr">
            <a:normAutofit/>
          </a:bodyPr>
          <a:lstStyle/>
          <a:p>
            <a:r>
              <a:rPr lang="en-US" sz="2000" dirty="0"/>
              <a:t>What is the goal of the Section 889 “Huawei Ban” – to counter Chinese government espionage against the U.S. government, to check Chinese theft of industrial secrets, or to undercut Chinese economic dominance?</a:t>
            </a:r>
          </a:p>
          <a:p>
            <a:pPr lvl="1"/>
            <a:r>
              <a:rPr lang="en-US" sz="2000" dirty="0"/>
              <a:t>Does the answer to that question affect the question of what Section 889 violations may be “material,” for purposes of potential fraud liability under the False Claims Act?</a:t>
            </a:r>
          </a:p>
          <a:p>
            <a:r>
              <a:rPr lang="en-US" sz="2000" dirty="0"/>
              <a:t>What is the future trajectory of the Cybersecurity Maturity Model Certification (CMMC)?</a:t>
            </a:r>
          </a:p>
          <a:p>
            <a:r>
              <a:rPr lang="en-US" sz="2000" dirty="0"/>
              <a:t>Why did President Trump announce that the United States would be revising its coverage under the Government Procurement Agreement – why not simply exercise the “health” or “security” exceptions under Article III of the GPA in “on-shoring” production of medicines for the U.S. government market?</a:t>
            </a:r>
          </a:p>
          <a:p>
            <a:r>
              <a:rPr lang="en-US" sz="2000" dirty="0"/>
              <a:t>When is the next round of European procurement directives likely – and is there a significant risk that they will include new protectionist measures?</a:t>
            </a:r>
          </a:p>
          <a:p>
            <a:r>
              <a:rPr lang="en-US" sz="2000" dirty="0"/>
              <a:t>Audience questions</a:t>
            </a:r>
          </a:p>
        </p:txBody>
      </p:sp>
      <p:sp>
        <p:nvSpPr>
          <p:cNvPr id="4" name="Slide Number Placeholder 3">
            <a:extLst>
              <a:ext uri="{FF2B5EF4-FFF2-40B4-BE49-F238E27FC236}">
                <a16:creationId xmlns:a16="http://schemas.microsoft.com/office/drawing/2014/main" id="{A50916D2-94AC-4741-9FFA-30013B0A496C}"/>
              </a:ext>
            </a:extLst>
          </p:cNvPr>
          <p:cNvSpPr>
            <a:spLocks noGrp="1"/>
          </p:cNvSpPr>
          <p:nvPr>
            <p:ph type="sldNum" sz="quarter" idx="12"/>
          </p:nvPr>
        </p:nvSpPr>
        <p:spPr>
          <a:xfrm>
            <a:off x="9541564" y="6356350"/>
            <a:ext cx="1812235" cy="365125"/>
          </a:xfrm>
        </p:spPr>
        <p:txBody>
          <a:bodyPr>
            <a:normAutofit/>
          </a:bodyPr>
          <a:lstStyle/>
          <a:p>
            <a:pPr>
              <a:spcAft>
                <a:spcPts val="600"/>
              </a:spcAft>
            </a:pPr>
            <a:fld id="{37E00706-0634-498A-A29E-752CB46CF188}" type="slidenum">
              <a:rPr lang="en-US" smtClean="0"/>
              <a:pPr>
                <a:spcAft>
                  <a:spcPts val="600"/>
                </a:spcAft>
              </a:pPr>
              <a:t>15</a:t>
            </a:fld>
            <a:endParaRPr lang="en-US"/>
          </a:p>
        </p:txBody>
      </p:sp>
    </p:spTree>
    <p:extLst>
      <p:ext uri="{BB962C8B-B14F-4D97-AF65-F5344CB8AC3E}">
        <p14:creationId xmlns:p14="http://schemas.microsoft.com/office/powerpoint/2010/main" val="3891373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348469AD-7965-4572-9043-D519FBC59A0D}"/>
              </a:ext>
            </a:extLst>
          </p:cNvPr>
          <p:cNvSpPr>
            <a:spLocks noGrp="1"/>
          </p:cNvSpPr>
          <p:nvPr>
            <p:ph type="sldNum" sz="quarter" idx="12"/>
          </p:nvPr>
        </p:nvSpPr>
        <p:spPr>
          <a:xfrm>
            <a:off x="321732" y="6356350"/>
            <a:ext cx="2568811" cy="365125"/>
          </a:xfrm>
        </p:spPr>
        <p:txBody>
          <a:bodyPr vert="horz" lIns="91440" tIns="45720" rIns="91440" bIns="45720" rtlCol="0" anchor="ctr">
            <a:normAutofit/>
          </a:bodyPr>
          <a:lstStyle/>
          <a:p>
            <a:pPr algn="l">
              <a:spcAft>
                <a:spcPts val="600"/>
              </a:spcAft>
            </a:pPr>
            <a:fld id="{4ABDE4C1-1098-48A5-B2E5-0A16DC9BBBA9}" type="slidenum">
              <a:rPr lang="en-US" sz="1200">
                <a:solidFill>
                  <a:srgbClr val="FFFFFF"/>
                </a:solidFill>
              </a:rPr>
              <a:pPr algn="l">
                <a:spcAft>
                  <a:spcPts val="600"/>
                </a:spcAft>
              </a:pPr>
              <a:t>16</a:t>
            </a:fld>
            <a:endParaRPr lang="en-US" sz="1200">
              <a:solidFill>
                <a:srgbClr val="FFFFFF"/>
              </a:solidFill>
            </a:endParaRPr>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5457EB32-EB3F-4E6F-92F1-87DAB08B48EE}"/>
              </a:ext>
            </a:extLst>
          </p:cNvPr>
          <p:cNvSpPr>
            <a:spLocks noGrp="1"/>
          </p:cNvSpPr>
          <p:nvPr>
            <p:ph type="body" idx="1"/>
          </p:nvPr>
        </p:nvSpPr>
        <p:spPr>
          <a:xfrm>
            <a:off x="4439633" y="4518923"/>
            <a:ext cx="3312734" cy="1141851"/>
          </a:xfrm>
          <a:noFill/>
        </p:spPr>
        <p:txBody>
          <a:bodyPr vert="horz" lIns="91440" tIns="45720" rIns="91440" bIns="45720" rtlCol="0">
            <a:normAutofit lnSpcReduction="10000"/>
          </a:bodyPr>
          <a:lstStyle/>
          <a:p>
            <a:pPr algn="ctr" defTabSz="914400">
              <a:spcBef>
                <a:spcPts val="1000"/>
              </a:spcBef>
            </a:pPr>
            <a:r>
              <a:rPr lang="en-US" sz="2800" b="1" kern="1200" dirty="0">
                <a:solidFill>
                  <a:srgbClr val="080808"/>
                </a:solidFill>
                <a:latin typeface="+mn-lt"/>
                <a:ea typeface="+mn-ea"/>
                <a:cs typeface="+mn-cs"/>
              </a:rPr>
              <a:t>Special session on Section 889 (the “Huawei Ban”)</a:t>
            </a:r>
          </a:p>
        </p:txBody>
      </p:sp>
      <p:sp>
        <p:nvSpPr>
          <p:cNvPr id="2" name="Title 1">
            <a:extLst>
              <a:ext uri="{FF2B5EF4-FFF2-40B4-BE49-F238E27FC236}">
                <a16:creationId xmlns:a16="http://schemas.microsoft.com/office/drawing/2014/main" id="{A0AC8617-BEA6-4CFA-9928-2CDA24DAD0EB}"/>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defTabSz="914400"/>
            <a:r>
              <a:rPr lang="en-US" sz="3600" kern="1200" dirty="0">
                <a:solidFill>
                  <a:srgbClr val="080808"/>
                </a:solidFill>
                <a:latin typeface="+mj-lt"/>
                <a:ea typeface="+mj-ea"/>
                <a:cs typeface="+mj-cs"/>
              </a:rPr>
              <a:t>After 5-minute break:</a:t>
            </a: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31641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6BDCA6B-3C9C-4213-A0D9-30BD5F0B07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524001" y="857250"/>
            <a:ext cx="6319727" cy="5143500"/>
          </a:xfrm>
          <a:custGeom>
            <a:avLst/>
            <a:gdLst>
              <a:gd name="connsiteX0" fmla="*/ 184095 w 8426302"/>
              <a:gd name="connsiteY0" fmla="*/ 6858000 h 6858000"/>
              <a:gd name="connsiteX1" fmla="*/ 8426302 w 8426302"/>
              <a:gd name="connsiteY1" fmla="*/ 6858000 h 6858000"/>
              <a:gd name="connsiteX2" fmla="*/ 8426302 w 8426302"/>
              <a:gd name="connsiteY2" fmla="*/ 0 h 6858000"/>
              <a:gd name="connsiteX3" fmla="*/ 2743435 w 8426302"/>
              <a:gd name="connsiteY3" fmla="*/ 0 h 6858000"/>
              <a:gd name="connsiteX4" fmla="*/ 2688451 w 8426302"/>
              <a:gd name="connsiteY4" fmla="*/ 37385 h 6858000"/>
              <a:gd name="connsiteX5" fmla="*/ 0 w 8426302"/>
              <a:gd name="connsiteY5" fmla="*/ 5321277 h 6858000"/>
              <a:gd name="connsiteX6" fmla="*/ 116943 w 8426302"/>
              <a:gd name="connsiteY6" fmla="*/ 65584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6302" h="6858000">
                <a:moveTo>
                  <a:pt x="184095" y="6858000"/>
                </a:moveTo>
                <a:lnTo>
                  <a:pt x="8426302" y="6858000"/>
                </a:lnTo>
                <a:lnTo>
                  <a:pt x="8426302" y="0"/>
                </a:lnTo>
                <a:lnTo>
                  <a:pt x="2743435" y="0"/>
                </a:lnTo>
                <a:lnTo>
                  <a:pt x="2688451" y="37385"/>
                </a:lnTo>
                <a:cubicBezTo>
                  <a:pt x="1058888" y="1225893"/>
                  <a:pt x="0" y="3149927"/>
                  <a:pt x="0" y="5321277"/>
                </a:cubicBezTo>
                <a:cubicBezTo>
                  <a:pt x="0" y="5744268"/>
                  <a:pt x="40184" y="6157873"/>
                  <a:pt x="116943" y="6558484"/>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11" name="Freeform: Shape 10">
            <a:extLst>
              <a:ext uri="{FF2B5EF4-FFF2-40B4-BE49-F238E27FC236}">
                <a16:creationId xmlns:a16="http://schemas.microsoft.com/office/drawing/2014/main" id="{FDA12F62-867F-4684-B28B-E085D09DC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524001" y="857250"/>
            <a:ext cx="6131199" cy="5143500"/>
          </a:xfrm>
          <a:custGeom>
            <a:avLst/>
            <a:gdLst>
              <a:gd name="connsiteX0" fmla="*/ 190266 w 8174932"/>
              <a:gd name="connsiteY0" fmla="*/ 6858000 h 6858000"/>
              <a:gd name="connsiteX1" fmla="*/ 8174932 w 8174932"/>
              <a:gd name="connsiteY1" fmla="*/ 6858000 h 6858000"/>
              <a:gd name="connsiteX2" fmla="*/ 8174932 w 8174932"/>
              <a:gd name="connsiteY2" fmla="*/ 0 h 6858000"/>
              <a:gd name="connsiteX3" fmla="*/ 2944847 w 8174932"/>
              <a:gd name="connsiteY3" fmla="*/ 0 h 6858000"/>
              <a:gd name="connsiteX4" fmla="*/ 2646373 w 8174932"/>
              <a:gd name="connsiteY4" fmla="*/ 196447 h 6858000"/>
              <a:gd name="connsiteX5" fmla="*/ 0 w 8174932"/>
              <a:gd name="connsiteY5" fmla="*/ 5321277 h 6858000"/>
              <a:gd name="connsiteX6" fmla="*/ 112445 w 8174932"/>
              <a:gd name="connsiteY6" fmla="*/ 65108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4932" h="6858000">
                <a:moveTo>
                  <a:pt x="190266" y="6858000"/>
                </a:moveTo>
                <a:lnTo>
                  <a:pt x="8174932" y="6858000"/>
                </a:lnTo>
                <a:lnTo>
                  <a:pt x="8174932" y="0"/>
                </a:lnTo>
                <a:lnTo>
                  <a:pt x="2944847" y="0"/>
                </a:lnTo>
                <a:lnTo>
                  <a:pt x="2646373" y="196447"/>
                </a:lnTo>
                <a:cubicBezTo>
                  <a:pt x="1044779" y="1335395"/>
                  <a:pt x="0" y="3206327"/>
                  <a:pt x="0" y="5321277"/>
                </a:cubicBezTo>
                <a:cubicBezTo>
                  <a:pt x="0" y="5727999"/>
                  <a:pt x="38639" y="6125696"/>
                  <a:pt x="112445" y="6510898"/>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18670C27-AF6D-4D1C-9027-7A4421282BBF}"/>
              </a:ext>
            </a:extLst>
          </p:cNvPr>
          <p:cNvSpPr>
            <a:spLocks noGrp="1"/>
          </p:cNvSpPr>
          <p:nvPr>
            <p:ph type="title"/>
          </p:nvPr>
        </p:nvSpPr>
        <p:spPr>
          <a:xfrm>
            <a:off x="2127504" y="1032833"/>
            <a:ext cx="4452278" cy="2599660"/>
          </a:xfrm>
        </p:spPr>
        <p:txBody>
          <a:bodyPr vert="horz" lIns="68580" tIns="34290" rIns="68580" bIns="34290" rtlCol="0" anchor="b">
            <a:normAutofit/>
          </a:bodyPr>
          <a:lstStyle/>
          <a:p>
            <a:r>
              <a:rPr lang="en-US" sz="5400">
                <a:solidFill>
                  <a:srgbClr val="FFFFFF"/>
                </a:solidFill>
              </a:rPr>
              <a:t>Conclusion</a:t>
            </a:r>
          </a:p>
        </p:txBody>
      </p:sp>
      <p:sp>
        <p:nvSpPr>
          <p:cNvPr id="3" name="Content Placeholder 2">
            <a:extLst>
              <a:ext uri="{FF2B5EF4-FFF2-40B4-BE49-F238E27FC236}">
                <a16:creationId xmlns:a16="http://schemas.microsoft.com/office/drawing/2014/main" id="{C89581D9-E458-41D9-92FF-1AD277926AF8}"/>
              </a:ext>
            </a:extLst>
          </p:cNvPr>
          <p:cNvSpPr>
            <a:spLocks noGrp="1"/>
          </p:cNvSpPr>
          <p:nvPr>
            <p:ph idx="1"/>
          </p:nvPr>
        </p:nvSpPr>
        <p:spPr>
          <a:xfrm>
            <a:off x="2127505" y="3992515"/>
            <a:ext cx="4236967" cy="959984"/>
          </a:xfrm>
        </p:spPr>
        <p:txBody>
          <a:bodyPr vert="horz" lIns="68580" tIns="34290" rIns="68580" bIns="34290" rtlCol="0" anchor="t">
            <a:normAutofit/>
          </a:bodyPr>
          <a:lstStyle/>
          <a:p>
            <a:pPr marL="0" indent="0">
              <a:buNone/>
            </a:pPr>
            <a:r>
              <a:rPr lang="en-US" sz="1800" dirty="0">
                <a:solidFill>
                  <a:srgbClr val="FFFFFF"/>
                </a:solidFill>
              </a:rPr>
              <a:t>Materials and a recording of this program will be posted on </a:t>
            </a:r>
            <a:r>
              <a:rPr lang="en-US" sz="1800" dirty="0">
                <a:solidFill>
                  <a:srgbClr val="FFFF00"/>
                </a:solidFill>
              </a:rPr>
              <a:t>www.publicprocurementinternational.com</a:t>
            </a:r>
          </a:p>
        </p:txBody>
      </p:sp>
      <p:sp>
        <p:nvSpPr>
          <p:cNvPr id="4" name="Slide Number Placeholder 3">
            <a:extLst>
              <a:ext uri="{FF2B5EF4-FFF2-40B4-BE49-F238E27FC236}">
                <a16:creationId xmlns:a16="http://schemas.microsoft.com/office/drawing/2014/main" id="{71F3F570-B4B9-4080-B33D-435E2C2536E0}"/>
              </a:ext>
            </a:extLst>
          </p:cNvPr>
          <p:cNvSpPr>
            <a:spLocks noGrp="1"/>
          </p:cNvSpPr>
          <p:nvPr>
            <p:ph type="sldNum" sz="quarter" idx="12"/>
          </p:nvPr>
        </p:nvSpPr>
        <p:spPr>
          <a:xfrm>
            <a:off x="9763010" y="5312523"/>
            <a:ext cx="411480" cy="411480"/>
          </a:xfrm>
          <a:prstGeom prst="ellipse">
            <a:avLst/>
          </a:prstGeom>
          <a:solidFill>
            <a:srgbClr val="808080"/>
          </a:solidFill>
        </p:spPr>
        <p:txBody>
          <a:bodyPr vert="horz" lIns="68580" tIns="34290" rIns="68580" bIns="34290" rtlCol="0" anchor="ctr">
            <a:normAutofit/>
          </a:bodyPr>
          <a:lstStyle/>
          <a:p>
            <a:pPr algn="ctr" defTabSz="685800">
              <a:spcAft>
                <a:spcPts val="450"/>
              </a:spcAft>
              <a:defRPr/>
            </a:pPr>
            <a:fld id="{052AD325-1CFC-45F2-B768-8BE7A56A6A14}" type="slidenum">
              <a:rPr lang="en-US" sz="1125">
                <a:solidFill>
                  <a:srgbClr val="FFFFFF"/>
                </a:solidFill>
                <a:latin typeface="Calibri" panose="020F0502020204030204"/>
              </a:rPr>
              <a:pPr algn="ctr" defTabSz="685800">
                <a:spcAft>
                  <a:spcPts val="450"/>
                </a:spcAft>
                <a:defRPr/>
              </a:pPr>
              <a:t>17</a:t>
            </a:fld>
            <a:endParaRPr lang="en-US" sz="1125">
              <a:solidFill>
                <a:srgbClr val="FFFFFF"/>
              </a:solidFill>
              <a:latin typeface="Calibri" panose="020F0502020204030204"/>
            </a:endParaRPr>
          </a:p>
        </p:txBody>
      </p:sp>
    </p:spTree>
    <p:extLst>
      <p:ext uri="{BB962C8B-B14F-4D97-AF65-F5344CB8AC3E}">
        <p14:creationId xmlns:p14="http://schemas.microsoft.com/office/powerpoint/2010/main" val="352481890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7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FD96AB3B-A786-498C-AE06-E5F8D630C07E}"/>
              </a:ext>
            </a:extLst>
          </p:cNvPr>
          <p:cNvSpPr>
            <a:spLocks noGrp="1"/>
          </p:cNvSpPr>
          <p:nvPr>
            <p:ph type="title"/>
          </p:nvPr>
        </p:nvSpPr>
        <p:spPr>
          <a:xfrm>
            <a:off x="2171272" y="1012004"/>
            <a:ext cx="2562119" cy="4795408"/>
          </a:xfrm>
        </p:spPr>
        <p:txBody>
          <a:bodyPr>
            <a:normAutofit/>
          </a:bodyPr>
          <a:lstStyle/>
          <a:p>
            <a:r>
              <a:rPr lang="en-US">
                <a:solidFill>
                  <a:srgbClr val="FFFFFF"/>
                </a:solidFill>
              </a:rPr>
              <a:t>Agenda</a:t>
            </a:r>
          </a:p>
        </p:txBody>
      </p:sp>
      <p:graphicFrame>
        <p:nvGraphicFramePr>
          <p:cNvPr id="5" name="Content Placeholder 2">
            <a:extLst>
              <a:ext uri="{FF2B5EF4-FFF2-40B4-BE49-F238E27FC236}">
                <a16:creationId xmlns:a16="http://schemas.microsoft.com/office/drawing/2014/main" id="{B25603F2-9DAA-4EB4-8BB2-EE067622B64A}"/>
              </a:ext>
            </a:extLst>
          </p:cNvPr>
          <p:cNvGraphicFramePr>
            <a:graphicFrameLocks noGrp="1"/>
          </p:cNvGraphicFramePr>
          <p:nvPr>
            <p:ph idx="1"/>
            <p:extLst>
              <p:ext uri="{D42A27DB-BD31-4B8C-83A1-F6EECF244321}">
                <p14:modId xmlns:p14="http://schemas.microsoft.com/office/powerpoint/2010/main" val="1522791367"/>
              </p:ext>
            </p:extLst>
          </p:nvPr>
        </p:nvGraphicFramePr>
        <p:xfrm>
          <a:off x="5419726"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B4624977-DAB7-4972-B1F8-A15E88261422}"/>
              </a:ext>
            </a:extLst>
          </p:cNvPr>
          <p:cNvSpPr txBox="1"/>
          <p:nvPr/>
        </p:nvSpPr>
        <p:spPr>
          <a:xfrm>
            <a:off x="1699022" y="50344"/>
            <a:ext cx="8605907" cy="300082"/>
          </a:xfrm>
          <a:prstGeom prst="rect">
            <a:avLst/>
          </a:prstGeom>
          <a:noFill/>
        </p:spPr>
        <p:txBody>
          <a:bodyPr wrap="square" rtlCol="0">
            <a:spAutoFit/>
          </a:bodyPr>
          <a:lstStyle/>
          <a:p>
            <a:pPr algn="ctr" defTabSz="457200"/>
            <a:r>
              <a:rPr lang="en-US" sz="1200" b="1" dirty="0">
                <a:solidFill>
                  <a:prstClr val="black"/>
                </a:solidFill>
                <a:latin typeface="Calibri" panose="020F0502020204030204"/>
              </a:rPr>
              <a:t>Disclaimer:  All opinions offered are the personal opinions of the participants and should not be attributed to their organizations</a:t>
            </a:r>
            <a:r>
              <a:rPr lang="en-US" sz="1350" dirty="0">
                <a:solidFill>
                  <a:prstClr val="black"/>
                </a:solidFill>
                <a:latin typeface="Calibri" panose="020F0502020204030204"/>
              </a:rPr>
              <a:t>.</a:t>
            </a:r>
          </a:p>
        </p:txBody>
      </p:sp>
      <p:sp>
        <p:nvSpPr>
          <p:cNvPr id="4" name="Slide Number Placeholder 3">
            <a:extLst>
              <a:ext uri="{FF2B5EF4-FFF2-40B4-BE49-F238E27FC236}">
                <a16:creationId xmlns:a16="http://schemas.microsoft.com/office/drawing/2014/main" id="{8D6A7D1D-6013-4E9B-A596-E1FD8D8A4D6D}"/>
              </a:ext>
            </a:extLst>
          </p:cNvPr>
          <p:cNvSpPr>
            <a:spLocks noGrp="1"/>
          </p:cNvSpPr>
          <p:nvPr>
            <p:ph type="sldNum" sz="quarter" idx="12"/>
          </p:nvPr>
        </p:nvSpPr>
        <p:spPr/>
        <p:txBody>
          <a:bodyPr/>
          <a:lstStyle/>
          <a:p>
            <a:pPr defTabSz="457200"/>
            <a:fld id="{37E00706-0634-498A-A29E-752CB46CF188}" type="slidenum">
              <a:rPr lang="en-US">
                <a:solidFill>
                  <a:prstClr val="black">
                    <a:tint val="75000"/>
                  </a:prstClr>
                </a:solidFill>
                <a:latin typeface="Calibri" panose="020F0502020204030204"/>
              </a:rPr>
              <a:pPr defTabSz="457200"/>
              <a:t>2</a:t>
            </a:fld>
            <a:endParaRPr lang="en-US">
              <a:solidFill>
                <a:prstClr val="black">
                  <a:tint val="75000"/>
                </a:prstClr>
              </a:solidFill>
              <a:latin typeface="Calibri" panose="020F0502020204030204"/>
            </a:endParaRPr>
          </a:p>
        </p:txBody>
      </p:sp>
      <p:sp>
        <p:nvSpPr>
          <p:cNvPr id="3" name="TextBox 2">
            <a:extLst>
              <a:ext uri="{FF2B5EF4-FFF2-40B4-BE49-F238E27FC236}">
                <a16:creationId xmlns:a16="http://schemas.microsoft.com/office/drawing/2014/main" id="{01883C18-5D33-424A-AEBC-8B390829F449}"/>
              </a:ext>
            </a:extLst>
          </p:cNvPr>
          <p:cNvSpPr txBox="1"/>
          <p:nvPr/>
        </p:nvSpPr>
        <p:spPr>
          <a:xfrm>
            <a:off x="11073468" y="134224"/>
            <a:ext cx="713064" cy="369332"/>
          </a:xfrm>
          <a:prstGeom prst="rect">
            <a:avLst/>
          </a:prstGeom>
          <a:noFill/>
        </p:spPr>
        <p:txBody>
          <a:bodyPr wrap="square" rtlCol="0">
            <a:spAutoFit/>
          </a:bodyPr>
          <a:lstStyle/>
          <a:p>
            <a:pPr algn="r"/>
            <a:r>
              <a:rPr lang="en-US" dirty="0"/>
              <a:t>:02</a:t>
            </a:r>
          </a:p>
        </p:txBody>
      </p:sp>
    </p:spTree>
    <p:extLst>
      <p:ext uri="{BB962C8B-B14F-4D97-AF65-F5344CB8AC3E}">
        <p14:creationId xmlns:p14="http://schemas.microsoft.com/office/powerpoint/2010/main" val="1576676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61403-D0DC-47D9-8D50-916693A8A821}"/>
              </a:ext>
            </a:extLst>
          </p:cNvPr>
          <p:cNvSpPr>
            <a:spLocks noGrp="1"/>
          </p:cNvSpPr>
          <p:nvPr>
            <p:ph type="title"/>
          </p:nvPr>
        </p:nvSpPr>
        <p:spPr>
          <a:xfrm>
            <a:off x="670420" y="0"/>
            <a:ext cx="10515600" cy="1325563"/>
          </a:xfrm>
        </p:spPr>
        <p:txBody>
          <a:bodyPr>
            <a:normAutofit/>
          </a:bodyPr>
          <a:lstStyle/>
          <a:p>
            <a:r>
              <a:rPr lang="en-US" sz="4800" b="1" dirty="0">
                <a:solidFill>
                  <a:schemeClr val="bg1"/>
                </a:solidFill>
              </a:rPr>
              <a:t>Introductions </a:t>
            </a:r>
          </a:p>
        </p:txBody>
      </p:sp>
      <p:graphicFrame>
        <p:nvGraphicFramePr>
          <p:cNvPr id="5" name="Content Placeholder 4">
            <a:extLst>
              <a:ext uri="{FF2B5EF4-FFF2-40B4-BE49-F238E27FC236}">
                <a16:creationId xmlns:a16="http://schemas.microsoft.com/office/drawing/2014/main" id="{943DAAAC-5DA4-47D4-8B0B-51A3527655C2}"/>
              </a:ext>
            </a:extLst>
          </p:cNvPr>
          <p:cNvGraphicFramePr>
            <a:graphicFrameLocks noGrp="1"/>
          </p:cNvGraphicFramePr>
          <p:nvPr>
            <p:ph idx="1"/>
            <p:extLst>
              <p:ext uri="{D42A27DB-BD31-4B8C-83A1-F6EECF244321}">
                <p14:modId xmlns:p14="http://schemas.microsoft.com/office/powerpoint/2010/main" val="2955990575"/>
              </p:ext>
            </p:extLst>
          </p:nvPr>
        </p:nvGraphicFramePr>
        <p:xfrm>
          <a:off x="901947" y="494950"/>
          <a:ext cx="10515600" cy="4178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529974F-86EA-4AB9-A315-5F8AF081A8D1}"/>
              </a:ext>
            </a:extLst>
          </p:cNvPr>
          <p:cNvSpPr>
            <a:spLocks noGrp="1"/>
          </p:cNvSpPr>
          <p:nvPr>
            <p:ph type="sldNum" sz="quarter" idx="12"/>
          </p:nvPr>
        </p:nvSpPr>
        <p:spPr/>
        <p:txBody>
          <a:bodyPr/>
          <a:lstStyle/>
          <a:p>
            <a:fld id="{37E00706-0634-498A-A29E-752CB46CF188}" type="slidenum">
              <a:rPr lang="en-US" smtClean="0"/>
              <a:t>3</a:t>
            </a:fld>
            <a:endParaRPr lang="en-US"/>
          </a:p>
        </p:txBody>
      </p:sp>
      <p:graphicFrame>
        <p:nvGraphicFramePr>
          <p:cNvPr id="7" name="Diagram 6">
            <a:extLst>
              <a:ext uri="{FF2B5EF4-FFF2-40B4-BE49-F238E27FC236}">
                <a16:creationId xmlns:a16="http://schemas.microsoft.com/office/drawing/2014/main" id="{D4AD7C83-019A-4E53-8246-8070B9DB0FE3}"/>
              </a:ext>
            </a:extLst>
          </p:cNvPr>
          <p:cNvGraphicFramePr/>
          <p:nvPr>
            <p:extLst>
              <p:ext uri="{D42A27DB-BD31-4B8C-83A1-F6EECF244321}">
                <p14:modId xmlns:p14="http://schemas.microsoft.com/office/powerpoint/2010/main" val="1252120246"/>
              </p:ext>
            </p:extLst>
          </p:nvPr>
        </p:nvGraphicFramePr>
        <p:xfrm>
          <a:off x="670420" y="4005326"/>
          <a:ext cx="10978655" cy="29674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a:extLst>
              <a:ext uri="{FF2B5EF4-FFF2-40B4-BE49-F238E27FC236}">
                <a16:creationId xmlns:a16="http://schemas.microsoft.com/office/drawing/2014/main" id="{9CF84A53-9655-436C-A3A5-3D3809033C46}"/>
              </a:ext>
            </a:extLst>
          </p:cNvPr>
          <p:cNvSpPr txBox="1"/>
          <p:nvPr/>
        </p:nvSpPr>
        <p:spPr>
          <a:xfrm>
            <a:off x="11073468" y="134224"/>
            <a:ext cx="713064" cy="369332"/>
          </a:xfrm>
          <a:prstGeom prst="rect">
            <a:avLst/>
          </a:prstGeom>
          <a:noFill/>
        </p:spPr>
        <p:txBody>
          <a:bodyPr wrap="square" rtlCol="0">
            <a:spAutoFit/>
          </a:bodyPr>
          <a:lstStyle/>
          <a:p>
            <a:pPr algn="r"/>
            <a:r>
              <a:rPr lang="en-US" dirty="0"/>
              <a:t>::</a:t>
            </a:r>
            <a:r>
              <a:rPr lang="en-US" dirty="0">
                <a:solidFill>
                  <a:schemeClr val="bg1"/>
                </a:solidFill>
              </a:rPr>
              <a:t>:05</a:t>
            </a:r>
          </a:p>
        </p:txBody>
      </p:sp>
    </p:spTree>
    <p:extLst>
      <p:ext uri="{BB962C8B-B14F-4D97-AF65-F5344CB8AC3E}">
        <p14:creationId xmlns:p14="http://schemas.microsoft.com/office/powerpoint/2010/main" val="3846955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re 4">
            <a:extLst>
              <a:ext uri="{FF2B5EF4-FFF2-40B4-BE49-F238E27FC236}">
                <a16:creationId xmlns:a16="http://schemas.microsoft.com/office/drawing/2014/main" id="{EBAAFC31-C6EC-4C1C-9C4A-4448E74E44DC}"/>
              </a:ext>
            </a:extLst>
          </p:cNvPr>
          <p:cNvSpPr>
            <a:spLocks noGrp="1"/>
          </p:cNvSpPr>
          <p:nvPr>
            <p:ph type="title"/>
          </p:nvPr>
        </p:nvSpPr>
        <p:spPr>
          <a:xfrm>
            <a:off x="838200" y="585216"/>
            <a:ext cx="10515600" cy="1325563"/>
          </a:xfrm>
        </p:spPr>
        <p:txBody>
          <a:bodyPr vert="horz" lIns="91440" tIns="45720" rIns="91440" bIns="45720" rtlCol="0" anchor="ctr">
            <a:normAutofit fontScale="90000"/>
          </a:bodyPr>
          <a:lstStyle/>
          <a:p>
            <a:pPr algn="ctr"/>
            <a:r>
              <a:rPr lang="en-US" sz="3400" b="1" dirty="0">
                <a:solidFill>
                  <a:srgbClr val="FFFF00"/>
                </a:solidFill>
              </a:rPr>
              <a:t>Key disruptive forces at play with the COVID crisis may have durably modified the public procurement trade market</a:t>
            </a:r>
            <a:br>
              <a:rPr lang="en-US" sz="3400" b="1" dirty="0">
                <a:solidFill>
                  <a:srgbClr val="FFFF00"/>
                </a:solidFill>
              </a:rPr>
            </a:br>
            <a:r>
              <a:rPr lang="en-US" sz="2200" b="1" dirty="0">
                <a:solidFill>
                  <a:schemeClr val="bg1"/>
                </a:solidFill>
              </a:rPr>
              <a:t>(L. </a:t>
            </a:r>
            <a:r>
              <a:rPr lang="en-US" sz="2200" b="1" dirty="0" err="1">
                <a:solidFill>
                  <a:schemeClr val="bg1"/>
                </a:solidFill>
              </a:rPr>
              <a:t>Folliot</a:t>
            </a:r>
            <a:r>
              <a:rPr lang="en-US" sz="2200" b="1" dirty="0">
                <a:solidFill>
                  <a:schemeClr val="bg1"/>
                </a:solidFill>
              </a:rPr>
              <a:t> </a:t>
            </a:r>
            <a:r>
              <a:rPr lang="en-US" sz="2200" b="1" dirty="0" err="1">
                <a:solidFill>
                  <a:schemeClr val="bg1"/>
                </a:solidFill>
              </a:rPr>
              <a:t>Lalliot</a:t>
            </a:r>
            <a:r>
              <a:rPr lang="en-US" sz="2200" b="1" dirty="0">
                <a:solidFill>
                  <a:schemeClr val="bg1"/>
                </a:solidFill>
              </a:rPr>
              <a:t> &amp; C. Yukins, </a:t>
            </a:r>
            <a:r>
              <a:rPr lang="en-US" sz="2200" b="1" i="1" dirty="0">
                <a:solidFill>
                  <a:schemeClr val="bg1"/>
                </a:solidFill>
              </a:rPr>
              <a:t>Concurrences </a:t>
            </a:r>
            <a:r>
              <a:rPr lang="en-US" sz="2200" b="1" dirty="0">
                <a:solidFill>
                  <a:schemeClr val="bg1"/>
                </a:solidFill>
              </a:rPr>
              <a:t>(Sept. 1, 2020))</a:t>
            </a:r>
            <a:endParaRPr lang="en-US" sz="3400" b="1" dirty="0">
              <a:solidFill>
                <a:schemeClr val="bg1"/>
              </a:solidFill>
            </a:endParaRPr>
          </a:p>
        </p:txBody>
      </p:sp>
      <p:pic>
        <p:nvPicPr>
          <p:cNvPr id="9" name="Image 8" descr="A close up of a sign&#10;&#10;Description automatically generated">
            <a:extLst>
              <a:ext uri="{FF2B5EF4-FFF2-40B4-BE49-F238E27FC236}">
                <a16:creationId xmlns:a16="http://schemas.microsoft.com/office/drawing/2014/main" id="{348C6B9C-F9B4-4867-9606-1F816DDBE0C5}"/>
              </a:ext>
            </a:extLst>
          </p:cNvPr>
          <p:cNvPicPr>
            <a:picLocks noChangeAspect="1"/>
          </p:cNvPicPr>
          <p:nvPr/>
        </p:nvPicPr>
        <p:blipFill rotWithShape="1">
          <a:blip r:embed="rId2"/>
          <a:srcRect l="2115" r="2473" b="1"/>
          <a:stretch/>
        </p:blipFill>
        <p:spPr>
          <a:xfrm>
            <a:off x="5234623" y="3429000"/>
            <a:ext cx="3283704" cy="1927287"/>
          </a:xfrm>
          <a:prstGeom prst="rect">
            <a:avLst/>
          </a:prstGeom>
        </p:spPr>
      </p:pic>
      <p:sp>
        <p:nvSpPr>
          <p:cNvPr id="7" name="Accolade fermante 6">
            <a:extLst>
              <a:ext uri="{FF2B5EF4-FFF2-40B4-BE49-F238E27FC236}">
                <a16:creationId xmlns:a16="http://schemas.microsoft.com/office/drawing/2014/main" id="{344CAF37-1338-433D-9607-3E06E5174D20}"/>
              </a:ext>
            </a:extLst>
          </p:cNvPr>
          <p:cNvSpPr/>
          <p:nvPr/>
        </p:nvSpPr>
        <p:spPr>
          <a:xfrm>
            <a:off x="4346449" y="2650651"/>
            <a:ext cx="523196" cy="3687418"/>
          </a:xfrm>
          <a:prstGeom prst="rightBrace">
            <a:avLst>
              <a:gd name="adj1" fmla="val 8333"/>
              <a:gd name="adj2" fmla="val 48862"/>
            </a:avLst>
          </a:prstGeom>
          <a:noFill/>
          <a:ln w="5715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6" name="Diagramme 5">
            <a:extLst>
              <a:ext uri="{FF2B5EF4-FFF2-40B4-BE49-F238E27FC236}">
                <a16:creationId xmlns:a16="http://schemas.microsoft.com/office/drawing/2014/main" id="{BB5AC47B-9FF3-4913-AC7F-B0C710E983DC}"/>
              </a:ext>
            </a:extLst>
          </p:cNvPr>
          <p:cNvGraphicFramePr/>
          <p:nvPr/>
        </p:nvGraphicFramePr>
        <p:xfrm>
          <a:off x="310393" y="2386584"/>
          <a:ext cx="4036056" cy="4215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person sitting at a table&#10;&#10;Description automatically generated">
            <a:extLst>
              <a:ext uri="{FF2B5EF4-FFF2-40B4-BE49-F238E27FC236}">
                <a16:creationId xmlns:a16="http://schemas.microsoft.com/office/drawing/2014/main" id="{DB224B45-3CC0-443F-9BB3-6A162904CFE2}"/>
              </a:ext>
            </a:extLst>
          </p:cNvPr>
          <p:cNvPicPr>
            <a:picLocks noChangeAspect="1"/>
          </p:cNvPicPr>
          <p:nvPr/>
        </p:nvPicPr>
        <p:blipFill rotWithShape="1">
          <a:blip r:embed="rId8">
            <a:extLst>
              <a:ext uri="{28A0092B-C50C-407E-A947-70E740481C1C}">
                <a14:useLocalDpi xmlns:a14="http://schemas.microsoft.com/office/drawing/2010/main" val="0"/>
              </a:ext>
            </a:extLst>
          </a:blip>
          <a:srcRect t="3190" r="-2" b="31204"/>
          <a:stretch/>
        </p:blipFill>
        <p:spPr>
          <a:xfrm>
            <a:off x="9257016" y="4876800"/>
            <a:ext cx="2934984" cy="1395984"/>
          </a:xfrm>
          <a:prstGeom prst="rect">
            <a:avLst/>
          </a:prstGeom>
        </p:spPr>
      </p:pic>
      <p:sp>
        <p:nvSpPr>
          <p:cNvPr id="11" name="TextBox 10">
            <a:extLst>
              <a:ext uri="{FF2B5EF4-FFF2-40B4-BE49-F238E27FC236}">
                <a16:creationId xmlns:a16="http://schemas.microsoft.com/office/drawing/2014/main" id="{F0E97BE7-058D-4BE9-B5A2-6B0870BE6602}"/>
              </a:ext>
            </a:extLst>
          </p:cNvPr>
          <p:cNvSpPr txBox="1"/>
          <p:nvPr/>
        </p:nvSpPr>
        <p:spPr>
          <a:xfrm>
            <a:off x="9257016" y="6272784"/>
            <a:ext cx="2934984" cy="584775"/>
          </a:xfrm>
          <a:prstGeom prst="rect">
            <a:avLst/>
          </a:prstGeom>
          <a:solidFill>
            <a:schemeClr val="bg2"/>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Professor Laurence </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Folliot</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Lalliot</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(University of Paris – Nanterre)</a:t>
            </a:r>
          </a:p>
        </p:txBody>
      </p:sp>
      <p:sp>
        <p:nvSpPr>
          <p:cNvPr id="2" name="Slide Number Placeholder 1">
            <a:extLst>
              <a:ext uri="{FF2B5EF4-FFF2-40B4-BE49-F238E27FC236}">
                <a16:creationId xmlns:a16="http://schemas.microsoft.com/office/drawing/2014/main" id="{887B3248-473E-4C53-A6A9-7FB28FE4048B}"/>
              </a:ext>
            </a:extLst>
          </p:cNvPr>
          <p:cNvSpPr>
            <a:spLocks noGrp="1"/>
          </p:cNvSpPr>
          <p:nvPr>
            <p:ph type="sldNum" sz="quarter" idx="12"/>
          </p:nvPr>
        </p:nvSpPr>
        <p:spPr/>
        <p:txBody>
          <a:bodyPr/>
          <a:lstStyle/>
          <a:p>
            <a:fld id="{051B594B-94E6-45EC-8826-84197008BE15}" type="slidenum">
              <a:rPr lang="fr-FR" sz="1100" smtClean="0"/>
              <a:t>4</a:t>
            </a:fld>
            <a:endParaRPr lang="fr-FR" sz="1100" dirty="0"/>
          </a:p>
        </p:txBody>
      </p:sp>
      <p:sp>
        <p:nvSpPr>
          <p:cNvPr id="12" name="TextBox 11">
            <a:extLst>
              <a:ext uri="{FF2B5EF4-FFF2-40B4-BE49-F238E27FC236}">
                <a16:creationId xmlns:a16="http://schemas.microsoft.com/office/drawing/2014/main" id="{BFDE3BE4-577F-4459-B9E5-37B7DBFC47B2}"/>
              </a:ext>
            </a:extLst>
          </p:cNvPr>
          <p:cNvSpPr txBox="1"/>
          <p:nvPr/>
        </p:nvSpPr>
        <p:spPr>
          <a:xfrm>
            <a:off x="11286829" y="26721"/>
            <a:ext cx="713064" cy="369332"/>
          </a:xfrm>
          <a:prstGeom prst="rect">
            <a:avLst/>
          </a:prstGeom>
          <a:noFill/>
        </p:spPr>
        <p:txBody>
          <a:bodyPr wrap="square" rtlCol="0">
            <a:spAutoFit/>
          </a:bodyPr>
          <a:lstStyle/>
          <a:p>
            <a:pPr algn="r"/>
            <a:r>
              <a:rPr lang="en-US" dirty="0"/>
              <a:t>:10</a:t>
            </a:r>
          </a:p>
        </p:txBody>
      </p:sp>
    </p:spTree>
    <p:extLst>
      <p:ext uri="{BB962C8B-B14F-4D97-AF65-F5344CB8AC3E}">
        <p14:creationId xmlns:p14="http://schemas.microsoft.com/office/powerpoint/2010/main" val="4124140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D8C08-C950-4ADB-9AA6-60B4CBDA4AA1}"/>
              </a:ext>
            </a:extLst>
          </p:cNvPr>
          <p:cNvSpPr>
            <a:spLocks noGrp="1"/>
          </p:cNvSpPr>
          <p:nvPr>
            <p:ph type="title"/>
          </p:nvPr>
        </p:nvSpPr>
        <p:spPr>
          <a:xfrm>
            <a:off x="801099" y="1396289"/>
            <a:ext cx="4249006" cy="1325563"/>
          </a:xfrm>
        </p:spPr>
        <p:txBody>
          <a:bodyPr vert="horz" lIns="91440" tIns="45720" rIns="91440" bIns="45720" rtlCol="0">
            <a:normAutofit/>
          </a:bodyPr>
          <a:lstStyle/>
          <a:p>
            <a:pPr defTabSz="914400"/>
            <a:r>
              <a:rPr lang="en-US"/>
              <a:t>Scott </a:t>
            </a:r>
            <a:r>
              <a:rPr lang="en-US" err="1"/>
              <a:t>Sheffler</a:t>
            </a:r>
            <a:r>
              <a:rPr lang="en-US"/>
              <a:t> – </a:t>
            </a:r>
            <a:r>
              <a:rPr lang="en-US" err="1"/>
              <a:t>Feldesman</a:t>
            </a:r>
            <a:r>
              <a:rPr lang="en-US"/>
              <a:t> Tucker</a:t>
            </a:r>
          </a:p>
        </p:txBody>
      </p:sp>
      <p:sp>
        <p:nvSpPr>
          <p:cNvPr id="6" name="Slide Number Placeholder 5">
            <a:extLst>
              <a:ext uri="{FF2B5EF4-FFF2-40B4-BE49-F238E27FC236}">
                <a16:creationId xmlns:a16="http://schemas.microsoft.com/office/drawing/2014/main" id="{6DD026FD-3CD6-47C0-A9B7-F2F76707A1DF}"/>
              </a:ext>
            </a:extLst>
          </p:cNvPr>
          <p:cNvSpPr>
            <a:spLocks noGrp="1"/>
          </p:cNvSpPr>
          <p:nvPr>
            <p:ph type="sldNum" sz="quarter" idx="12"/>
          </p:nvPr>
        </p:nvSpPr>
        <p:spPr>
          <a:xfrm>
            <a:off x="804484" y="599325"/>
            <a:ext cx="548640" cy="548640"/>
          </a:xfrm>
          <a:prstGeom prst="ellipse">
            <a:avLst/>
          </a:prstGeom>
          <a:solidFill>
            <a:srgbClr val="4C525D"/>
          </a:solidFill>
        </p:spPr>
        <p:txBody>
          <a:bodyPr anchor="ctr">
            <a:normAutofit/>
          </a:bodyPr>
          <a:lstStyle/>
          <a:p>
            <a:pPr algn="ctr">
              <a:spcAft>
                <a:spcPts val="600"/>
              </a:spcAft>
            </a:pPr>
            <a:fld id="{0173BD0F-418F-44E7-9A36-910562C6BCD7}" type="slidenum">
              <a:rPr lang="en-US" sz="1500">
                <a:solidFill>
                  <a:srgbClr val="FFFFFF"/>
                </a:solidFill>
              </a:rPr>
              <a:pPr algn="ctr">
                <a:spcAft>
                  <a:spcPts val="600"/>
                </a:spcAft>
              </a:pPr>
              <a:t>5</a:t>
            </a:fld>
            <a:endParaRPr lang="en-US" sz="1500">
              <a:solidFill>
                <a:srgbClr val="FFFFFF"/>
              </a:solidFill>
            </a:endParaRPr>
          </a:p>
        </p:txBody>
      </p:sp>
      <p:sp>
        <p:nvSpPr>
          <p:cNvPr id="3" name="Content Placeholder 2">
            <a:extLst>
              <a:ext uri="{FF2B5EF4-FFF2-40B4-BE49-F238E27FC236}">
                <a16:creationId xmlns:a16="http://schemas.microsoft.com/office/drawing/2014/main" id="{B1FDDD7B-4E50-417D-9BAF-C595C55560A9}"/>
              </a:ext>
            </a:extLst>
          </p:cNvPr>
          <p:cNvSpPr>
            <a:spLocks noGrp="1"/>
          </p:cNvSpPr>
          <p:nvPr>
            <p:ph idx="1"/>
          </p:nvPr>
        </p:nvSpPr>
        <p:spPr>
          <a:xfrm>
            <a:off x="805544" y="2871982"/>
            <a:ext cx="4245428" cy="3181684"/>
          </a:xfrm>
        </p:spPr>
        <p:txBody>
          <a:bodyPr vert="horz" lIns="91440" tIns="45720" rIns="91440" bIns="45720" rtlCol="0" anchor="t">
            <a:normAutofit/>
          </a:bodyPr>
          <a:lstStyle/>
          <a:p>
            <a:pPr marL="0" indent="0" defTabSz="914400">
              <a:buNone/>
            </a:pPr>
            <a:r>
              <a:rPr lang="en-US" sz="3600"/>
              <a:t>Section 889 – “Huawei ban”</a:t>
            </a:r>
          </a:p>
          <a:p>
            <a:pPr marL="0" indent="0" defTabSz="914400">
              <a:buNone/>
            </a:pPr>
            <a:endParaRPr lang="en-US" sz="1800" dirty="0"/>
          </a:p>
        </p:txBody>
      </p:sp>
      <p:sp>
        <p:nvSpPr>
          <p:cNvPr id="36" name="Freeform: Shape 35">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A picture containing drawing&#10;&#10;Description automatically generated">
            <a:extLst>
              <a:ext uri="{FF2B5EF4-FFF2-40B4-BE49-F238E27FC236}">
                <a16:creationId xmlns:a16="http://schemas.microsoft.com/office/drawing/2014/main" id="{14EADC74-D229-4031-A945-667BB82597B9}"/>
              </a:ext>
            </a:extLst>
          </p:cNvPr>
          <p:cNvPicPr>
            <a:picLocks noChangeAspect="1"/>
          </p:cNvPicPr>
          <p:nvPr/>
        </p:nvPicPr>
        <p:blipFill rotWithShape="1">
          <a:blip r:embed="rId2">
            <a:extLst>
              <a:ext uri="{28A0092B-C50C-407E-A947-70E740481C1C}">
                <a14:useLocalDpi xmlns:a14="http://schemas.microsoft.com/office/drawing/2010/main" val="0"/>
              </a:ext>
            </a:extLst>
          </a:blip>
          <a:srcRect t="1404" b="15851"/>
          <a:stretch/>
        </p:blipFill>
        <p:spPr>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38" name="Freeform: Shape 37">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erson wearing a suit and tie&#10;&#10;Description automatically generated">
            <a:extLst>
              <a:ext uri="{FF2B5EF4-FFF2-40B4-BE49-F238E27FC236}">
                <a16:creationId xmlns:a16="http://schemas.microsoft.com/office/drawing/2014/main" id="{6B393F12-28A2-43B7-A1E0-7BDE6B94888A}"/>
              </a:ext>
            </a:extLst>
          </p:cNvPr>
          <p:cNvPicPr>
            <a:picLocks noChangeAspect="1"/>
          </p:cNvPicPr>
          <p:nvPr/>
        </p:nvPicPr>
        <p:blipFill rotWithShape="1">
          <a:blip r:embed="rId3">
            <a:extLst>
              <a:ext uri="{28A0092B-C50C-407E-A947-70E740481C1C}">
                <a14:useLocalDpi xmlns:a14="http://schemas.microsoft.com/office/drawing/2010/main" val="0"/>
              </a:ext>
            </a:extLst>
          </a:blip>
          <a:srcRect r="10240" b="1"/>
          <a:stretch/>
        </p:blipFill>
        <p:spPr>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Tree>
    <p:extLst>
      <p:ext uri="{BB962C8B-B14F-4D97-AF65-F5344CB8AC3E}">
        <p14:creationId xmlns:p14="http://schemas.microsoft.com/office/powerpoint/2010/main" val="260858427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457200" eaLnBrk="1" fontAlgn="base" hangingPunct="1">
              <a:spcBef>
                <a:spcPct val="0"/>
              </a:spcBef>
              <a:spcAft>
                <a:spcPct val="0"/>
              </a:spcAft>
            </a:pPr>
            <a:fld id="{CAC60A87-7714-C94D-9AEE-4A7498A2F61D}" type="slidenum">
              <a:rPr lang="en-US" sz="1400">
                <a:solidFill>
                  <a:prstClr val="black"/>
                </a:solidFill>
                <a:latin typeface="Gotham-Book" charset="0"/>
                <a:cs typeface="Gotham-Book" charset="0"/>
              </a:rPr>
              <a:pPr defTabSz="457200" eaLnBrk="1" fontAlgn="base" hangingPunct="1">
                <a:spcBef>
                  <a:spcPct val="0"/>
                </a:spcBef>
                <a:spcAft>
                  <a:spcPct val="0"/>
                </a:spcAft>
              </a:pPr>
              <a:t>6</a:t>
            </a:fld>
            <a:endParaRPr lang="en-US" sz="1400">
              <a:solidFill>
                <a:prstClr val="black"/>
              </a:solidFill>
              <a:latin typeface="Gotham-Book" charset="0"/>
              <a:cs typeface="Gotham-Book" charset="0"/>
            </a:endParaRPr>
          </a:p>
        </p:txBody>
      </p:sp>
      <p:sp>
        <p:nvSpPr>
          <p:cNvPr id="9" name="Title 8"/>
          <p:cNvSpPr>
            <a:spLocks noGrp="1"/>
          </p:cNvSpPr>
          <p:nvPr>
            <p:ph type="title"/>
          </p:nvPr>
        </p:nvSpPr>
        <p:spPr>
          <a:xfrm>
            <a:off x="1981200" y="93664"/>
            <a:ext cx="8229600" cy="954087"/>
          </a:xfrm>
        </p:spPr>
        <p:txBody>
          <a:bodyPr/>
          <a:lstStyle/>
          <a:p>
            <a:r>
              <a:rPr lang="en-US" dirty="0"/>
              <a:t>Section 889</a:t>
            </a:r>
            <a:br>
              <a:rPr lang="en-US" dirty="0"/>
            </a:br>
            <a:r>
              <a:rPr lang="en-US" dirty="0"/>
              <a:t>The “Huawei Ban”</a:t>
            </a:r>
            <a:br>
              <a:rPr lang="en-US" dirty="0"/>
            </a:br>
            <a:endParaRPr lang="en-US" dirty="0"/>
          </a:p>
        </p:txBody>
      </p:sp>
      <p:sp>
        <p:nvSpPr>
          <p:cNvPr id="10" name="Text Placeholder 9"/>
          <p:cNvSpPr>
            <a:spLocks noGrp="1"/>
          </p:cNvSpPr>
          <p:nvPr>
            <p:ph type="body" sz="quarter" idx="13"/>
          </p:nvPr>
        </p:nvSpPr>
        <p:spPr>
          <a:xfrm>
            <a:off x="1981200" y="4087721"/>
            <a:ext cx="8398452" cy="994583"/>
          </a:xfrm>
        </p:spPr>
        <p:txBody>
          <a:bodyPr/>
          <a:lstStyle/>
          <a:p>
            <a:endParaRPr lang="en-US" sz="300" dirty="0"/>
          </a:p>
          <a:p>
            <a:pPr marL="285750" indent="-285750">
              <a:buFont typeface="Arial" panose="020B0604020202020204" pitchFamily="34" charset="0"/>
              <a:buChar char="•"/>
            </a:pPr>
            <a:r>
              <a:rPr lang="en-US" sz="1400" dirty="0"/>
              <a:t>What is “covered telecommunications technology” – legal and (substantial) practical issues.</a:t>
            </a:r>
          </a:p>
          <a:p>
            <a:pPr marL="285750" indent="-285750">
              <a:buFont typeface="Arial" panose="020B0604020202020204" pitchFamily="34" charset="0"/>
              <a:buChar char="•"/>
            </a:pPr>
            <a:r>
              <a:rPr lang="en-US" sz="1400" dirty="0"/>
              <a:t>As implemented, (a)(1)(A) and (b) impact what a contractor furnishes to a federal agency or federal grant recipient (e.g., state government) purchasing with federal dollars.</a:t>
            </a:r>
          </a:p>
          <a:p>
            <a:pPr marL="285750" indent="-285750">
              <a:buFont typeface="Arial" panose="020B0604020202020204" pitchFamily="34" charset="0"/>
              <a:buChar char="•"/>
            </a:pPr>
            <a:endParaRPr lang="en-US" sz="300" dirty="0"/>
          </a:p>
          <a:p>
            <a:pPr marL="285750" indent="-285750">
              <a:buFont typeface="Arial" panose="020B0604020202020204" pitchFamily="34" charset="0"/>
              <a:buChar char="•"/>
            </a:pPr>
            <a:r>
              <a:rPr lang="en-US" sz="1400" dirty="0"/>
              <a:t>As implemented, (a)(1)(B) is particularly impactful.  Government contract holder cannot “use” system or equipment that contains “covered technology” as a “substantial component.”  Will this operate to advantage U.S. entities in U.S. procurements as the U.S. market adapts to the pervasive limits on Huawei tech?</a:t>
            </a:r>
          </a:p>
          <a:p>
            <a:pPr marL="285750" indent="-285750">
              <a:buFont typeface="Arial" panose="020B0604020202020204" pitchFamily="34" charset="0"/>
              <a:buChar char="•"/>
            </a:pPr>
            <a:endParaRPr lang="en-US" sz="300" dirty="0"/>
          </a:p>
          <a:p>
            <a:pPr marL="285750" indent="-285750">
              <a:buFont typeface="Arial" panose="020B0604020202020204" pitchFamily="34" charset="0"/>
              <a:buChar char="•"/>
            </a:pPr>
            <a:r>
              <a:rPr lang="en-US" sz="1400" dirty="0"/>
              <a:t>Compensable unilateral contract mod or sovereign act?</a:t>
            </a:r>
            <a:endParaRPr lang="en-US" sz="1800" dirty="0"/>
          </a:p>
        </p:txBody>
      </p:sp>
      <p:graphicFrame>
        <p:nvGraphicFramePr>
          <p:cNvPr id="3" name="Table 2">
            <a:extLst>
              <a:ext uri="{FF2B5EF4-FFF2-40B4-BE49-F238E27FC236}">
                <a16:creationId xmlns:a16="http://schemas.microsoft.com/office/drawing/2014/main" id="{8012497F-A28A-43DF-AE9D-FBCD3927ECEB}"/>
              </a:ext>
            </a:extLst>
          </p:cNvPr>
          <p:cNvGraphicFramePr>
            <a:graphicFrameLocks noGrp="1"/>
          </p:cNvGraphicFramePr>
          <p:nvPr/>
        </p:nvGraphicFramePr>
        <p:xfrm>
          <a:off x="1851313" y="1069162"/>
          <a:ext cx="8445212" cy="2910840"/>
        </p:xfrm>
        <a:graphic>
          <a:graphicData uri="http://schemas.openxmlformats.org/drawingml/2006/table">
            <a:tbl>
              <a:tblPr firstRow="1" bandRow="1">
                <a:tableStyleId>{93296810-A885-4BE3-A3E7-6D5BEEA58F35}</a:tableStyleId>
              </a:tblPr>
              <a:tblGrid>
                <a:gridCol w="841664">
                  <a:extLst>
                    <a:ext uri="{9D8B030D-6E8A-4147-A177-3AD203B41FA5}">
                      <a16:colId xmlns:a16="http://schemas.microsoft.com/office/drawing/2014/main" val="644597285"/>
                    </a:ext>
                  </a:extLst>
                </a:gridCol>
                <a:gridCol w="4770976">
                  <a:extLst>
                    <a:ext uri="{9D8B030D-6E8A-4147-A177-3AD203B41FA5}">
                      <a16:colId xmlns:a16="http://schemas.microsoft.com/office/drawing/2014/main" val="4142410450"/>
                    </a:ext>
                  </a:extLst>
                </a:gridCol>
                <a:gridCol w="2832572">
                  <a:extLst>
                    <a:ext uri="{9D8B030D-6E8A-4147-A177-3AD203B41FA5}">
                      <a16:colId xmlns:a16="http://schemas.microsoft.com/office/drawing/2014/main" val="2433202247"/>
                    </a:ext>
                  </a:extLst>
                </a:gridCol>
              </a:tblGrid>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889</a:t>
                      </a:r>
                    </a:p>
                    <a:p>
                      <a:r>
                        <a:rPr lang="en-US" sz="1200" dirty="0">
                          <a:latin typeface="Open Sans" panose="020B0606030504020204" pitchFamily="34" charset="0"/>
                          <a:ea typeface="Open Sans" panose="020B0606030504020204" pitchFamily="34" charset="0"/>
                          <a:cs typeface="Open Sans" panose="020B0606030504020204" pitchFamily="34" charset="0"/>
                        </a:rPr>
                        <a:t>Portions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Open Sans" panose="020B0606030504020204" pitchFamily="34" charset="0"/>
                          <a:ea typeface="Open Sans" panose="020B0606030504020204" pitchFamily="34" charset="0"/>
                          <a:cs typeface="Open Sans" panose="020B0606030504020204" pitchFamily="34" charset="0"/>
                        </a:rPr>
                        <a:t>Basic Rules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Open Sans" panose="020B0606030504020204" pitchFamily="34" charset="0"/>
                          <a:ea typeface="Open Sans" panose="020B0606030504020204" pitchFamily="34" charset="0"/>
                          <a:cs typeface="Open Sans" panose="020B0606030504020204" pitchFamily="34" charset="0"/>
                        </a:rPr>
                        <a:t>(Paraphrased – Apply to </a:t>
                      </a:r>
                      <a:r>
                        <a:rPr lang="en-US" sz="1200" i="1" dirty="0">
                          <a:latin typeface="Open Sans" panose="020B0606030504020204" pitchFamily="34" charset="0"/>
                          <a:ea typeface="Open Sans" panose="020B0606030504020204" pitchFamily="34" charset="0"/>
                          <a:cs typeface="Open Sans" panose="020B0606030504020204" pitchFamily="34" charset="0"/>
                        </a:rPr>
                        <a:t>all</a:t>
                      </a:r>
                      <a:r>
                        <a:rPr lang="en-US" sz="1200" dirty="0">
                          <a:latin typeface="Open Sans" panose="020B0606030504020204" pitchFamily="34" charset="0"/>
                          <a:ea typeface="Open Sans" panose="020B0606030504020204" pitchFamily="34" charset="0"/>
                          <a:cs typeface="Open Sans" panose="020B0606030504020204" pitchFamily="34" charset="0"/>
                        </a:rPr>
                        <a:t> contracts and orders)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Open Sans" panose="020B0606030504020204" pitchFamily="34" charset="0"/>
                          <a:ea typeface="Open Sans" panose="020B0606030504020204" pitchFamily="34" charset="0"/>
                          <a:cs typeface="Open Sans" panose="020B0606030504020204" pitchFamily="34" charset="0"/>
                        </a:rPr>
                        <a:t>Regulatory Implementation</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98869163"/>
                  </a:ext>
                </a:extLst>
              </a:tr>
              <a:tr h="370840">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(a)(1)(A)</a:t>
                      </a:r>
                    </a:p>
                  </a:txBody>
                  <a:tcPr/>
                </a:tc>
                <a:tc>
                  <a:txBody>
                    <a:bodyPr/>
                    <a:lstStyle/>
                    <a:p>
                      <a:r>
                        <a:rPr lang="en-US" sz="11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Federal Agencies may not “procure or obtain[,] or extend or renew a contract to procure or obtain[,] any equipment, system, or service that uses </a:t>
                      </a:r>
                      <a:r>
                        <a:rPr lang="en-US" sz="1100" b="0" i="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covered telecommunications equipment or services</a:t>
                      </a:r>
                      <a:r>
                        <a:rPr lang="en-US" sz="11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as a </a:t>
                      </a:r>
                      <a:r>
                        <a:rPr lang="en-US" sz="1100" b="0" i="0" u="none"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substantial</a:t>
                      </a:r>
                      <a:r>
                        <a:rPr lang="en-US" sz="11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or essential component of any system. . .”</a:t>
                      </a:r>
                      <a:endParaRPr lang="en-US" sz="10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1100" b="1" dirty="0">
                          <a:latin typeface="Open Sans" panose="020B0606030504020204" pitchFamily="34" charset="0"/>
                          <a:ea typeface="Open Sans" panose="020B0606030504020204" pitchFamily="34" charset="0"/>
                          <a:cs typeface="Open Sans" panose="020B0606030504020204" pitchFamily="34" charset="0"/>
                        </a:rPr>
                        <a:t>FAR Subpart 4.21; 52.204-24; 52.204-25</a:t>
                      </a:r>
                    </a:p>
                    <a:p>
                      <a:pPr marL="171450" indent="-171450">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Rep that will not provide</a:t>
                      </a:r>
                    </a:p>
                    <a:p>
                      <a:pPr marL="171450" indent="-171450">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Contract clause requiring prompt reporting if discovered</a:t>
                      </a:r>
                    </a:p>
                    <a:p>
                      <a:pPr marL="171450" indent="-171450">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Flow-down required</a:t>
                      </a:r>
                    </a:p>
                  </a:txBody>
                  <a:tcPr/>
                </a:tc>
                <a:extLst>
                  <a:ext uri="{0D108BD9-81ED-4DB2-BD59-A6C34878D82A}">
                    <a16:rowId xmlns:a16="http://schemas.microsoft.com/office/drawing/2014/main" val="1737195476"/>
                  </a:ext>
                </a:extLst>
              </a:tr>
              <a:tr h="370840">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(a)(1)(B)</a:t>
                      </a:r>
                    </a:p>
                  </a:txBody>
                  <a:tcPr/>
                </a:tc>
                <a:tc>
                  <a:txBody>
                    <a:bodyPr/>
                    <a:lstStyle/>
                    <a:p>
                      <a:r>
                        <a:rPr lang="en-US" sz="11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Federal Agencies may not “enter into a contract (or extend or renew a contract) with an </a:t>
                      </a:r>
                      <a:r>
                        <a:rPr lang="en-US" sz="1100" b="0" i="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entity that uses</a:t>
                      </a:r>
                      <a:r>
                        <a:rPr lang="en-US" sz="11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any equipment, system, or service that uses</a:t>
                      </a:r>
                      <a:r>
                        <a:rPr lang="en-US" sz="1100" b="0" i="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covered telecommunications equipment or services</a:t>
                      </a:r>
                      <a:r>
                        <a:rPr lang="en-US" sz="11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as a substantial or essential component of any system. . .”</a:t>
                      </a:r>
                      <a:endParaRPr lang="en-US"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1100" b="1" dirty="0">
                          <a:latin typeface="Open Sans" panose="020B0606030504020204" pitchFamily="34" charset="0"/>
                          <a:ea typeface="Open Sans" panose="020B0606030504020204" pitchFamily="34" charset="0"/>
                          <a:cs typeface="Open Sans" panose="020B0606030504020204" pitchFamily="34" charset="0"/>
                        </a:rPr>
                        <a:t>Same Provisions/Clauses</a:t>
                      </a:r>
                    </a:p>
                    <a:p>
                      <a:pPr marL="171450" indent="-171450">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No “use” org-wide (reasonable inquiry)</a:t>
                      </a:r>
                    </a:p>
                    <a:p>
                      <a:pPr marL="171450" indent="-171450">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Does not flow-down to subs, but “use” seems to be a broad concept</a:t>
                      </a:r>
                    </a:p>
                  </a:txBody>
                  <a:tcPr/>
                </a:tc>
                <a:extLst>
                  <a:ext uri="{0D108BD9-81ED-4DB2-BD59-A6C34878D82A}">
                    <a16:rowId xmlns:a16="http://schemas.microsoft.com/office/drawing/2014/main" val="1704555897"/>
                  </a:ext>
                </a:extLst>
              </a:tr>
              <a:tr h="370840">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(b)</a:t>
                      </a:r>
                    </a:p>
                  </a:txBody>
                  <a:tcPr/>
                </a:tc>
                <a:tc>
                  <a:txBody>
                    <a:bodyPr/>
                    <a:lstStyle/>
                    <a:p>
                      <a:r>
                        <a:rPr lang="en-US" sz="11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Federal Agencies may not “obligate or expend loan or grant funds to procure or obtain [or] extend or renew a contract to procure or obtain . . . the equipment, services, or systems described in subsection (a).”  Implemented a sub-federal level.</a:t>
                      </a:r>
                      <a:endParaRPr lang="en-US"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1100" b="1" dirty="0">
                          <a:latin typeface="Open Sans" panose="020B0606030504020204" pitchFamily="34" charset="0"/>
                          <a:ea typeface="Open Sans" panose="020B0606030504020204" pitchFamily="34" charset="0"/>
                          <a:cs typeface="Open Sans" panose="020B0606030504020204" pitchFamily="34" charset="0"/>
                        </a:rPr>
                        <a:t>2 C.F.R. §§ 200.216, 200.471 / App. II</a:t>
                      </a:r>
                    </a:p>
                    <a:p>
                      <a:r>
                        <a:rPr lang="en-US" sz="1100" dirty="0">
                          <a:latin typeface="Open Sans" panose="020B0606030504020204" pitchFamily="34" charset="0"/>
                          <a:ea typeface="Open Sans" panose="020B0606030504020204" pitchFamily="34" charset="0"/>
                          <a:cs typeface="Open Sans" panose="020B0606030504020204" pitchFamily="34" charset="0"/>
                        </a:rPr>
                        <a:t>Federally funded entities essentially “mini” federal agencies implementing (a)(1)(A)-type rule.  (89 FR 49506)</a:t>
                      </a:r>
                    </a:p>
                  </a:txBody>
                  <a:tcPr/>
                </a:tc>
                <a:extLst>
                  <a:ext uri="{0D108BD9-81ED-4DB2-BD59-A6C34878D82A}">
                    <a16:rowId xmlns:a16="http://schemas.microsoft.com/office/drawing/2014/main" val="826142317"/>
                  </a:ext>
                </a:extLst>
              </a:tr>
            </a:tbl>
          </a:graphicData>
        </a:graphic>
      </p:graphicFrame>
      <p:sp>
        <p:nvSpPr>
          <p:cNvPr id="6" name="TextBox 5">
            <a:extLst>
              <a:ext uri="{FF2B5EF4-FFF2-40B4-BE49-F238E27FC236}">
                <a16:creationId xmlns:a16="http://schemas.microsoft.com/office/drawing/2014/main" id="{7CB2BE29-2ACC-4627-86D6-BBC2DCECC3AA}"/>
              </a:ext>
            </a:extLst>
          </p:cNvPr>
          <p:cNvSpPr txBox="1"/>
          <p:nvPr/>
        </p:nvSpPr>
        <p:spPr>
          <a:xfrm>
            <a:off x="11212128" y="134224"/>
            <a:ext cx="713064" cy="369332"/>
          </a:xfrm>
          <a:prstGeom prst="rect">
            <a:avLst/>
          </a:prstGeom>
          <a:noFill/>
        </p:spPr>
        <p:txBody>
          <a:bodyPr wrap="square" rtlCol="0">
            <a:spAutoFit/>
          </a:bodyPr>
          <a:lstStyle/>
          <a:p>
            <a:pPr algn="r"/>
            <a:r>
              <a:rPr lang="en-US" dirty="0"/>
              <a:t>:17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D2DA6B-973E-4DB4-8ED0-D56B9A5A1024}"/>
              </a:ext>
            </a:extLst>
          </p:cNvPr>
          <p:cNvSpPr>
            <a:spLocks noGrp="1"/>
          </p:cNvSpPr>
          <p:nvPr>
            <p:ph type="title"/>
          </p:nvPr>
        </p:nvSpPr>
        <p:spPr/>
        <p:txBody>
          <a:bodyPr/>
          <a:lstStyle/>
          <a:p>
            <a:r>
              <a:rPr lang="en-US" sz="2800" dirty="0"/>
              <a:t>Tom McSorley – Arnold &amp; Porter</a:t>
            </a:r>
            <a:br>
              <a:rPr lang="en-US" dirty="0"/>
            </a:br>
            <a:r>
              <a:rPr lang="en-US" dirty="0"/>
              <a:t>Cybersecurity Maturity Model Certification (CMMC)</a:t>
            </a:r>
          </a:p>
        </p:txBody>
      </p:sp>
      <p:sp>
        <p:nvSpPr>
          <p:cNvPr id="5" name="Content Placeholder 4">
            <a:extLst>
              <a:ext uri="{FF2B5EF4-FFF2-40B4-BE49-F238E27FC236}">
                <a16:creationId xmlns:a16="http://schemas.microsoft.com/office/drawing/2014/main" id="{D07E6B78-0129-44C8-93AF-C70754425EC4}"/>
              </a:ext>
            </a:extLst>
          </p:cNvPr>
          <p:cNvSpPr>
            <a:spLocks noGrp="1"/>
          </p:cNvSpPr>
          <p:nvPr>
            <p:ph sz="half" idx="17"/>
          </p:nvPr>
        </p:nvSpPr>
        <p:spPr>
          <a:xfrm>
            <a:off x="2014781" y="1738133"/>
            <a:ext cx="9720019" cy="4441815"/>
          </a:xfrm>
        </p:spPr>
        <p:txBody>
          <a:bodyPr>
            <a:normAutofit fontScale="92500" lnSpcReduction="20000"/>
          </a:bodyPr>
          <a:lstStyle/>
          <a:p>
            <a:r>
              <a:rPr lang="en-US" dirty="0"/>
              <a:t>Since 2013, DoD has refined and expanded cybersecurity requirements imposed on DoD contractors (and many of their contractors’ suppliers)</a:t>
            </a:r>
          </a:p>
          <a:p>
            <a:r>
              <a:rPr lang="en-US" dirty="0"/>
              <a:t>“Controlled” information provided by DoD under the contract…or “used” in support of the contract … must be protected under, at a minimum, a published U.S. government standard</a:t>
            </a:r>
          </a:p>
          <a:p>
            <a:r>
              <a:rPr lang="en-US" dirty="0"/>
              <a:t>DoD’s approach has been to rely on contractor self-certification to these requirements, but there is continued concern from both the U.S. government, and contractors, about uncertainty in self-certification</a:t>
            </a:r>
          </a:p>
          <a:p>
            <a:pPr lvl="1"/>
            <a:r>
              <a:rPr lang="en-US" dirty="0"/>
              <a:t>This is not all government driven; contractors that “falsely” self-certify are at risk of significant liability. </a:t>
            </a:r>
          </a:p>
          <a:p>
            <a:r>
              <a:rPr lang="en-US" dirty="0"/>
              <a:t>CMMC is an evolution of these requirements: 5 progressively more onerous levels of requirements to meet, and </a:t>
            </a:r>
            <a:r>
              <a:rPr lang="en-US" u="sng" dirty="0"/>
              <a:t>verification</a:t>
            </a:r>
            <a:r>
              <a:rPr lang="en-US" dirty="0"/>
              <a:t> of compliance by “CMMC Third Party Assessment Organizations (C3PAOs)”</a:t>
            </a:r>
          </a:p>
          <a:p>
            <a:r>
              <a:rPr lang="en-US" dirty="0"/>
              <a:t>“Certainty” replaces flexibility; but DoD contractors will become a cybersecurity “in group”</a:t>
            </a:r>
          </a:p>
        </p:txBody>
      </p:sp>
      <p:sp>
        <p:nvSpPr>
          <p:cNvPr id="6" name="Text Placeholder 5">
            <a:extLst>
              <a:ext uri="{FF2B5EF4-FFF2-40B4-BE49-F238E27FC236}">
                <a16:creationId xmlns:a16="http://schemas.microsoft.com/office/drawing/2014/main" id="{1488176A-86C4-45FA-9063-F3F926EF669C}"/>
              </a:ext>
            </a:extLst>
          </p:cNvPr>
          <p:cNvSpPr>
            <a:spLocks noGrp="1"/>
          </p:cNvSpPr>
          <p:nvPr>
            <p:ph type="body" idx="18"/>
          </p:nvPr>
        </p:nvSpPr>
        <p:spPr>
          <a:xfrm>
            <a:off x="457200" y="951878"/>
            <a:ext cx="11091672" cy="914400"/>
          </a:xfrm>
        </p:spPr>
        <p:txBody>
          <a:bodyPr/>
          <a:lstStyle/>
          <a:p>
            <a:r>
              <a:rPr lang="en-US" i="1" dirty="0"/>
              <a:t>DoD moves from a self-certification to third party verification model	</a:t>
            </a:r>
          </a:p>
        </p:txBody>
      </p:sp>
      <p:pic>
        <p:nvPicPr>
          <p:cNvPr id="1026" name="Picture 2" descr="C-3PO - Wikipedia">
            <a:extLst>
              <a:ext uri="{FF2B5EF4-FFF2-40B4-BE49-F238E27FC236}">
                <a16:creationId xmlns:a16="http://schemas.microsoft.com/office/drawing/2014/main" id="{77B13BE8-CDB5-498D-BDA4-4F78A674A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01113"/>
            <a:ext cx="2171700" cy="41624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lose up of a sign&#10;&#10;Description automatically generated">
            <a:extLst>
              <a:ext uri="{FF2B5EF4-FFF2-40B4-BE49-F238E27FC236}">
                <a16:creationId xmlns:a16="http://schemas.microsoft.com/office/drawing/2014/main" id="{E1A0455A-3A6B-447F-A74E-BAAEED803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4362" y="683339"/>
            <a:ext cx="1049019" cy="919322"/>
          </a:xfrm>
          <a:prstGeom prst="rect">
            <a:avLst/>
          </a:prstGeom>
        </p:spPr>
      </p:pic>
      <p:sp>
        <p:nvSpPr>
          <p:cNvPr id="7" name="Slide Number Placeholder 6">
            <a:extLst>
              <a:ext uri="{FF2B5EF4-FFF2-40B4-BE49-F238E27FC236}">
                <a16:creationId xmlns:a16="http://schemas.microsoft.com/office/drawing/2014/main" id="{997BB7BC-20A1-4164-B6C4-B58921EF5222}"/>
              </a:ext>
            </a:extLst>
          </p:cNvPr>
          <p:cNvSpPr>
            <a:spLocks noGrp="1"/>
          </p:cNvSpPr>
          <p:nvPr>
            <p:ph type="sldNum" sz="quarter" idx="12"/>
          </p:nvPr>
        </p:nvSpPr>
        <p:spPr/>
        <p:txBody>
          <a:bodyPr/>
          <a:lstStyle/>
          <a:p>
            <a:fld id="{7848AA10-F480-48EE-A50F-E24AC33D5F35}" type="slidenum">
              <a:rPr lang="en-US" smtClean="0"/>
              <a:t>7</a:t>
            </a:fld>
            <a:endParaRPr lang="en-US"/>
          </a:p>
        </p:txBody>
      </p:sp>
      <p:sp>
        <p:nvSpPr>
          <p:cNvPr id="9" name="TextBox 8">
            <a:extLst>
              <a:ext uri="{FF2B5EF4-FFF2-40B4-BE49-F238E27FC236}">
                <a16:creationId xmlns:a16="http://schemas.microsoft.com/office/drawing/2014/main" id="{B85E085A-2A28-49B9-A2D4-F409329281EB}"/>
              </a:ext>
            </a:extLst>
          </p:cNvPr>
          <p:cNvSpPr txBox="1"/>
          <p:nvPr/>
        </p:nvSpPr>
        <p:spPr>
          <a:xfrm>
            <a:off x="11212128" y="134224"/>
            <a:ext cx="713064" cy="369332"/>
          </a:xfrm>
          <a:prstGeom prst="rect">
            <a:avLst/>
          </a:prstGeom>
          <a:noFill/>
        </p:spPr>
        <p:txBody>
          <a:bodyPr wrap="square" rtlCol="0">
            <a:spAutoFit/>
          </a:bodyPr>
          <a:lstStyle/>
          <a:p>
            <a:pPr algn="r"/>
            <a:r>
              <a:rPr lang="en-US" dirty="0">
                <a:solidFill>
                  <a:schemeClr val="bg1"/>
                </a:solidFill>
              </a:rPr>
              <a:t>:24</a:t>
            </a:r>
          </a:p>
        </p:txBody>
      </p:sp>
    </p:spTree>
    <p:extLst>
      <p:ext uri="{BB962C8B-B14F-4D97-AF65-F5344CB8AC3E}">
        <p14:creationId xmlns:p14="http://schemas.microsoft.com/office/powerpoint/2010/main" val="726625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B8EBBE7-1AE2-480A-9718-C682E74E9358}"/>
              </a:ext>
            </a:extLst>
          </p:cNvPr>
          <p:cNvSpPr>
            <a:spLocks noGrp="1"/>
          </p:cNvSpPr>
          <p:nvPr>
            <p:ph type="title"/>
          </p:nvPr>
        </p:nvSpPr>
        <p:spPr>
          <a:xfrm>
            <a:off x="600091" y="27100"/>
            <a:ext cx="5393360" cy="1325563"/>
          </a:xfrm>
        </p:spPr>
        <p:txBody>
          <a:bodyPr>
            <a:normAutofit/>
          </a:bodyPr>
          <a:lstStyle/>
          <a:p>
            <a:r>
              <a:rPr lang="en-US" sz="3600" dirty="0"/>
              <a:t>Jean Heilman Grier – </a:t>
            </a:r>
            <a:br>
              <a:rPr lang="en-US" sz="3600" dirty="0"/>
            </a:br>
            <a:r>
              <a:rPr lang="en-US" sz="3600" dirty="0" err="1"/>
              <a:t>Djaghe</a:t>
            </a:r>
            <a:r>
              <a:rPr lang="en-US" sz="3600" dirty="0"/>
              <a:t>, LLC</a:t>
            </a:r>
          </a:p>
        </p:txBody>
      </p:sp>
      <p:sp>
        <p:nvSpPr>
          <p:cNvPr id="46" name="Freeform: Shape 45">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9F1F5FA-2C91-4616-B5A5-7A02AB96420F}"/>
              </a:ext>
            </a:extLst>
          </p:cNvPr>
          <p:cNvSpPr>
            <a:spLocks noGrp="1"/>
          </p:cNvSpPr>
          <p:nvPr>
            <p:ph idx="1"/>
          </p:nvPr>
        </p:nvSpPr>
        <p:spPr>
          <a:xfrm>
            <a:off x="167781" y="1213504"/>
            <a:ext cx="6434356" cy="5644496"/>
          </a:xfrm>
        </p:spPr>
        <p:txBody>
          <a:bodyPr>
            <a:normAutofit fontScale="92500" lnSpcReduction="20000"/>
          </a:bodyPr>
          <a:lstStyle/>
          <a:p>
            <a:pPr marL="0" marR="0" indent="0">
              <a:spcBef>
                <a:spcPts val="0"/>
              </a:spcBef>
              <a:spcAft>
                <a:spcPts val="0"/>
              </a:spcAft>
              <a:buNone/>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300" dirty="0">
                <a:effectLst/>
                <a:latin typeface="Arial" panose="020B0604020202020204" pitchFamily="34" charset="0"/>
                <a:ea typeface="Calibri" panose="020F0502020204030204" pitchFamily="34" charset="0"/>
                <a:cs typeface="Times New Roman" panose="02020603050405020304" pitchFamily="18" charset="0"/>
              </a:rPr>
              <a:t>Context for Buy American pressures in fighting pandemic </a:t>
            </a:r>
          </a:p>
          <a:p>
            <a:pPr marL="342900" marR="0" lvl="0" indent="-342900">
              <a:spcBef>
                <a:spcPts val="0"/>
              </a:spcBef>
              <a:spcAft>
                <a:spcPts val="0"/>
              </a:spcAft>
              <a:buFont typeface="Wingdings" panose="05000000000000000000" pitchFamily="2" charset="2"/>
              <a:buChar char=""/>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300" dirty="0">
                <a:effectLst/>
                <a:latin typeface="Arial" panose="020B0604020202020204" pitchFamily="34" charset="0"/>
                <a:ea typeface="Calibri" panose="020F0502020204030204" pitchFamily="34" charset="0"/>
                <a:cs typeface="Times New Roman" panose="02020603050405020304" pitchFamily="18" charset="0"/>
              </a:rPr>
              <a:t>President’s “</a:t>
            </a:r>
            <a:r>
              <a:rPr lang="en-US" sz="13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Executive Order on Ensuring Essential Medicines, Medical Countermeasures, and Critical Inputs Are Made in the United States</a:t>
            </a:r>
            <a:r>
              <a:rPr lang="en-US"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(Aug. 6, 2020)</a:t>
            </a:r>
          </a:p>
          <a:p>
            <a:pPr marL="0" marR="0" lvl="0" indent="0">
              <a:spcBef>
                <a:spcPts val="0"/>
              </a:spcBef>
              <a:spcAft>
                <a:spcPts val="0"/>
              </a:spcAft>
              <a:buNone/>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Requires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federal agencies to </a:t>
            </a: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purchase US-produced essential medicines, countermeasures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such as PPEs </a:t>
            </a: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 critical inputs,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using limiting tendering procedures and dividing a procurement between 2 or more U.S. manufacturers. Typical exceptions apply, including where cost of domestic products would be more than 25% of foreign products.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a:t>
            </a: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xtends buy domestic requirements to the Department of Defense’s (DoD) procurement of essential medicines under Defense Reciprocal Procurement Agreements; requires DoD to “reject otherwise acceptable offers of such products from sources in Qualifying Countries in instances where considered necessary for national defense reasons.”</a:t>
            </a:r>
          </a:p>
          <a:p>
            <a:pPr marL="457200" marR="0" lvl="1" indent="0">
              <a:spcBef>
                <a:spcPts val="0"/>
              </a:spcBef>
              <a:spcAft>
                <a:spcPts val="0"/>
              </a:spcAft>
              <a:buNone/>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300" dirty="0">
                <a:effectLst/>
                <a:latin typeface="Arial" panose="020B0604020202020204" pitchFamily="34" charset="0"/>
                <a:ea typeface="Calibri" panose="020F0502020204030204" pitchFamily="34" charset="0"/>
                <a:cs typeface="Times New Roman" panose="02020603050405020304" pitchFamily="18" charset="0"/>
              </a:rPr>
              <a:t>General Service Administration’s </a:t>
            </a:r>
            <a:r>
              <a:rPr lang="en-US" sz="13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non-availability determination</a:t>
            </a:r>
            <a:r>
              <a:rPr lang="en-US"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(Apr. 2020) </a:t>
            </a:r>
          </a:p>
          <a:p>
            <a:pPr marL="0" marR="0" lvl="0" indent="0">
              <a:spcBef>
                <a:spcPts val="0"/>
              </a:spcBef>
              <a:spcAft>
                <a:spcPts val="0"/>
              </a:spcAft>
              <a:buNone/>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Arial" panose="020B0604020202020204" pitchFamily="34" charset="0"/>
                <a:ea typeface="Calibri" panose="020F0502020204030204" pitchFamily="34" charset="0"/>
                <a:cs typeface="Times New Roman" panose="02020603050405020304" pitchFamily="18" charset="0"/>
              </a:rPr>
              <a:t>PPEs, N95 masks, hand sanitizers and other products needed to fight covid-19 manufactured in U.S. or trade agreement countries were not available in sufficient quantities</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Temporarily lifted procurement ban on purchases of products from China and other countries that have not opened their procurement to U.S.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Buy American legislative proposals would require federal agencies to purchase U.S.-made PPEs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300" dirty="0">
                <a:effectLst/>
                <a:latin typeface="Arial" panose="020B0604020202020204" pitchFamily="34" charset="0"/>
                <a:ea typeface="Calibri" panose="020F0502020204030204" pitchFamily="34" charset="0"/>
                <a:cs typeface="Times New Roman" panose="02020603050405020304" pitchFamily="18" charset="0"/>
              </a:rPr>
              <a:t>Democratic presidential nominee Joe Biden’s </a:t>
            </a:r>
            <a:r>
              <a:rPr lang="en-US" sz="1300" u="sng" dirty="0">
                <a:solidFill>
                  <a:srgbClr val="1982D1"/>
                </a:solidFill>
                <a:effectLst/>
                <a:latin typeface="Arial" panose="020B0604020202020204" pitchFamily="34" charset="0"/>
                <a:ea typeface="Times New Roman" panose="02020603050405020304" pitchFamily="18" charset="0"/>
                <a:cs typeface="Times New Roman" panose="02020603050405020304" pitchFamily="18" charset="0"/>
                <a:hlinkClick r:id="rId4"/>
              </a:rPr>
              <a:t>Buy American plan</a:t>
            </a:r>
            <a:endParaRPr lang="en-US" sz="1300" u="sng" dirty="0">
              <a:solidFill>
                <a:srgbClr val="1982D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Tighten domestic content requirements and waivers of those requirements.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Extend Buy American requirements to other forms of governmental assistance.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Work with trading partners to </a:t>
            </a:r>
            <a:r>
              <a:rPr lang="en-US" sz="1100" dirty="0">
                <a:solidFill>
                  <a:srgbClr val="373737"/>
                </a:solidFill>
                <a:effectLst/>
                <a:latin typeface="Arial" panose="020B0604020202020204" pitchFamily="34" charset="0"/>
                <a:ea typeface="Times New Roman" panose="02020603050405020304" pitchFamily="18" charset="0"/>
                <a:cs typeface="Times New Roman" panose="02020603050405020304" pitchFamily="18" charset="0"/>
              </a:rPr>
              <a:t>modernize international rules “to make sure that the U.S. and allies can use their own taxpayer dollars to spur investment in their own countries.”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WTO Government Procurement Agreement (GPA) and Free Trade Agreements (FTAs)</a:t>
            </a:r>
          </a:p>
          <a:p>
            <a:pPr marL="0" marR="0" lvl="0" indent="0">
              <a:spcBef>
                <a:spcPts val="0"/>
              </a:spcBef>
              <a:spcAft>
                <a:spcPts val="0"/>
              </a:spcAft>
              <a:buNone/>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Obligation to not discriminate against goods from other parties.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New Buy American requirements would inconsistent with U.S. obligations unless remove products from agreements or invoke exception for protection of human life or health.</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President directed U.S. Trade Representative to remove essential medicines from GPA and FTAs. Requires notification of parties and allows them to withdraw substantially equivalent coverage from U.S.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400061" marR="0" indent="0">
              <a:spcBef>
                <a:spcPts val="0"/>
              </a:spcBef>
              <a:spcAft>
                <a:spcPts val="0"/>
              </a:spcAft>
              <a:buNone/>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Erosion of </a:t>
            </a:r>
            <a:r>
              <a:rPr lang="en-US"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procurement covered under trade agreements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900" dirty="0"/>
          </a:p>
        </p:txBody>
      </p:sp>
      <p:sp>
        <p:nvSpPr>
          <p:cNvPr id="48" name="Oval 47">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6" name="Picture 5" descr="A person wearing glasses and smiling at the camera&#10;&#10;Description automatically generated">
            <a:extLst>
              <a:ext uri="{FF2B5EF4-FFF2-40B4-BE49-F238E27FC236}">
                <a16:creationId xmlns:a16="http://schemas.microsoft.com/office/drawing/2014/main" id="{91607098-42BF-43D3-85AC-F00320D609DD}"/>
              </a:ext>
            </a:extLst>
          </p:cNvPr>
          <p:cNvPicPr>
            <a:picLocks noChangeAspect="1"/>
          </p:cNvPicPr>
          <p:nvPr/>
        </p:nvPicPr>
        <p:blipFill rotWithShape="1">
          <a:blip r:embed="rId5">
            <a:extLst>
              <a:ext uri="{28A0092B-C50C-407E-A947-70E740481C1C}">
                <a14:useLocalDpi xmlns:a14="http://schemas.microsoft.com/office/drawing/2010/main" val="0"/>
              </a:ext>
            </a:extLst>
          </a:blip>
          <a:srcRect l="20385" r="14231"/>
          <a:stretch/>
        </p:blipFill>
        <p:spPr>
          <a:xfrm>
            <a:off x="8502341" y="1372263"/>
            <a:ext cx="2851458" cy="285145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52" name="Freeform: Shape 51">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54" name="Straight Connector 53">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6" name="Freeform: Shape 55">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Slide Number Placeholder 6">
            <a:extLst>
              <a:ext uri="{FF2B5EF4-FFF2-40B4-BE49-F238E27FC236}">
                <a16:creationId xmlns:a16="http://schemas.microsoft.com/office/drawing/2014/main" id="{AAD058DE-1A1B-4175-B2D1-CF8903D07811}"/>
              </a:ext>
            </a:extLst>
          </p:cNvPr>
          <p:cNvSpPr>
            <a:spLocks noGrp="1"/>
          </p:cNvSpPr>
          <p:nvPr>
            <p:ph type="sldNum" sz="quarter" idx="12"/>
          </p:nvPr>
        </p:nvSpPr>
        <p:spPr>
          <a:xfrm>
            <a:off x="8610600" y="6356350"/>
            <a:ext cx="2743200" cy="365125"/>
          </a:xfrm>
        </p:spPr>
        <p:txBody>
          <a:bodyPr>
            <a:normAutofit/>
          </a:bodyPr>
          <a:lstStyle/>
          <a:p>
            <a:pPr>
              <a:spcAft>
                <a:spcPts val="600"/>
              </a:spcAft>
            </a:pPr>
            <a:fld id="{0173BD0F-418F-44E7-9A36-910562C6BCD7}" type="slidenum">
              <a:rPr lang="en-US" smtClean="0"/>
              <a:pPr>
                <a:spcAft>
                  <a:spcPts val="600"/>
                </a:spcAft>
              </a:pPr>
              <a:t>8</a:t>
            </a:fld>
            <a:endParaRPr lang="en-US"/>
          </a:p>
        </p:txBody>
      </p:sp>
      <p:sp>
        <p:nvSpPr>
          <p:cNvPr id="58" name="Freeform: Shape 57">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0" name="TextBox 29">
            <a:extLst>
              <a:ext uri="{FF2B5EF4-FFF2-40B4-BE49-F238E27FC236}">
                <a16:creationId xmlns:a16="http://schemas.microsoft.com/office/drawing/2014/main" id="{D89D5E53-1006-4B42-9635-07667D743926}"/>
              </a:ext>
            </a:extLst>
          </p:cNvPr>
          <p:cNvSpPr txBox="1"/>
          <p:nvPr/>
        </p:nvSpPr>
        <p:spPr>
          <a:xfrm>
            <a:off x="11212128" y="134224"/>
            <a:ext cx="713064" cy="369332"/>
          </a:xfrm>
          <a:prstGeom prst="rect">
            <a:avLst/>
          </a:prstGeom>
          <a:noFill/>
        </p:spPr>
        <p:txBody>
          <a:bodyPr wrap="square" rtlCol="0">
            <a:spAutoFit/>
          </a:bodyPr>
          <a:lstStyle/>
          <a:p>
            <a:pPr algn="r">
              <a:spcAft>
                <a:spcPts val="600"/>
              </a:spcAft>
            </a:pPr>
            <a:r>
              <a:rPr lang="en-US" dirty="0"/>
              <a:t>:31</a:t>
            </a:r>
            <a:endParaRPr lang="en-US"/>
          </a:p>
        </p:txBody>
      </p:sp>
    </p:spTree>
    <p:extLst>
      <p:ext uri="{BB962C8B-B14F-4D97-AF65-F5344CB8AC3E}">
        <p14:creationId xmlns:p14="http://schemas.microsoft.com/office/powerpoint/2010/main" val="835018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2">
            <a:extLst>
              <a:ext uri="{FF2B5EF4-FFF2-40B4-BE49-F238E27FC236}">
                <a16:creationId xmlns:a16="http://schemas.microsoft.com/office/drawing/2014/main" id="{654E981E-CC43-441C-9490-A5746F3FC4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218531-92DA-4786-8EEF-88C81DADAFAA}"/>
              </a:ext>
            </a:extLst>
          </p:cNvPr>
          <p:cNvSpPr>
            <a:spLocks noGrp="1"/>
          </p:cNvSpPr>
          <p:nvPr>
            <p:ph type="title"/>
          </p:nvPr>
        </p:nvSpPr>
        <p:spPr>
          <a:xfrm>
            <a:off x="521208" y="830180"/>
            <a:ext cx="2454899" cy="5041232"/>
          </a:xfrm>
        </p:spPr>
        <p:txBody>
          <a:bodyPr>
            <a:normAutofit/>
          </a:bodyPr>
          <a:lstStyle/>
          <a:p>
            <a:r>
              <a:rPr lang="en-US" sz="3400"/>
              <a:t>Robert Anderson – </a:t>
            </a:r>
            <a:br>
              <a:rPr lang="en-US" sz="3400"/>
            </a:br>
            <a:r>
              <a:rPr lang="en-US" sz="3400"/>
              <a:t>World Trade Organization (retired)</a:t>
            </a:r>
          </a:p>
        </p:txBody>
      </p:sp>
      <p:grpSp>
        <p:nvGrpSpPr>
          <p:cNvPr id="38" name="Group 14">
            <a:extLst>
              <a:ext uri="{FF2B5EF4-FFF2-40B4-BE49-F238E27FC236}">
                <a16:creationId xmlns:a16="http://schemas.microsoft.com/office/drawing/2014/main" id="{0F1DE4A4-C51D-435D-BCF7-FB5D2288E3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1208" y="73152"/>
            <a:ext cx="1178966" cy="232963"/>
            <a:chOff x="7763256" y="73152"/>
            <a:chExt cx="1178966" cy="232963"/>
          </a:xfrm>
        </p:grpSpPr>
        <p:sp>
          <p:nvSpPr>
            <p:cNvPr id="16" name="Rectangle 64">
              <a:extLst>
                <a:ext uri="{FF2B5EF4-FFF2-40B4-BE49-F238E27FC236}">
                  <a16:creationId xmlns:a16="http://schemas.microsoft.com/office/drawing/2014/main" id="{4DEED3C0-DC5D-48DC-8BE4-AAD3D59EA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25D9B196-E222-4378-A879-A52B37493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74F0D8BF-5C21-4914-A609-BFD7BFDF6C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5792FAC4-BA95-48A9-AA06-B6F04B3FE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B9DA0BD9-1DA6-455D-A1AD-D3F4D08FCF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C624920E-4BD6-4D86-AB0B-270612D0D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3CA609EE-9AC9-4BFB-9097-F90D8F149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D7AAE633-61FD-45D5-9B1E-36AC5F9B5D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2C29BDA0-50EA-4617-B59D-46081506B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B0FC415A-1390-44A7-98CC-69C584F900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029F4916-D73F-4B0C-8E14-44966698F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508CD296-9A3C-4C96-9752-136E990283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1FD20ED4-D351-4B6E-A212-BA7046950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41B6DC04-3C68-468B-B655-377C60986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C65838D8-3130-4A08-826C-8E2D331AC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67C63EDA-CA6D-4C22-AFE0-17B833A21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ECD865CB-2D48-4FD6-B383-2483C4752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7B8314F-F41A-4B7E-B0E5-9C54D6AEA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7C009569-81FE-4C0C-A576-95DA7F1E3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B2A1E6E1-817C-404F-8AE5-F217248FCD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7981"/>
            <a:ext cx="182880" cy="5468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6492876"/>
            <a:ext cx="12191999" cy="3651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wearing a suit and tie&#10;&#10;Description automatically generated">
            <a:extLst>
              <a:ext uri="{FF2B5EF4-FFF2-40B4-BE49-F238E27FC236}">
                <a16:creationId xmlns:a16="http://schemas.microsoft.com/office/drawing/2014/main" id="{3552EBB4-5BA1-465F-B733-EB5D13367493}"/>
              </a:ext>
            </a:extLst>
          </p:cNvPr>
          <p:cNvPicPr>
            <a:picLocks noChangeAspect="1"/>
          </p:cNvPicPr>
          <p:nvPr/>
        </p:nvPicPr>
        <p:blipFill rotWithShape="1">
          <a:blip r:embed="rId2">
            <a:extLst>
              <a:ext uri="{28A0092B-C50C-407E-A947-70E740481C1C}">
                <a14:useLocalDpi xmlns:a14="http://schemas.microsoft.com/office/drawing/2010/main" val="0"/>
              </a:ext>
            </a:extLst>
          </a:blip>
          <a:srcRect r="-2" b="9584"/>
          <a:stretch/>
        </p:blipFill>
        <p:spPr>
          <a:xfrm>
            <a:off x="3321792" y="10"/>
            <a:ext cx="5020031" cy="6857989"/>
          </a:xfrm>
          <a:prstGeom prst="rect">
            <a:avLst/>
          </a:prstGeom>
        </p:spPr>
      </p:pic>
      <p:sp>
        <p:nvSpPr>
          <p:cNvPr id="41" name="Rectangle 40">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8959" y="617983"/>
            <a:ext cx="4003039" cy="5465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9E3ECBD-BF69-49AD-A949-5BF5CDE9A467}"/>
              </a:ext>
            </a:extLst>
          </p:cNvPr>
          <p:cNvSpPr>
            <a:spLocks noGrp="1"/>
          </p:cNvSpPr>
          <p:nvPr>
            <p:ph idx="1"/>
          </p:nvPr>
        </p:nvSpPr>
        <p:spPr>
          <a:xfrm>
            <a:off x="8535846" y="883985"/>
            <a:ext cx="3286789" cy="4933622"/>
          </a:xfrm>
        </p:spPr>
        <p:txBody>
          <a:bodyPr anchor="ctr">
            <a:normAutofit/>
          </a:bodyPr>
          <a:lstStyle/>
          <a:p>
            <a:pPr marL="228600">
              <a:spcBef>
                <a:spcPts val="0"/>
              </a:spcBef>
              <a:spcAft>
                <a:spcPts val="600"/>
              </a:spcAft>
            </a:pPr>
            <a:r>
              <a:rPr lang="en-US" sz="1700" dirty="0">
                <a:effectLst/>
                <a:latin typeface="Calibri" panose="020F0502020204030204" pitchFamily="34" charset="0"/>
                <a:ea typeface="Times New Roman" panose="02020603050405020304" pitchFamily="18" charset="0"/>
              </a:rPr>
              <a:t>Need for international cooperation to address pandemic</a:t>
            </a:r>
          </a:p>
          <a:p>
            <a:pPr marL="685777" lvl="1">
              <a:spcBef>
                <a:spcPts val="0"/>
              </a:spcBef>
              <a:spcAft>
                <a:spcPts val="600"/>
              </a:spcAft>
            </a:pPr>
            <a:r>
              <a:rPr lang="en-US" sz="1700" dirty="0">
                <a:effectLst/>
                <a:latin typeface="Calibri" panose="020F0502020204030204" pitchFamily="34" charset="0"/>
                <a:ea typeface="Times New Roman" panose="02020603050405020304" pitchFamily="18" charset="0"/>
              </a:rPr>
              <a:t>Costs of medical and procurement nationalism</a:t>
            </a:r>
          </a:p>
          <a:p>
            <a:pPr marL="228600">
              <a:spcBef>
                <a:spcPts val="0"/>
              </a:spcBef>
              <a:spcAft>
                <a:spcPts val="600"/>
              </a:spcAft>
            </a:pPr>
            <a:r>
              <a:rPr lang="en-US" sz="1700" dirty="0">
                <a:latin typeface="Calibri" panose="020F0502020204030204" pitchFamily="34" charset="0"/>
                <a:ea typeface="Times New Roman" panose="02020603050405020304" pitchFamily="18" charset="0"/>
              </a:rPr>
              <a:t>Ongoing weakening of the international trading system </a:t>
            </a:r>
          </a:p>
          <a:p>
            <a:pPr marL="228600">
              <a:spcBef>
                <a:spcPts val="0"/>
              </a:spcBef>
              <a:spcAft>
                <a:spcPts val="600"/>
              </a:spcAft>
            </a:pPr>
            <a:r>
              <a:rPr lang="en-US" sz="1700" dirty="0">
                <a:effectLst/>
                <a:latin typeface="Calibri" panose="020F0502020204030204" pitchFamily="34" charset="0"/>
                <a:ea typeface="Times New Roman" panose="02020603050405020304" pitchFamily="18" charset="0"/>
              </a:rPr>
              <a:t>Government Procurement Agreement (GPA) on pandemic-related procurements:</a:t>
            </a:r>
            <a:endParaRPr lang="en-US" sz="1700" dirty="0">
              <a:effectLst/>
              <a:latin typeface="Calibri" panose="020F0502020204030204" pitchFamily="34" charset="0"/>
              <a:ea typeface="Calibri" panose="020F0502020204030204" pitchFamily="34" charset="0"/>
            </a:endParaRPr>
          </a:p>
          <a:p>
            <a:pPr marL="685800" marR="0">
              <a:spcBef>
                <a:spcPts val="0"/>
              </a:spcBef>
              <a:spcAft>
                <a:spcPts val="600"/>
              </a:spcAft>
            </a:pPr>
            <a:r>
              <a:rPr lang="en-US" sz="1700" dirty="0">
                <a:effectLst/>
                <a:latin typeface="Calibri" panose="020F0502020204030204" pitchFamily="34" charset="0"/>
                <a:ea typeface="Times New Roman" panose="02020603050405020304" pitchFamily="18" charset="0"/>
              </a:rPr>
              <a:t>Notice periods</a:t>
            </a:r>
            <a:endParaRPr lang="en-US" sz="1700" dirty="0">
              <a:effectLst/>
              <a:latin typeface="Calibri" panose="020F0502020204030204" pitchFamily="34" charset="0"/>
              <a:ea typeface="Calibri" panose="020F0502020204030204" pitchFamily="34" charset="0"/>
            </a:endParaRPr>
          </a:p>
          <a:p>
            <a:pPr marL="685800" marR="0">
              <a:spcBef>
                <a:spcPts val="0"/>
              </a:spcBef>
              <a:spcAft>
                <a:spcPts val="600"/>
              </a:spcAft>
            </a:pPr>
            <a:r>
              <a:rPr lang="en-US" sz="1700" dirty="0">
                <a:effectLst/>
                <a:latin typeface="Calibri" panose="020F0502020204030204" pitchFamily="34" charset="0"/>
                <a:ea typeface="Times New Roman" panose="02020603050405020304" pitchFamily="18" charset="0"/>
              </a:rPr>
              <a:t>Limited tendering</a:t>
            </a:r>
            <a:endParaRPr lang="en-US" sz="1700" dirty="0">
              <a:effectLst/>
              <a:latin typeface="Calibri" panose="020F0502020204030204" pitchFamily="34" charset="0"/>
              <a:ea typeface="Calibri" panose="020F0502020204030204" pitchFamily="34" charset="0"/>
            </a:endParaRPr>
          </a:p>
          <a:p>
            <a:pPr marL="685800" marR="0">
              <a:spcBef>
                <a:spcPts val="0"/>
              </a:spcBef>
              <a:spcAft>
                <a:spcPts val="600"/>
              </a:spcAft>
            </a:pPr>
            <a:r>
              <a:rPr lang="en-US" sz="1700" dirty="0">
                <a:effectLst/>
                <a:latin typeface="Calibri" panose="020F0502020204030204" pitchFamily="34" charset="0"/>
                <a:ea typeface="Times New Roman" panose="02020603050405020304" pitchFamily="18" charset="0"/>
              </a:rPr>
              <a:t>Exception for human life or health</a:t>
            </a:r>
            <a:endParaRPr lang="en-US" sz="1700" dirty="0">
              <a:effectLst/>
              <a:latin typeface="Calibri" panose="020F0502020204030204" pitchFamily="34" charset="0"/>
              <a:ea typeface="Calibri" panose="020F0502020204030204" pitchFamily="34" charset="0"/>
            </a:endParaRPr>
          </a:p>
          <a:p>
            <a:pPr marL="228600" marR="0">
              <a:spcBef>
                <a:spcPts val="0"/>
              </a:spcBef>
              <a:spcAft>
                <a:spcPts val="600"/>
              </a:spcAft>
            </a:pPr>
            <a:r>
              <a:rPr lang="en-US" sz="1700" dirty="0">
                <a:effectLst/>
                <a:latin typeface="Calibri" panose="020F0502020204030204" pitchFamily="34" charset="0"/>
                <a:ea typeface="Times New Roman" panose="02020603050405020304" pitchFamily="18" charset="0"/>
              </a:rPr>
              <a:t>What more could help </a:t>
            </a:r>
          </a:p>
          <a:p>
            <a:pPr marL="685777" lvl="1">
              <a:spcBef>
                <a:spcPts val="0"/>
              </a:spcBef>
              <a:spcAft>
                <a:spcPts val="600"/>
              </a:spcAft>
            </a:pPr>
            <a:r>
              <a:rPr lang="en-US" sz="1700" dirty="0">
                <a:latin typeface="Calibri" panose="020F0502020204030204" pitchFamily="34" charset="0"/>
                <a:ea typeface="Times New Roman" panose="02020603050405020304" pitchFamily="18" charset="0"/>
              </a:rPr>
              <a:t>P</a:t>
            </a:r>
            <a:r>
              <a:rPr lang="en-US" sz="1700" dirty="0">
                <a:effectLst/>
                <a:latin typeface="Calibri" panose="020F0502020204030204" pitchFamily="34" charset="0"/>
                <a:ea typeface="Times New Roman" panose="02020603050405020304" pitchFamily="18" charset="0"/>
              </a:rPr>
              <a:t>ossible new agreement(s) covering vaccines/export restraints.</a:t>
            </a:r>
            <a:endParaRPr lang="en-US" sz="17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BFE9306E-7558-4D41-ABCA-DB5FE63AB75B}"/>
              </a:ext>
            </a:extLst>
          </p:cNvPr>
          <p:cNvSpPr>
            <a:spLocks noGrp="1"/>
          </p:cNvSpPr>
          <p:nvPr>
            <p:ph type="sldNum" sz="quarter" idx="12"/>
          </p:nvPr>
        </p:nvSpPr>
        <p:spPr>
          <a:xfrm>
            <a:off x="10993008" y="6492874"/>
            <a:ext cx="677784" cy="365125"/>
          </a:xfrm>
        </p:spPr>
        <p:txBody>
          <a:bodyPr>
            <a:normAutofit/>
          </a:bodyPr>
          <a:lstStyle/>
          <a:p>
            <a:pPr>
              <a:spcAft>
                <a:spcPts val="600"/>
              </a:spcAft>
            </a:pPr>
            <a:fld id="{0173BD0F-418F-44E7-9A36-910562C6BCD7}" type="slidenum">
              <a:rPr lang="en-US">
                <a:solidFill>
                  <a:schemeClr val="bg1"/>
                </a:solidFill>
              </a:rPr>
              <a:pPr>
                <a:spcAft>
                  <a:spcPts val="600"/>
                </a:spcAft>
              </a:pPr>
              <a:t>9</a:t>
            </a:fld>
            <a:endParaRPr lang="en-US">
              <a:solidFill>
                <a:schemeClr val="bg1"/>
              </a:solidFill>
            </a:endParaRPr>
          </a:p>
        </p:txBody>
      </p:sp>
      <p:sp>
        <p:nvSpPr>
          <p:cNvPr id="42" name="TextBox 41">
            <a:extLst>
              <a:ext uri="{FF2B5EF4-FFF2-40B4-BE49-F238E27FC236}">
                <a16:creationId xmlns:a16="http://schemas.microsoft.com/office/drawing/2014/main" id="{263C7183-81A0-4921-B937-DAC5F9E463F0}"/>
              </a:ext>
            </a:extLst>
          </p:cNvPr>
          <p:cNvSpPr txBox="1"/>
          <p:nvPr/>
        </p:nvSpPr>
        <p:spPr>
          <a:xfrm>
            <a:off x="11212128" y="134224"/>
            <a:ext cx="713064" cy="369332"/>
          </a:xfrm>
          <a:prstGeom prst="rect">
            <a:avLst/>
          </a:prstGeom>
          <a:noFill/>
        </p:spPr>
        <p:txBody>
          <a:bodyPr wrap="square" rtlCol="0">
            <a:spAutoFit/>
          </a:bodyPr>
          <a:lstStyle/>
          <a:p>
            <a:pPr algn="r"/>
            <a:r>
              <a:rPr lang="en-US" dirty="0"/>
              <a:t>:38</a:t>
            </a:r>
          </a:p>
        </p:txBody>
      </p:sp>
    </p:spTree>
    <p:extLst>
      <p:ext uri="{BB962C8B-B14F-4D97-AF65-F5344CB8AC3E}">
        <p14:creationId xmlns:p14="http://schemas.microsoft.com/office/powerpoint/2010/main" val="1137122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JKL AP">
  <a:themeElements>
    <a:clrScheme name="Custom 2">
      <a:dk1>
        <a:srgbClr val="414141"/>
      </a:dk1>
      <a:lt1>
        <a:sysClr val="window" lastClr="FFFFFF"/>
      </a:lt1>
      <a:dk2>
        <a:srgbClr val="002F6D"/>
      </a:dk2>
      <a:lt2>
        <a:srgbClr val="F8F8F8"/>
      </a:lt2>
      <a:accent1>
        <a:srgbClr val="002F6D"/>
      </a:accent1>
      <a:accent2>
        <a:srgbClr val="E07727"/>
      </a:accent2>
      <a:accent3>
        <a:srgbClr val="F1B51C"/>
      </a:accent3>
      <a:accent4>
        <a:srgbClr val="55B4E6"/>
      </a:accent4>
      <a:accent5>
        <a:srgbClr val="898B8E"/>
      </a:accent5>
      <a:accent6>
        <a:srgbClr val="608EB5"/>
      </a:accent6>
      <a:hlink>
        <a:srgbClr val="00A2D3"/>
      </a:hlink>
      <a:folHlink>
        <a:srgbClr val="6600C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KL AP" id="{3A38C8C4-5A5F-48FB-A1A1-7DCFEDAA45F8}" vid="{655F1057-AB77-4F36-8FED-B3714B18925B}"/>
    </a:ext>
  </a:extLst>
</a:theme>
</file>

<file path=ppt/theme/theme6.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FTLF_Template_Open Sans2">
  <a:themeElements>
    <a:clrScheme name="FTL color theme">
      <a:dk1>
        <a:sysClr val="windowText" lastClr="000000"/>
      </a:dk1>
      <a:lt1>
        <a:sysClr val="window" lastClr="FFFFFF"/>
      </a:lt1>
      <a:dk2>
        <a:srgbClr val="1F497D"/>
      </a:dk2>
      <a:lt2>
        <a:srgbClr val="EEECE1"/>
      </a:lt2>
      <a:accent1>
        <a:srgbClr val="DF6420"/>
      </a:accent1>
      <a:accent2>
        <a:srgbClr val="A9AE36"/>
      </a:accent2>
      <a:accent3>
        <a:srgbClr val="7A4B68"/>
      </a:accent3>
      <a:accent4>
        <a:srgbClr val="F5AF2D"/>
      </a:accent4>
      <a:accent5>
        <a:srgbClr val="BE302B"/>
      </a:accent5>
      <a:accent6>
        <a:srgbClr val="00666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TLF_Template_Open Sans.potx" id="{43AABAF6-B3AB-4BA7-BFCF-22309ED0FD78}" vid="{EE8DCC2A-A350-4194-A0BE-221578CB1ECA}"/>
    </a:ext>
  </a:extLst>
</a:theme>
</file>

<file path=ppt/theme/theme8.xml><?xml version="1.0" encoding="utf-8"?>
<a:theme xmlns:a="http://schemas.openxmlformats.org/drawingml/2006/main" name="1_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913</TotalTime>
  <Words>1629</Words>
  <Application>Microsoft Office PowerPoint</Application>
  <PresentationFormat>Widescreen</PresentationFormat>
  <Paragraphs>182</Paragraphs>
  <Slides>17</Slides>
  <Notes>2</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17</vt:i4>
      </vt:variant>
    </vt:vector>
  </HeadingPairs>
  <TitlesOfParts>
    <vt:vector size="36" baseType="lpstr">
      <vt:lpstr>Arial</vt:lpstr>
      <vt:lpstr>Calibri</vt:lpstr>
      <vt:lpstr>Calibri Light</vt:lpstr>
      <vt:lpstr>Courier New</vt:lpstr>
      <vt:lpstr>Gotham-Bold</vt:lpstr>
      <vt:lpstr>Gotham-Book</vt:lpstr>
      <vt:lpstr>Open Sans</vt:lpstr>
      <vt:lpstr>Tw Cen MT</vt:lpstr>
      <vt:lpstr>Verdana</vt:lpstr>
      <vt:lpstr>Wingdings</vt:lpstr>
      <vt:lpstr>Office Theme</vt:lpstr>
      <vt:lpstr>1_Office Theme</vt:lpstr>
      <vt:lpstr>2_Office Theme</vt:lpstr>
      <vt:lpstr>Thème Office</vt:lpstr>
      <vt:lpstr>JKL AP</vt:lpstr>
      <vt:lpstr>Motyw pakietu Office</vt:lpstr>
      <vt:lpstr>FTLF_Template_Open Sans2</vt:lpstr>
      <vt:lpstr>1_Motyw pakietu Office</vt:lpstr>
      <vt:lpstr>3_Office Theme</vt:lpstr>
      <vt:lpstr>PowerPoint Presentation</vt:lpstr>
      <vt:lpstr>Agenda</vt:lpstr>
      <vt:lpstr>Introductions </vt:lpstr>
      <vt:lpstr>Key disruptive forces at play with the COVID crisis may have durably modified the public procurement trade market (L. Folliot Lalliot &amp; C. Yukins, Concurrences (Sept. 1, 2020))</vt:lpstr>
      <vt:lpstr>Scott Sheffler – Feldesman Tucker</vt:lpstr>
      <vt:lpstr>Section 889 The “Huawei Ban” </vt:lpstr>
      <vt:lpstr>Tom McSorley – Arnold &amp; Porter Cybersecurity Maturity Model Certification (CMMC)</vt:lpstr>
      <vt:lpstr>Jean Heilman Grier –  Djaghe, LLC</vt:lpstr>
      <vt:lpstr>Robert Anderson –  World Trade Organization (retired)</vt:lpstr>
      <vt:lpstr>Michael Kania – University of Silesia White Paper on leveling the playing field as regards foreign subsidies</vt:lpstr>
      <vt:lpstr>Roland Stein –  BLOMSTEIN, Berlin  International Procurement Instrument  Exclusion of Chinese bidder</vt:lpstr>
      <vt:lpstr>International Procurement Instrument (IPI)</vt:lpstr>
      <vt:lpstr>Exclusion of Chinese Bidder</vt:lpstr>
      <vt:lpstr>Questions and Discussion</vt:lpstr>
      <vt:lpstr>Questions</vt:lpstr>
      <vt:lpstr>After 5-minute break:</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Yukins, Christopher R.</dc:creator>
  <cp:lastModifiedBy>Yukins, Christopher R.</cp:lastModifiedBy>
  <cp:revision>2</cp:revision>
  <dcterms:created xsi:type="dcterms:W3CDTF">2020-09-02T21:30:03Z</dcterms:created>
  <dcterms:modified xsi:type="dcterms:W3CDTF">2020-09-03T12:43:40Z</dcterms:modified>
</cp:coreProperties>
</file>