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8"/>
  </p:notesMasterIdLst>
  <p:sldIdLst>
    <p:sldId id="256" r:id="rId4"/>
    <p:sldId id="428" r:id="rId5"/>
    <p:sldId id="434" r:id="rId6"/>
    <p:sldId id="257" r:id="rId7"/>
    <p:sldId id="258" r:id="rId8"/>
    <p:sldId id="430" r:id="rId9"/>
    <p:sldId id="429" r:id="rId10"/>
    <p:sldId id="431" r:id="rId11"/>
    <p:sldId id="438" r:id="rId12"/>
    <p:sldId id="433" r:id="rId13"/>
    <p:sldId id="435" r:id="rId14"/>
    <p:sldId id="440" r:id="rId15"/>
    <p:sldId id="437"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81904" autoAdjust="0"/>
  </p:normalViewPr>
  <p:slideViewPr>
    <p:cSldViewPr snapToGrid="0">
      <p:cViewPr varScale="1">
        <p:scale>
          <a:sx n="93" d="100"/>
          <a:sy n="93" d="100"/>
        </p:scale>
        <p:origin x="111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fif"/><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image" Target="../media/image9.jfif"/><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fif"/></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image" Target="../media/image11.jfif"/><Relationship Id="rId7" Type="http://schemas.openxmlformats.org/officeDocument/2006/relationships/image" Target="../media/image15.jpg"/><Relationship Id="rId2" Type="http://schemas.openxmlformats.org/officeDocument/2006/relationships/image" Target="../media/image10.jpg"/><Relationship Id="rId1" Type="http://schemas.openxmlformats.org/officeDocument/2006/relationships/image" Target="../media/image9.jfif"/><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fif"/></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EEFC5A-6F7A-44E9-B344-0A7336D8B1CF}"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B51AB0F8-4F72-43CD-9DD9-1E5F2D2E9B70}">
      <dgm:prSet/>
      <dgm:spPr/>
      <dgm:t>
        <a:bodyPr/>
        <a:lstStyle/>
        <a:p>
          <a:pPr>
            <a:lnSpc>
              <a:spcPct val="100000"/>
            </a:lnSpc>
          </a:pPr>
          <a:r>
            <a:rPr lang="en-US"/>
            <a:t>Introductions</a:t>
          </a:r>
        </a:p>
      </dgm:t>
    </dgm:pt>
    <dgm:pt modelId="{85A8061A-2737-43C1-B3DC-9204F765A9D4}" type="parTrans" cxnId="{BEDCE186-7224-49BD-A8CF-639B2844E984}">
      <dgm:prSet/>
      <dgm:spPr/>
      <dgm:t>
        <a:bodyPr/>
        <a:lstStyle/>
        <a:p>
          <a:endParaRPr lang="en-US"/>
        </a:p>
      </dgm:t>
    </dgm:pt>
    <dgm:pt modelId="{90B32F6D-129A-4C59-B16C-DA07930E2D20}" type="sibTrans" cxnId="{BEDCE186-7224-49BD-A8CF-639B2844E984}">
      <dgm:prSet/>
      <dgm:spPr/>
      <dgm:t>
        <a:bodyPr/>
        <a:lstStyle/>
        <a:p>
          <a:endParaRPr lang="en-US"/>
        </a:p>
      </dgm:t>
    </dgm:pt>
    <dgm:pt modelId="{BA125151-CB70-48C6-BD40-7F902F8F48F2}">
      <dgm:prSet/>
      <dgm:spPr/>
      <dgm:t>
        <a:bodyPr/>
        <a:lstStyle/>
        <a:p>
          <a:pPr>
            <a:lnSpc>
              <a:spcPct val="100000"/>
            </a:lnSpc>
          </a:pPr>
          <a:r>
            <a:rPr lang="en-US" dirty="0"/>
            <a:t>Presentations</a:t>
          </a:r>
        </a:p>
      </dgm:t>
    </dgm:pt>
    <dgm:pt modelId="{DB3B1698-0263-489B-9E49-59E92E3DB7B2}" type="parTrans" cxnId="{C33B8881-386E-48DD-BCA7-B46C5A224657}">
      <dgm:prSet/>
      <dgm:spPr/>
      <dgm:t>
        <a:bodyPr/>
        <a:lstStyle/>
        <a:p>
          <a:endParaRPr lang="en-US"/>
        </a:p>
      </dgm:t>
    </dgm:pt>
    <dgm:pt modelId="{7B462DF2-84EF-4CE2-98B9-04071186DA25}" type="sibTrans" cxnId="{C33B8881-386E-48DD-BCA7-B46C5A224657}">
      <dgm:prSet/>
      <dgm:spPr/>
      <dgm:t>
        <a:bodyPr/>
        <a:lstStyle/>
        <a:p>
          <a:endParaRPr lang="en-US"/>
        </a:p>
      </dgm:t>
    </dgm:pt>
    <dgm:pt modelId="{7F4DC82E-544B-44EE-BCF3-DA9F05FAE8C7}">
      <dgm:prSet/>
      <dgm:spPr/>
      <dgm:t>
        <a:bodyPr/>
        <a:lstStyle/>
        <a:p>
          <a:pPr>
            <a:lnSpc>
              <a:spcPct val="100000"/>
            </a:lnSpc>
          </a:pPr>
          <a:r>
            <a:rPr lang="en-US" dirty="0"/>
            <a:t>Questions &amp; Discussion </a:t>
          </a:r>
          <a:r>
            <a:rPr lang="en-US" dirty="0">
              <a:solidFill>
                <a:srgbClr val="FF0000"/>
              </a:solidFill>
            </a:rPr>
            <a:t>(note:  please use </a:t>
          </a:r>
          <a:r>
            <a:rPr lang="en-US" u="sng" dirty="0">
              <a:solidFill>
                <a:srgbClr val="FF0000"/>
              </a:solidFill>
            </a:rPr>
            <a:t>chat</a:t>
          </a:r>
          <a:r>
            <a:rPr lang="en-US" dirty="0">
              <a:solidFill>
                <a:srgbClr val="FF0000"/>
              </a:solidFill>
            </a:rPr>
            <a:t> function for questions during the session)</a:t>
          </a:r>
        </a:p>
      </dgm:t>
    </dgm:pt>
    <dgm:pt modelId="{9CD14868-6AA2-47EA-9AE6-8A002D7FEF6C}" type="parTrans" cxnId="{D4C9AB64-6E2F-4E88-AD3E-A78B0D27335E}">
      <dgm:prSet/>
      <dgm:spPr/>
      <dgm:t>
        <a:bodyPr/>
        <a:lstStyle/>
        <a:p>
          <a:endParaRPr lang="en-US"/>
        </a:p>
      </dgm:t>
    </dgm:pt>
    <dgm:pt modelId="{4A720BA6-ECF9-4A72-BF8A-6EFAACD697B5}" type="sibTrans" cxnId="{D4C9AB64-6E2F-4E88-AD3E-A78B0D27335E}">
      <dgm:prSet/>
      <dgm:spPr/>
      <dgm:t>
        <a:bodyPr/>
        <a:lstStyle/>
        <a:p>
          <a:endParaRPr lang="en-US"/>
        </a:p>
      </dgm:t>
    </dgm:pt>
    <dgm:pt modelId="{08CAD35D-8190-452A-9121-3F73CDB44BF5}" type="pres">
      <dgm:prSet presAssocID="{89EEFC5A-6F7A-44E9-B344-0A7336D8B1CF}" presName="root" presStyleCnt="0">
        <dgm:presLayoutVars>
          <dgm:dir/>
          <dgm:resizeHandles val="exact"/>
        </dgm:presLayoutVars>
      </dgm:prSet>
      <dgm:spPr/>
    </dgm:pt>
    <dgm:pt modelId="{030A584F-F3A6-4FCC-8012-EDCF4E4DD696}" type="pres">
      <dgm:prSet presAssocID="{B51AB0F8-4F72-43CD-9DD9-1E5F2D2E9B70}" presName="compNode" presStyleCnt="0"/>
      <dgm:spPr/>
    </dgm:pt>
    <dgm:pt modelId="{863E28B4-5B26-4271-AAD8-FF426CA9B8EE}" type="pres">
      <dgm:prSet presAssocID="{B51AB0F8-4F72-43CD-9DD9-1E5F2D2E9B70}" presName="bgRect" presStyleLbl="bgShp" presStyleIdx="0" presStyleCnt="3"/>
      <dgm:spPr/>
    </dgm:pt>
    <dgm:pt modelId="{9C4676F8-155A-413D-BBBD-4FD4E0F34003}" type="pres">
      <dgm:prSet presAssocID="{B51AB0F8-4F72-43CD-9DD9-1E5F2D2E9B7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3A3BEB32-09D9-4594-A587-81E857E0C345}" type="pres">
      <dgm:prSet presAssocID="{B51AB0F8-4F72-43CD-9DD9-1E5F2D2E9B70}" presName="spaceRect" presStyleCnt="0"/>
      <dgm:spPr/>
    </dgm:pt>
    <dgm:pt modelId="{61DABBB4-990F-47D2-B2CB-B68448DCD8DF}" type="pres">
      <dgm:prSet presAssocID="{B51AB0F8-4F72-43CD-9DD9-1E5F2D2E9B70}" presName="parTx" presStyleLbl="revTx" presStyleIdx="0" presStyleCnt="3">
        <dgm:presLayoutVars>
          <dgm:chMax val="0"/>
          <dgm:chPref val="0"/>
        </dgm:presLayoutVars>
      </dgm:prSet>
      <dgm:spPr/>
    </dgm:pt>
    <dgm:pt modelId="{79038CE1-195B-4406-9857-18F0D1E7E19D}" type="pres">
      <dgm:prSet presAssocID="{90B32F6D-129A-4C59-B16C-DA07930E2D20}" presName="sibTrans" presStyleCnt="0"/>
      <dgm:spPr/>
    </dgm:pt>
    <dgm:pt modelId="{C7AFDA54-D6E2-44E3-8EAA-0B1DFD73B79E}" type="pres">
      <dgm:prSet presAssocID="{BA125151-CB70-48C6-BD40-7F902F8F48F2}" presName="compNode" presStyleCnt="0"/>
      <dgm:spPr/>
    </dgm:pt>
    <dgm:pt modelId="{5923E083-0FD8-4215-B3E5-A70B71D552A1}" type="pres">
      <dgm:prSet presAssocID="{BA125151-CB70-48C6-BD40-7F902F8F48F2}" presName="bgRect" presStyleLbl="bgShp" presStyleIdx="1" presStyleCnt="3"/>
      <dgm:spPr/>
    </dgm:pt>
    <dgm:pt modelId="{E07ACA2F-3997-47B9-87AA-39C6B5DC582B}" type="pres">
      <dgm:prSet presAssocID="{BA125151-CB70-48C6-BD40-7F902F8F48F2}"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Users"/>
        </a:ext>
      </dgm:extLst>
    </dgm:pt>
    <dgm:pt modelId="{338B9DFE-D976-4058-A1FD-46F292E0F409}" type="pres">
      <dgm:prSet presAssocID="{BA125151-CB70-48C6-BD40-7F902F8F48F2}" presName="spaceRect" presStyleCnt="0"/>
      <dgm:spPr/>
    </dgm:pt>
    <dgm:pt modelId="{F17146DC-8418-4F16-BC59-FD819FCEE12E}" type="pres">
      <dgm:prSet presAssocID="{BA125151-CB70-48C6-BD40-7F902F8F48F2}" presName="parTx" presStyleLbl="revTx" presStyleIdx="1" presStyleCnt="3">
        <dgm:presLayoutVars>
          <dgm:chMax val="0"/>
          <dgm:chPref val="0"/>
        </dgm:presLayoutVars>
      </dgm:prSet>
      <dgm:spPr/>
    </dgm:pt>
    <dgm:pt modelId="{91D21F86-B127-4527-99E2-6A9529EBB795}" type="pres">
      <dgm:prSet presAssocID="{7B462DF2-84EF-4CE2-98B9-04071186DA25}" presName="sibTrans" presStyleCnt="0"/>
      <dgm:spPr/>
    </dgm:pt>
    <dgm:pt modelId="{280F19A2-4484-4227-B2C0-3CD81EAFF0A0}" type="pres">
      <dgm:prSet presAssocID="{7F4DC82E-544B-44EE-BCF3-DA9F05FAE8C7}" presName="compNode" presStyleCnt="0"/>
      <dgm:spPr/>
    </dgm:pt>
    <dgm:pt modelId="{BEA3A362-2D90-4C17-8F0C-B94B16A817D8}" type="pres">
      <dgm:prSet presAssocID="{7F4DC82E-544B-44EE-BCF3-DA9F05FAE8C7}" presName="bgRect" presStyleLbl="bgShp" presStyleIdx="2" presStyleCnt="3"/>
      <dgm:spPr/>
    </dgm:pt>
    <dgm:pt modelId="{742F9FDD-3B11-4D5B-BD6A-B8DF747AFCC2}" type="pres">
      <dgm:prSet presAssocID="{7F4DC82E-544B-44EE-BCF3-DA9F05FAE8C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peech"/>
        </a:ext>
      </dgm:extLst>
    </dgm:pt>
    <dgm:pt modelId="{45E7F37D-DDD7-4DC1-8C91-817BEB6C57C6}" type="pres">
      <dgm:prSet presAssocID="{7F4DC82E-544B-44EE-BCF3-DA9F05FAE8C7}" presName="spaceRect" presStyleCnt="0"/>
      <dgm:spPr/>
    </dgm:pt>
    <dgm:pt modelId="{1FB6DC9C-16C2-4CD6-8931-8FAE6697C441}" type="pres">
      <dgm:prSet presAssocID="{7F4DC82E-544B-44EE-BCF3-DA9F05FAE8C7}" presName="parTx" presStyleLbl="revTx" presStyleIdx="2" presStyleCnt="3">
        <dgm:presLayoutVars>
          <dgm:chMax val="0"/>
          <dgm:chPref val="0"/>
        </dgm:presLayoutVars>
      </dgm:prSet>
      <dgm:spPr/>
    </dgm:pt>
  </dgm:ptLst>
  <dgm:cxnLst>
    <dgm:cxn modelId="{D4C9AB64-6E2F-4E88-AD3E-A78B0D27335E}" srcId="{89EEFC5A-6F7A-44E9-B344-0A7336D8B1CF}" destId="{7F4DC82E-544B-44EE-BCF3-DA9F05FAE8C7}" srcOrd="2" destOrd="0" parTransId="{9CD14868-6AA2-47EA-9AE6-8A002D7FEF6C}" sibTransId="{4A720BA6-ECF9-4A72-BF8A-6EFAACD697B5}"/>
    <dgm:cxn modelId="{B796386C-378D-47D2-98AB-C06E6FB8A56F}" type="presOf" srcId="{B51AB0F8-4F72-43CD-9DD9-1E5F2D2E9B70}" destId="{61DABBB4-990F-47D2-B2CB-B68448DCD8DF}" srcOrd="0" destOrd="0" presId="urn:microsoft.com/office/officeart/2018/2/layout/IconVerticalSolidList"/>
    <dgm:cxn modelId="{C33B8881-386E-48DD-BCA7-B46C5A224657}" srcId="{89EEFC5A-6F7A-44E9-B344-0A7336D8B1CF}" destId="{BA125151-CB70-48C6-BD40-7F902F8F48F2}" srcOrd="1" destOrd="0" parTransId="{DB3B1698-0263-489B-9E49-59E92E3DB7B2}" sibTransId="{7B462DF2-84EF-4CE2-98B9-04071186DA25}"/>
    <dgm:cxn modelId="{BEDCE186-7224-49BD-A8CF-639B2844E984}" srcId="{89EEFC5A-6F7A-44E9-B344-0A7336D8B1CF}" destId="{B51AB0F8-4F72-43CD-9DD9-1E5F2D2E9B70}" srcOrd="0" destOrd="0" parTransId="{85A8061A-2737-43C1-B3DC-9204F765A9D4}" sibTransId="{90B32F6D-129A-4C59-B16C-DA07930E2D20}"/>
    <dgm:cxn modelId="{C9EC6E8A-B4CE-406E-940E-741B74B38C05}" type="presOf" srcId="{89EEFC5A-6F7A-44E9-B344-0A7336D8B1CF}" destId="{08CAD35D-8190-452A-9121-3F73CDB44BF5}" srcOrd="0" destOrd="0" presId="urn:microsoft.com/office/officeart/2018/2/layout/IconVerticalSolidList"/>
    <dgm:cxn modelId="{AE8830FB-C59B-4C27-8138-A81CF8835F7F}" type="presOf" srcId="{7F4DC82E-544B-44EE-BCF3-DA9F05FAE8C7}" destId="{1FB6DC9C-16C2-4CD6-8931-8FAE6697C441}" srcOrd="0" destOrd="0" presId="urn:microsoft.com/office/officeart/2018/2/layout/IconVerticalSolidList"/>
    <dgm:cxn modelId="{222050FB-3D29-460E-9A97-4916B9788619}" type="presOf" srcId="{BA125151-CB70-48C6-BD40-7F902F8F48F2}" destId="{F17146DC-8418-4F16-BC59-FD819FCEE12E}" srcOrd="0" destOrd="0" presId="urn:microsoft.com/office/officeart/2018/2/layout/IconVerticalSolidList"/>
    <dgm:cxn modelId="{5088CE34-CAD5-4E70-9200-F4653CCA042F}" type="presParOf" srcId="{08CAD35D-8190-452A-9121-3F73CDB44BF5}" destId="{030A584F-F3A6-4FCC-8012-EDCF4E4DD696}" srcOrd="0" destOrd="0" presId="urn:microsoft.com/office/officeart/2018/2/layout/IconVerticalSolidList"/>
    <dgm:cxn modelId="{C1AF9ABB-2574-4EEB-B53B-069889935EE2}" type="presParOf" srcId="{030A584F-F3A6-4FCC-8012-EDCF4E4DD696}" destId="{863E28B4-5B26-4271-AAD8-FF426CA9B8EE}" srcOrd="0" destOrd="0" presId="urn:microsoft.com/office/officeart/2018/2/layout/IconVerticalSolidList"/>
    <dgm:cxn modelId="{C80BB40F-3E17-4316-98F6-EF55C7DBF7C4}" type="presParOf" srcId="{030A584F-F3A6-4FCC-8012-EDCF4E4DD696}" destId="{9C4676F8-155A-413D-BBBD-4FD4E0F34003}" srcOrd="1" destOrd="0" presId="urn:microsoft.com/office/officeart/2018/2/layout/IconVerticalSolidList"/>
    <dgm:cxn modelId="{BDD87093-F689-4260-AA89-02EFDD5BDD40}" type="presParOf" srcId="{030A584F-F3A6-4FCC-8012-EDCF4E4DD696}" destId="{3A3BEB32-09D9-4594-A587-81E857E0C345}" srcOrd="2" destOrd="0" presId="urn:microsoft.com/office/officeart/2018/2/layout/IconVerticalSolidList"/>
    <dgm:cxn modelId="{8482B7C7-9066-49D1-8C78-8C6CDEA935F8}" type="presParOf" srcId="{030A584F-F3A6-4FCC-8012-EDCF4E4DD696}" destId="{61DABBB4-990F-47D2-B2CB-B68448DCD8DF}" srcOrd="3" destOrd="0" presId="urn:microsoft.com/office/officeart/2018/2/layout/IconVerticalSolidList"/>
    <dgm:cxn modelId="{C99AC584-1790-4AE5-BDED-855E923CDCA3}" type="presParOf" srcId="{08CAD35D-8190-452A-9121-3F73CDB44BF5}" destId="{79038CE1-195B-4406-9857-18F0D1E7E19D}" srcOrd="1" destOrd="0" presId="urn:microsoft.com/office/officeart/2018/2/layout/IconVerticalSolidList"/>
    <dgm:cxn modelId="{45D28BC3-C0BF-4B5A-AF51-F8DFCAEEA828}" type="presParOf" srcId="{08CAD35D-8190-452A-9121-3F73CDB44BF5}" destId="{C7AFDA54-D6E2-44E3-8EAA-0B1DFD73B79E}" srcOrd="2" destOrd="0" presId="urn:microsoft.com/office/officeart/2018/2/layout/IconVerticalSolidList"/>
    <dgm:cxn modelId="{DB141AA6-799E-4234-ACF7-723BF86D2DEA}" type="presParOf" srcId="{C7AFDA54-D6E2-44E3-8EAA-0B1DFD73B79E}" destId="{5923E083-0FD8-4215-B3E5-A70B71D552A1}" srcOrd="0" destOrd="0" presId="urn:microsoft.com/office/officeart/2018/2/layout/IconVerticalSolidList"/>
    <dgm:cxn modelId="{E198471C-B449-4AB1-9889-26B5606A6DC6}" type="presParOf" srcId="{C7AFDA54-D6E2-44E3-8EAA-0B1DFD73B79E}" destId="{E07ACA2F-3997-47B9-87AA-39C6B5DC582B}" srcOrd="1" destOrd="0" presId="urn:microsoft.com/office/officeart/2018/2/layout/IconVerticalSolidList"/>
    <dgm:cxn modelId="{9F3FF00C-399A-46DD-83CB-EAD75A31A930}" type="presParOf" srcId="{C7AFDA54-D6E2-44E3-8EAA-0B1DFD73B79E}" destId="{338B9DFE-D976-4058-A1FD-46F292E0F409}" srcOrd="2" destOrd="0" presId="urn:microsoft.com/office/officeart/2018/2/layout/IconVerticalSolidList"/>
    <dgm:cxn modelId="{730D22A3-A61A-435F-B47E-77727262888B}" type="presParOf" srcId="{C7AFDA54-D6E2-44E3-8EAA-0B1DFD73B79E}" destId="{F17146DC-8418-4F16-BC59-FD819FCEE12E}" srcOrd="3" destOrd="0" presId="urn:microsoft.com/office/officeart/2018/2/layout/IconVerticalSolidList"/>
    <dgm:cxn modelId="{2420151B-C2C8-4EB6-A783-0E8041372CA0}" type="presParOf" srcId="{08CAD35D-8190-452A-9121-3F73CDB44BF5}" destId="{91D21F86-B127-4527-99E2-6A9529EBB795}" srcOrd="3" destOrd="0" presId="urn:microsoft.com/office/officeart/2018/2/layout/IconVerticalSolidList"/>
    <dgm:cxn modelId="{5F659871-BCE1-4EA6-BADA-8CAC07243A0B}" type="presParOf" srcId="{08CAD35D-8190-452A-9121-3F73CDB44BF5}" destId="{280F19A2-4484-4227-B2C0-3CD81EAFF0A0}" srcOrd="4" destOrd="0" presId="urn:microsoft.com/office/officeart/2018/2/layout/IconVerticalSolidList"/>
    <dgm:cxn modelId="{0C52CD08-17DF-475E-8F6C-7C8BF057C006}" type="presParOf" srcId="{280F19A2-4484-4227-B2C0-3CD81EAFF0A0}" destId="{BEA3A362-2D90-4C17-8F0C-B94B16A817D8}" srcOrd="0" destOrd="0" presId="urn:microsoft.com/office/officeart/2018/2/layout/IconVerticalSolidList"/>
    <dgm:cxn modelId="{7D1689D2-0317-4515-A235-AED86E15224D}" type="presParOf" srcId="{280F19A2-4484-4227-B2C0-3CD81EAFF0A0}" destId="{742F9FDD-3B11-4D5B-BD6A-B8DF747AFCC2}" srcOrd="1" destOrd="0" presId="urn:microsoft.com/office/officeart/2018/2/layout/IconVerticalSolidList"/>
    <dgm:cxn modelId="{BEE15BA2-999A-4F76-B0EA-1CE30E69B045}" type="presParOf" srcId="{280F19A2-4484-4227-B2C0-3CD81EAFF0A0}" destId="{45E7F37D-DDD7-4DC1-8C91-817BEB6C57C6}" srcOrd="2" destOrd="0" presId="urn:microsoft.com/office/officeart/2018/2/layout/IconVerticalSolidList"/>
    <dgm:cxn modelId="{2C108FA7-6B35-44FA-8775-3FA13AF5F0DB}" type="presParOf" srcId="{280F19A2-4484-4227-B2C0-3CD81EAFF0A0}" destId="{1FB6DC9C-16C2-4CD6-8931-8FAE6697C44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0325285-6C6C-4419-8751-DC0A7DA33783}" type="doc">
      <dgm:prSet loTypeId="urn:microsoft.com/office/officeart/2005/8/layout/pList1" loCatId="picture" qsTypeId="urn:microsoft.com/office/officeart/2005/8/quickstyle/simple1" qsCatId="simple" csTypeId="urn:microsoft.com/office/officeart/2005/8/colors/accent1_2" csCatId="accent1" phldr="1"/>
      <dgm:spPr/>
      <dgm:t>
        <a:bodyPr/>
        <a:lstStyle/>
        <a:p>
          <a:endParaRPr lang="en-US"/>
        </a:p>
      </dgm:t>
    </dgm:pt>
    <dgm:pt modelId="{B719CBC9-8BF6-4D7B-A2DF-19A136CF0A7F}">
      <dgm:prSet phldrT="[Text]"/>
      <dgm:spPr/>
      <dgm:t>
        <a:bodyPr/>
        <a:lstStyle/>
        <a:p>
          <a:r>
            <a:rPr lang="en-US" dirty="0"/>
            <a:t>Désirée Klingler – PhD Candidate, University of St. Gallen</a:t>
          </a:r>
        </a:p>
      </dgm:t>
    </dgm:pt>
    <dgm:pt modelId="{9598CBAA-9CBB-441B-9666-AB31AF1133FA}" type="parTrans" cxnId="{31326A7A-36C0-44C5-8168-57692364CBE5}">
      <dgm:prSet/>
      <dgm:spPr/>
      <dgm:t>
        <a:bodyPr/>
        <a:lstStyle/>
        <a:p>
          <a:endParaRPr lang="en-US"/>
        </a:p>
      </dgm:t>
    </dgm:pt>
    <dgm:pt modelId="{DC49CB40-FAA9-43DE-8F00-E28C586F29F7}" type="sibTrans" cxnId="{31326A7A-36C0-44C5-8168-57692364CBE5}">
      <dgm:prSet/>
      <dgm:spPr/>
      <dgm:t>
        <a:bodyPr/>
        <a:lstStyle/>
        <a:p>
          <a:endParaRPr lang="en-US"/>
        </a:p>
      </dgm:t>
    </dgm:pt>
    <dgm:pt modelId="{B6841228-EDF2-40D4-8486-BD999184F500}">
      <dgm:prSet phldrT="[Text]"/>
      <dgm:spPr/>
      <dgm:t>
        <a:bodyPr/>
        <a:lstStyle/>
        <a:p>
          <a:r>
            <a:rPr lang="en-US" dirty="0"/>
            <a:t>Prof. Robert Handfield – NC State</a:t>
          </a:r>
        </a:p>
      </dgm:t>
    </dgm:pt>
    <dgm:pt modelId="{3A4C4EC1-9CDE-4E3F-BE4D-DCAD8CC4B5E7}" type="parTrans" cxnId="{2376C28A-F94C-4153-814A-E300AAB0F6E0}">
      <dgm:prSet/>
      <dgm:spPr/>
      <dgm:t>
        <a:bodyPr/>
        <a:lstStyle/>
        <a:p>
          <a:endParaRPr lang="en-US"/>
        </a:p>
      </dgm:t>
    </dgm:pt>
    <dgm:pt modelId="{5984809E-078C-4E88-BDAB-51281DD3328D}" type="sibTrans" cxnId="{2376C28A-F94C-4153-814A-E300AAB0F6E0}">
      <dgm:prSet/>
      <dgm:spPr/>
      <dgm:t>
        <a:bodyPr/>
        <a:lstStyle/>
        <a:p>
          <a:endParaRPr lang="en-US"/>
        </a:p>
      </dgm:t>
    </dgm:pt>
    <dgm:pt modelId="{901D9E38-713B-4870-A95F-695F4A95B3BF}">
      <dgm:prSet phldrT="[Text]"/>
      <dgm:spPr/>
      <dgm:t>
        <a:bodyPr/>
        <a:lstStyle/>
        <a:p>
          <a:r>
            <a:rPr lang="en-US" dirty="0"/>
            <a:t>Steve Guppy – Crown Agents</a:t>
          </a:r>
        </a:p>
      </dgm:t>
    </dgm:pt>
    <dgm:pt modelId="{C591E8E1-67CD-4ECB-97AD-EA2B57659EF5}" type="parTrans" cxnId="{999F6EDF-E951-4BBB-AF3E-C4000981F979}">
      <dgm:prSet/>
      <dgm:spPr/>
      <dgm:t>
        <a:bodyPr/>
        <a:lstStyle/>
        <a:p>
          <a:endParaRPr lang="en-US"/>
        </a:p>
      </dgm:t>
    </dgm:pt>
    <dgm:pt modelId="{7052479E-E6B8-4A26-BE98-E32E1E3DC03A}" type="sibTrans" cxnId="{999F6EDF-E951-4BBB-AF3E-C4000981F979}">
      <dgm:prSet/>
      <dgm:spPr/>
      <dgm:t>
        <a:bodyPr/>
        <a:lstStyle/>
        <a:p>
          <a:endParaRPr lang="en-US"/>
        </a:p>
      </dgm:t>
    </dgm:pt>
    <dgm:pt modelId="{40119057-F598-472C-9F46-B6C5D9E53AF1}">
      <dgm:prSet phldrT="[Text]"/>
      <dgm:spPr/>
      <dgm:t>
        <a:bodyPr/>
        <a:lstStyle/>
        <a:p>
          <a:r>
            <a:rPr lang="en-US" dirty="0"/>
            <a:t>Prof. Simon Evenett – University of St. Gallen</a:t>
          </a:r>
        </a:p>
      </dgm:t>
    </dgm:pt>
    <dgm:pt modelId="{DDC56D37-D780-489A-8E9F-CEB7C8B775C3}" type="parTrans" cxnId="{54A7ED83-3D15-4DA5-AB5B-AAE3CA110553}">
      <dgm:prSet/>
      <dgm:spPr/>
      <dgm:t>
        <a:bodyPr/>
        <a:lstStyle/>
        <a:p>
          <a:endParaRPr lang="en-US"/>
        </a:p>
      </dgm:t>
    </dgm:pt>
    <dgm:pt modelId="{0BEA2291-E2CF-461B-9D43-9BA7F4560A30}" type="sibTrans" cxnId="{54A7ED83-3D15-4DA5-AB5B-AAE3CA110553}">
      <dgm:prSet/>
      <dgm:spPr/>
      <dgm:t>
        <a:bodyPr/>
        <a:lstStyle/>
        <a:p>
          <a:endParaRPr lang="en-US"/>
        </a:p>
      </dgm:t>
    </dgm:pt>
    <dgm:pt modelId="{86132B14-5A8C-4FC3-B90C-375502107DE2}">
      <dgm:prSet phldrT="[Text]"/>
      <dgm:spPr/>
      <dgm:t>
        <a:bodyPr/>
        <a:lstStyle/>
        <a:p>
          <a:r>
            <a:rPr lang="en-US" dirty="0"/>
            <a:t>Prashant Yadav – Center for Global Development</a:t>
          </a:r>
        </a:p>
      </dgm:t>
    </dgm:pt>
    <dgm:pt modelId="{D67CB76B-AB60-4F8D-A61C-EF4DCEB96E36}" type="parTrans" cxnId="{9027347D-A260-4649-99EE-A804BAAC9214}">
      <dgm:prSet/>
      <dgm:spPr/>
      <dgm:t>
        <a:bodyPr/>
        <a:lstStyle/>
        <a:p>
          <a:endParaRPr lang="en-US"/>
        </a:p>
      </dgm:t>
    </dgm:pt>
    <dgm:pt modelId="{0817F045-1640-483E-9E0B-4BF26B7BE266}" type="sibTrans" cxnId="{9027347D-A260-4649-99EE-A804BAAC9214}">
      <dgm:prSet/>
      <dgm:spPr/>
      <dgm:t>
        <a:bodyPr/>
        <a:lstStyle/>
        <a:p>
          <a:endParaRPr lang="en-US"/>
        </a:p>
      </dgm:t>
    </dgm:pt>
    <dgm:pt modelId="{B326A8B2-AA01-4C36-A554-DD029EDF3D12}">
      <dgm:prSet phldrT="[Text]"/>
      <dgm:spPr/>
      <dgm:t>
        <a:bodyPr/>
        <a:lstStyle/>
        <a:p>
          <a:r>
            <a:rPr lang="en-US" dirty="0"/>
            <a:t>Christopher Yukins – GW Law School</a:t>
          </a:r>
        </a:p>
      </dgm:t>
    </dgm:pt>
    <dgm:pt modelId="{03A4D8F5-0143-40D7-BA95-776DC90811BA}" type="parTrans" cxnId="{DB22C099-B1C5-44FA-8E02-0D23C1374BCC}">
      <dgm:prSet/>
      <dgm:spPr/>
      <dgm:t>
        <a:bodyPr/>
        <a:lstStyle/>
        <a:p>
          <a:endParaRPr lang="en-US"/>
        </a:p>
      </dgm:t>
    </dgm:pt>
    <dgm:pt modelId="{4C6C3F14-CDB9-48C4-BD87-F07A42E08D6C}" type="sibTrans" cxnId="{DB22C099-B1C5-44FA-8E02-0D23C1374BCC}">
      <dgm:prSet/>
      <dgm:spPr/>
      <dgm:t>
        <a:bodyPr/>
        <a:lstStyle/>
        <a:p>
          <a:endParaRPr lang="en-US"/>
        </a:p>
      </dgm:t>
    </dgm:pt>
    <dgm:pt modelId="{F48C3E84-8FD0-46D3-A9F4-ABE3EB53E882}">
      <dgm:prSet phldrT="[Text]"/>
      <dgm:spPr/>
      <dgm:t>
        <a:bodyPr/>
        <a:lstStyle/>
        <a:p>
          <a:r>
            <a:rPr lang="en-US" dirty="0"/>
            <a:t>Amanda Willett – Crown Agents</a:t>
          </a:r>
        </a:p>
      </dgm:t>
    </dgm:pt>
    <dgm:pt modelId="{B4DB352B-2179-460F-A80F-A9028C1480B0}" type="parTrans" cxnId="{6BCCC066-4049-4F27-BB4A-71744D63E8BF}">
      <dgm:prSet/>
      <dgm:spPr/>
      <dgm:t>
        <a:bodyPr/>
        <a:lstStyle/>
        <a:p>
          <a:endParaRPr lang="en-US"/>
        </a:p>
      </dgm:t>
    </dgm:pt>
    <dgm:pt modelId="{DD2DF320-9BC2-477A-9601-6C21F74C7D89}" type="sibTrans" cxnId="{6BCCC066-4049-4F27-BB4A-71744D63E8BF}">
      <dgm:prSet/>
      <dgm:spPr/>
      <dgm:t>
        <a:bodyPr/>
        <a:lstStyle/>
        <a:p>
          <a:endParaRPr lang="en-US"/>
        </a:p>
      </dgm:t>
    </dgm:pt>
    <dgm:pt modelId="{E830C64B-9B6C-414E-AD1D-BECB0DC60669}">
      <dgm:prSet phldrT="[Text]"/>
      <dgm:spPr/>
      <dgm:t>
        <a:bodyPr/>
        <a:lstStyle/>
        <a:p>
          <a:r>
            <a:rPr lang="en-US" dirty="0"/>
            <a:t>Maribel Ramos – National Governors Association</a:t>
          </a:r>
        </a:p>
      </dgm:t>
    </dgm:pt>
    <dgm:pt modelId="{5606B293-8791-4127-9572-D2EA241A07D8}" type="parTrans" cxnId="{A5667233-8309-40A4-9B68-776831CFD50E}">
      <dgm:prSet/>
      <dgm:spPr/>
      <dgm:t>
        <a:bodyPr/>
        <a:lstStyle/>
        <a:p>
          <a:endParaRPr lang="en-US"/>
        </a:p>
      </dgm:t>
    </dgm:pt>
    <dgm:pt modelId="{536E3B2C-8A3E-4ABA-AF59-80C8969A545D}" type="sibTrans" cxnId="{A5667233-8309-40A4-9B68-776831CFD50E}">
      <dgm:prSet/>
      <dgm:spPr/>
      <dgm:t>
        <a:bodyPr/>
        <a:lstStyle/>
        <a:p>
          <a:endParaRPr lang="en-US"/>
        </a:p>
      </dgm:t>
    </dgm:pt>
    <dgm:pt modelId="{7D386EF4-CB7D-480D-9159-DF781AA426DC}" type="pres">
      <dgm:prSet presAssocID="{A0325285-6C6C-4419-8751-DC0A7DA33783}" presName="Name0" presStyleCnt="0">
        <dgm:presLayoutVars>
          <dgm:dir/>
          <dgm:resizeHandles val="exact"/>
        </dgm:presLayoutVars>
      </dgm:prSet>
      <dgm:spPr/>
    </dgm:pt>
    <dgm:pt modelId="{AFF6FAC3-D047-44C1-8633-3060E8C5AB9A}" type="pres">
      <dgm:prSet presAssocID="{B719CBC9-8BF6-4D7B-A2DF-19A136CF0A7F}" presName="compNode" presStyleCnt="0"/>
      <dgm:spPr/>
    </dgm:pt>
    <dgm:pt modelId="{267BCF43-91A1-430A-A722-B60C94905669}" type="pres">
      <dgm:prSet presAssocID="{B719CBC9-8BF6-4D7B-A2DF-19A136CF0A7F}" presName="pictRect" presStyleLbl="node1" presStyleIdx="0" presStyleCnt="8"/>
      <dgm:spPr>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dgm:spPr>
    </dgm:pt>
    <dgm:pt modelId="{5E6AE92A-B92C-41F6-BFE7-65E780D4E852}" type="pres">
      <dgm:prSet presAssocID="{B719CBC9-8BF6-4D7B-A2DF-19A136CF0A7F}" presName="textRect" presStyleLbl="revTx" presStyleIdx="0" presStyleCnt="8">
        <dgm:presLayoutVars>
          <dgm:bulletEnabled val="1"/>
        </dgm:presLayoutVars>
      </dgm:prSet>
      <dgm:spPr/>
    </dgm:pt>
    <dgm:pt modelId="{C5AADDED-22EF-4C88-9A52-8BA1A46E3C13}" type="pres">
      <dgm:prSet presAssocID="{DC49CB40-FAA9-43DE-8F00-E28C586F29F7}" presName="sibTrans" presStyleLbl="sibTrans2D1" presStyleIdx="0" presStyleCnt="0"/>
      <dgm:spPr/>
    </dgm:pt>
    <dgm:pt modelId="{41D70189-0496-4EF3-9C97-8F44BC1F73BA}" type="pres">
      <dgm:prSet presAssocID="{B6841228-EDF2-40D4-8486-BD999184F500}" presName="compNode" presStyleCnt="0"/>
      <dgm:spPr/>
    </dgm:pt>
    <dgm:pt modelId="{85A612E9-5EDB-4E43-B712-8C555C899828}" type="pres">
      <dgm:prSet presAssocID="{B6841228-EDF2-40D4-8486-BD999184F500}" presName="pictRect" presStyleLbl="node1" presStyleIdx="1" presStyleCnt="8"/>
      <dgm:spPr>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dgm:spPr>
    </dgm:pt>
    <dgm:pt modelId="{A1F50CCC-5038-4002-AA08-2776A4822880}" type="pres">
      <dgm:prSet presAssocID="{B6841228-EDF2-40D4-8486-BD999184F500}" presName="textRect" presStyleLbl="revTx" presStyleIdx="1" presStyleCnt="8">
        <dgm:presLayoutVars>
          <dgm:bulletEnabled val="1"/>
        </dgm:presLayoutVars>
      </dgm:prSet>
      <dgm:spPr/>
    </dgm:pt>
    <dgm:pt modelId="{C2B196FD-2919-43E0-925F-70CA011C9574}" type="pres">
      <dgm:prSet presAssocID="{5984809E-078C-4E88-BDAB-51281DD3328D}" presName="sibTrans" presStyleLbl="sibTrans2D1" presStyleIdx="0" presStyleCnt="0"/>
      <dgm:spPr/>
    </dgm:pt>
    <dgm:pt modelId="{84EBBF36-361C-40A0-B5A6-015FEF1CD6DC}" type="pres">
      <dgm:prSet presAssocID="{E830C64B-9B6C-414E-AD1D-BECB0DC60669}" presName="compNode" presStyleCnt="0"/>
      <dgm:spPr/>
    </dgm:pt>
    <dgm:pt modelId="{4CCCA46F-7E86-4E0C-A914-35E942048F35}" type="pres">
      <dgm:prSet presAssocID="{E830C64B-9B6C-414E-AD1D-BECB0DC60669}" presName="pictRect" presStyleLbl="node1" presStyleIdx="2" presStyleCnt="8"/>
      <dgm:spPr>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dgm:spPr>
    </dgm:pt>
    <dgm:pt modelId="{6F18DFF3-05FE-485D-8990-B59A4DFB4BE6}" type="pres">
      <dgm:prSet presAssocID="{E830C64B-9B6C-414E-AD1D-BECB0DC60669}" presName="textRect" presStyleLbl="revTx" presStyleIdx="2" presStyleCnt="8">
        <dgm:presLayoutVars>
          <dgm:bulletEnabled val="1"/>
        </dgm:presLayoutVars>
      </dgm:prSet>
      <dgm:spPr/>
    </dgm:pt>
    <dgm:pt modelId="{5EF4C882-7294-4C3E-87F1-105BDAEFC2EF}" type="pres">
      <dgm:prSet presAssocID="{536E3B2C-8A3E-4ABA-AF59-80C8969A545D}" presName="sibTrans" presStyleLbl="sibTrans2D1" presStyleIdx="0" presStyleCnt="0"/>
      <dgm:spPr/>
    </dgm:pt>
    <dgm:pt modelId="{5AC33D00-DC6D-4968-AB25-21382470C8EB}" type="pres">
      <dgm:prSet presAssocID="{901D9E38-713B-4870-A95F-695F4A95B3BF}" presName="compNode" presStyleCnt="0"/>
      <dgm:spPr/>
    </dgm:pt>
    <dgm:pt modelId="{DBD59F3B-9D82-4341-8BE1-3DC8A96B7C92}" type="pres">
      <dgm:prSet presAssocID="{901D9E38-713B-4870-A95F-695F4A95B3BF}" presName="pictRect" presStyleLbl="node1" presStyleIdx="3" presStyleCnt="8"/>
      <dgm:spPr>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dgm:spPr>
    </dgm:pt>
    <dgm:pt modelId="{04E272EF-5903-42CF-86EE-E0310781ABA7}" type="pres">
      <dgm:prSet presAssocID="{901D9E38-713B-4870-A95F-695F4A95B3BF}" presName="textRect" presStyleLbl="revTx" presStyleIdx="3" presStyleCnt="8">
        <dgm:presLayoutVars>
          <dgm:bulletEnabled val="1"/>
        </dgm:presLayoutVars>
      </dgm:prSet>
      <dgm:spPr/>
    </dgm:pt>
    <dgm:pt modelId="{85F4AB42-5444-45DC-BFCA-6A44C8A1A693}" type="pres">
      <dgm:prSet presAssocID="{7052479E-E6B8-4A26-BE98-E32E1E3DC03A}" presName="sibTrans" presStyleLbl="sibTrans2D1" presStyleIdx="0" presStyleCnt="0"/>
      <dgm:spPr/>
    </dgm:pt>
    <dgm:pt modelId="{951202A4-C984-4395-A67E-BC15E75538FE}" type="pres">
      <dgm:prSet presAssocID="{40119057-F598-472C-9F46-B6C5D9E53AF1}" presName="compNode" presStyleCnt="0"/>
      <dgm:spPr/>
    </dgm:pt>
    <dgm:pt modelId="{92A0C920-FD53-4475-A2FF-15210AD957BE}" type="pres">
      <dgm:prSet presAssocID="{40119057-F598-472C-9F46-B6C5D9E53AF1}" presName="pictRect" presStyleLbl="node1" presStyleIdx="4" presStyleCnt="8"/>
      <dgm:spPr>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dgm:spPr>
    </dgm:pt>
    <dgm:pt modelId="{BF0BBC97-2CC3-47E3-9ADF-46922F473ACF}" type="pres">
      <dgm:prSet presAssocID="{40119057-F598-472C-9F46-B6C5D9E53AF1}" presName="textRect" presStyleLbl="revTx" presStyleIdx="4" presStyleCnt="8">
        <dgm:presLayoutVars>
          <dgm:bulletEnabled val="1"/>
        </dgm:presLayoutVars>
      </dgm:prSet>
      <dgm:spPr/>
    </dgm:pt>
    <dgm:pt modelId="{0F347C82-D680-41D4-BB1E-B9385F201C2D}" type="pres">
      <dgm:prSet presAssocID="{0BEA2291-E2CF-461B-9D43-9BA7F4560A30}" presName="sibTrans" presStyleLbl="sibTrans2D1" presStyleIdx="0" presStyleCnt="0"/>
      <dgm:spPr/>
    </dgm:pt>
    <dgm:pt modelId="{417F518B-79EA-4AE5-BFE5-D0C5E63F5E27}" type="pres">
      <dgm:prSet presAssocID="{86132B14-5A8C-4FC3-B90C-375502107DE2}" presName="compNode" presStyleCnt="0"/>
      <dgm:spPr/>
    </dgm:pt>
    <dgm:pt modelId="{CCD415F2-8922-476C-9310-E52FB10A6697}" type="pres">
      <dgm:prSet presAssocID="{86132B14-5A8C-4FC3-B90C-375502107DE2}" presName="pictRect" presStyleLbl="node1" presStyleIdx="5" presStyleCnt="8" custLinFactNeighborX="0" custLinFactNeighborY="-2267"/>
      <dgm:spPr>
        <a:blipFill>
          <a:blip xmlns:r="http://schemas.openxmlformats.org/officeDocument/2006/relationships" r:embed="rId6">
            <a:extLst>
              <a:ext uri="{28A0092B-C50C-407E-A947-70E740481C1C}">
                <a14:useLocalDpi xmlns:a14="http://schemas.microsoft.com/office/drawing/2010/main" val="0"/>
              </a:ext>
            </a:extLst>
          </a:blip>
          <a:srcRect/>
          <a:stretch>
            <a:fillRect t="-37000" b="-37000"/>
          </a:stretch>
        </a:blipFill>
      </dgm:spPr>
    </dgm:pt>
    <dgm:pt modelId="{32246882-58B7-431D-8284-0C24682358E7}" type="pres">
      <dgm:prSet presAssocID="{86132B14-5A8C-4FC3-B90C-375502107DE2}" presName="textRect" presStyleLbl="revTx" presStyleIdx="5" presStyleCnt="8">
        <dgm:presLayoutVars>
          <dgm:bulletEnabled val="1"/>
        </dgm:presLayoutVars>
      </dgm:prSet>
      <dgm:spPr/>
    </dgm:pt>
    <dgm:pt modelId="{9B1B9C8F-BE1C-42BF-A4D0-77A82557D096}" type="pres">
      <dgm:prSet presAssocID="{0817F045-1640-483E-9E0B-4BF26B7BE266}" presName="sibTrans" presStyleLbl="sibTrans2D1" presStyleIdx="0" presStyleCnt="0"/>
      <dgm:spPr/>
    </dgm:pt>
    <dgm:pt modelId="{07F25C16-F933-403E-9DF5-F8E8BF9B2E77}" type="pres">
      <dgm:prSet presAssocID="{F48C3E84-8FD0-46D3-A9F4-ABE3EB53E882}" presName="compNode" presStyleCnt="0"/>
      <dgm:spPr/>
    </dgm:pt>
    <dgm:pt modelId="{4C97F6E1-3A8E-4B3E-B711-05CEFF61F66E}" type="pres">
      <dgm:prSet presAssocID="{F48C3E84-8FD0-46D3-A9F4-ABE3EB53E882}" presName="pictRect" presStyleLbl="node1" presStyleIdx="6" presStyleCnt="8"/>
      <dgm:spPr>
        <a:blipFill>
          <a:blip xmlns:r="http://schemas.openxmlformats.org/officeDocument/2006/relationships" r:embed="rId7"/>
          <a:srcRect/>
          <a:stretch>
            <a:fillRect t="-23000" b="-23000"/>
          </a:stretch>
        </a:blipFill>
      </dgm:spPr>
    </dgm:pt>
    <dgm:pt modelId="{1364F3FE-68ED-4167-B01E-1700DB2DC9E5}" type="pres">
      <dgm:prSet presAssocID="{F48C3E84-8FD0-46D3-A9F4-ABE3EB53E882}" presName="textRect" presStyleLbl="revTx" presStyleIdx="6" presStyleCnt="8">
        <dgm:presLayoutVars>
          <dgm:bulletEnabled val="1"/>
        </dgm:presLayoutVars>
      </dgm:prSet>
      <dgm:spPr/>
    </dgm:pt>
    <dgm:pt modelId="{0261B1E8-3E21-4E3F-BA49-7E61330E90A6}" type="pres">
      <dgm:prSet presAssocID="{DD2DF320-9BC2-477A-9601-6C21F74C7D89}" presName="sibTrans" presStyleLbl="sibTrans2D1" presStyleIdx="0" presStyleCnt="0"/>
      <dgm:spPr/>
    </dgm:pt>
    <dgm:pt modelId="{DA79431C-C787-4AA8-8539-9F0D60978D3A}" type="pres">
      <dgm:prSet presAssocID="{B326A8B2-AA01-4C36-A554-DD029EDF3D12}" presName="compNode" presStyleCnt="0"/>
      <dgm:spPr/>
    </dgm:pt>
    <dgm:pt modelId="{CA3C8578-7BD4-4983-B6E9-685DFEBFFE8F}" type="pres">
      <dgm:prSet presAssocID="{B326A8B2-AA01-4C36-A554-DD029EDF3D12}" presName="pictRect" presStyleLbl="node1" presStyleIdx="7" presStyleCnt="8"/>
      <dgm:spPr>
        <a:blipFill>
          <a:blip xmlns:r="http://schemas.openxmlformats.org/officeDocument/2006/relationships" r:embed="rId8">
            <a:extLst>
              <a:ext uri="{28A0092B-C50C-407E-A947-70E740481C1C}">
                <a14:useLocalDpi xmlns:a14="http://schemas.microsoft.com/office/drawing/2010/main" val="0"/>
              </a:ext>
            </a:extLst>
          </a:blip>
          <a:srcRect/>
          <a:stretch>
            <a:fillRect l="-8000" r="-8000"/>
          </a:stretch>
        </a:blipFill>
      </dgm:spPr>
    </dgm:pt>
    <dgm:pt modelId="{76C63862-28E4-48CF-B2CE-9EA03774FA46}" type="pres">
      <dgm:prSet presAssocID="{B326A8B2-AA01-4C36-A554-DD029EDF3D12}" presName="textRect" presStyleLbl="revTx" presStyleIdx="7" presStyleCnt="8">
        <dgm:presLayoutVars>
          <dgm:bulletEnabled val="1"/>
        </dgm:presLayoutVars>
      </dgm:prSet>
      <dgm:spPr/>
    </dgm:pt>
  </dgm:ptLst>
  <dgm:cxnLst>
    <dgm:cxn modelId="{F6232D00-C2CA-43A5-B4CB-F4E09A13844E}" type="presOf" srcId="{A0325285-6C6C-4419-8751-DC0A7DA33783}" destId="{7D386EF4-CB7D-480D-9159-DF781AA426DC}" srcOrd="0" destOrd="0" presId="urn:microsoft.com/office/officeart/2005/8/layout/pList1"/>
    <dgm:cxn modelId="{51944C09-164C-47C5-8A37-16AED092E66B}" type="presOf" srcId="{F48C3E84-8FD0-46D3-A9F4-ABE3EB53E882}" destId="{1364F3FE-68ED-4167-B01E-1700DB2DC9E5}" srcOrd="0" destOrd="0" presId="urn:microsoft.com/office/officeart/2005/8/layout/pList1"/>
    <dgm:cxn modelId="{CC85A90C-6798-4D59-82A5-7FC686724D2D}" type="presOf" srcId="{B719CBC9-8BF6-4D7B-A2DF-19A136CF0A7F}" destId="{5E6AE92A-B92C-41F6-BFE7-65E780D4E852}" srcOrd="0" destOrd="0" presId="urn:microsoft.com/office/officeart/2005/8/layout/pList1"/>
    <dgm:cxn modelId="{B1BA8B14-C133-4FE0-9BCD-E804D1A00590}" type="presOf" srcId="{B6841228-EDF2-40D4-8486-BD999184F500}" destId="{A1F50CCC-5038-4002-AA08-2776A4822880}" srcOrd="0" destOrd="0" presId="urn:microsoft.com/office/officeart/2005/8/layout/pList1"/>
    <dgm:cxn modelId="{A5667233-8309-40A4-9B68-776831CFD50E}" srcId="{A0325285-6C6C-4419-8751-DC0A7DA33783}" destId="{E830C64B-9B6C-414E-AD1D-BECB0DC60669}" srcOrd="2" destOrd="0" parTransId="{5606B293-8791-4127-9572-D2EA241A07D8}" sibTransId="{536E3B2C-8A3E-4ABA-AF59-80C8969A545D}"/>
    <dgm:cxn modelId="{6BBB435F-7B92-4954-82EF-2A4F16997889}" type="presOf" srcId="{5984809E-078C-4E88-BDAB-51281DD3328D}" destId="{C2B196FD-2919-43E0-925F-70CA011C9574}" srcOrd="0" destOrd="0" presId="urn:microsoft.com/office/officeart/2005/8/layout/pList1"/>
    <dgm:cxn modelId="{6BCCC066-4049-4F27-BB4A-71744D63E8BF}" srcId="{A0325285-6C6C-4419-8751-DC0A7DA33783}" destId="{F48C3E84-8FD0-46D3-A9F4-ABE3EB53E882}" srcOrd="6" destOrd="0" parTransId="{B4DB352B-2179-460F-A80F-A9028C1480B0}" sibTransId="{DD2DF320-9BC2-477A-9601-6C21F74C7D89}"/>
    <dgm:cxn modelId="{8062DE4B-3F1C-40C5-B992-C24EEA970C2C}" type="presOf" srcId="{DD2DF320-9BC2-477A-9601-6C21F74C7D89}" destId="{0261B1E8-3E21-4E3F-BA49-7E61330E90A6}" srcOrd="0" destOrd="0" presId="urn:microsoft.com/office/officeart/2005/8/layout/pList1"/>
    <dgm:cxn modelId="{31326A7A-36C0-44C5-8168-57692364CBE5}" srcId="{A0325285-6C6C-4419-8751-DC0A7DA33783}" destId="{B719CBC9-8BF6-4D7B-A2DF-19A136CF0A7F}" srcOrd="0" destOrd="0" parTransId="{9598CBAA-9CBB-441B-9666-AB31AF1133FA}" sibTransId="{DC49CB40-FAA9-43DE-8F00-E28C586F29F7}"/>
    <dgm:cxn modelId="{9027347D-A260-4649-99EE-A804BAAC9214}" srcId="{A0325285-6C6C-4419-8751-DC0A7DA33783}" destId="{86132B14-5A8C-4FC3-B90C-375502107DE2}" srcOrd="5" destOrd="0" parTransId="{D67CB76B-AB60-4F8D-A61C-EF4DCEB96E36}" sibTransId="{0817F045-1640-483E-9E0B-4BF26B7BE266}"/>
    <dgm:cxn modelId="{54A7ED83-3D15-4DA5-AB5B-AAE3CA110553}" srcId="{A0325285-6C6C-4419-8751-DC0A7DA33783}" destId="{40119057-F598-472C-9F46-B6C5D9E53AF1}" srcOrd="4" destOrd="0" parTransId="{DDC56D37-D780-489A-8E9F-CEB7C8B775C3}" sibTransId="{0BEA2291-E2CF-461B-9D43-9BA7F4560A30}"/>
    <dgm:cxn modelId="{A36B8686-DA3C-4352-9ADF-4A92C82F0712}" type="presOf" srcId="{901D9E38-713B-4870-A95F-695F4A95B3BF}" destId="{04E272EF-5903-42CF-86EE-E0310781ABA7}" srcOrd="0" destOrd="0" presId="urn:microsoft.com/office/officeart/2005/8/layout/pList1"/>
    <dgm:cxn modelId="{878CB486-F58B-4621-837E-226E63AF5D97}" type="presOf" srcId="{40119057-F598-472C-9F46-B6C5D9E53AF1}" destId="{BF0BBC97-2CC3-47E3-9ADF-46922F473ACF}" srcOrd="0" destOrd="0" presId="urn:microsoft.com/office/officeart/2005/8/layout/pList1"/>
    <dgm:cxn modelId="{2376C28A-F94C-4153-814A-E300AAB0F6E0}" srcId="{A0325285-6C6C-4419-8751-DC0A7DA33783}" destId="{B6841228-EDF2-40D4-8486-BD999184F500}" srcOrd="1" destOrd="0" parTransId="{3A4C4EC1-9CDE-4E3F-BE4D-DCAD8CC4B5E7}" sibTransId="{5984809E-078C-4E88-BDAB-51281DD3328D}"/>
    <dgm:cxn modelId="{1AC94E8F-CA34-4FFD-85E1-E03FE636E192}" type="presOf" srcId="{7052479E-E6B8-4A26-BE98-E32E1E3DC03A}" destId="{85F4AB42-5444-45DC-BFCA-6A44C8A1A693}" srcOrd="0" destOrd="0" presId="urn:microsoft.com/office/officeart/2005/8/layout/pList1"/>
    <dgm:cxn modelId="{DB22C099-B1C5-44FA-8E02-0D23C1374BCC}" srcId="{A0325285-6C6C-4419-8751-DC0A7DA33783}" destId="{B326A8B2-AA01-4C36-A554-DD029EDF3D12}" srcOrd="7" destOrd="0" parTransId="{03A4D8F5-0143-40D7-BA95-776DC90811BA}" sibTransId="{4C6C3F14-CDB9-48C4-BD87-F07A42E08D6C}"/>
    <dgm:cxn modelId="{AF97E4A3-EFF5-4108-8FCC-7104A7E3A28B}" type="presOf" srcId="{B326A8B2-AA01-4C36-A554-DD029EDF3D12}" destId="{76C63862-28E4-48CF-B2CE-9EA03774FA46}" srcOrd="0" destOrd="0" presId="urn:microsoft.com/office/officeart/2005/8/layout/pList1"/>
    <dgm:cxn modelId="{0A8877A9-B422-4EB7-94C1-611D185D4E69}" type="presOf" srcId="{E830C64B-9B6C-414E-AD1D-BECB0DC60669}" destId="{6F18DFF3-05FE-485D-8990-B59A4DFB4BE6}" srcOrd="0" destOrd="0" presId="urn:microsoft.com/office/officeart/2005/8/layout/pList1"/>
    <dgm:cxn modelId="{460D3EB3-55B8-47E0-9ADE-B833A69DB06E}" type="presOf" srcId="{0817F045-1640-483E-9E0B-4BF26B7BE266}" destId="{9B1B9C8F-BE1C-42BF-A4D0-77A82557D096}" srcOrd="0" destOrd="0" presId="urn:microsoft.com/office/officeart/2005/8/layout/pList1"/>
    <dgm:cxn modelId="{6BA8E0B8-BD1A-43A6-A31B-B78FA902EC23}" type="presOf" srcId="{0BEA2291-E2CF-461B-9D43-9BA7F4560A30}" destId="{0F347C82-D680-41D4-BB1E-B9385F201C2D}" srcOrd="0" destOrd="0" presId="urn:microsoft.com/office/officeart/2005/8/layout/pList1"/>
    <dgm:cxn modelId="{8BE022C9-F1CF-43CD-B6FD-BF9C261DAB6A}" type="presOf" srcId="{DC49CB40-FAA9-43DE-8F00-E28C586F29F7}" destId="{C5AADDED-22EF-4C88-9A52-8BA1A46E3C13}" srcOrd="0" destOrd="0" presId="urn:microsoft.com/office/officeart/2005/8/layout/pList1"/>
    <dgm:cxn modelId="{23FD57CE-5C16-4DA9-BD13-BBFEEB2BE8F2}" type="presOf" srcId="{536E3B2C-8A3E-4ABA-AF59-80C8969A545D}" destId="{5EF4C882-7294-4C3E-87F1-105BDAEFC2EF}" srcOrd="0" destOrd="0" presId="urn:microsoft.com/office/officeart/2005/8/layout/pList1"/>
    <dgm:cxn modelId="{06BC47D5-68B5-44E4-9270-CB51EAC7954E}" type="presOf" srcId="{86132B14-5A8C-4FC3-B90C-375502107DE2}" destId="{32246882-58B7-431D-8284-0C24682358E7}" srcOrd="0" destOrd="0" presId="urn:microsoft.com/office/officeart/2005/8/layout/pList1"/>
    <dgm:cxn modelId="{999F6EDF-E951-4BBB-AF3E-C4000981F979}" srcId="{A0325285-6C6C-4419-8751-DC0A7DA33783}" destId="{901D9E38-713B-4870-A95F-695F4A95B3BF}" srcOrd="3" destOrd="0" parTransId="{C591E8E1-67CD-4ECB-97AD-EA2B57659EF5}" sibTransId="{7052479E-E6B8-4A26-BE98-E32E1E3DC03A}"/>
    <dgm:cxn modelId="{C2E7B26A-5022-4F71-8518-0A6C5F6156AE}" type="presParOf" srcId="{7D386EF4-CB7D-480D-9159-DF781AA426DC}" destId="{AFF6FAC3-D047-44C1-8633-3060E8C5AB9A}" srcOrd="0" destOrd="0" presId="urn:microsoft.com/office/officeart/2005/8/layout/pList1"/>
    <dgm:cxn modelId="{3EB295C5-B2C4-4F4F-B63B-D4D18D6EC8C3}" type="presParOf" srcId="{AFF6FAC3-D047-44C1-8633-3060E8C5AB9A}" destId="{267BCF43-91A1-430A-A722-B60C94905669}" srcOrd="0" destOrd="0" presId="urn:microsoft.com/office/officeart/2005/8/layout/pList1"/>
    <dgm:cxn modelId="{9E54D1F4-2613-4FAD-8221-2CC977F27083}" type="presParOf" srcId="{AFF6FAC3-D047-44C1-8633-3060E8C5AB9A}" destId="{5E6AE92A-B92C-41F6-BFE7-65E780D4E852}" srcOrd="1" destOrd="0" presId="urn:microsoft.com/office/officeart/2005/8/layout/pList1"/>
    <dgm:cxn modelId="{3001D9C0-7B2E-4871-9961-5CCCF035A80E}" type="presParOf" srcId="{7D386EF4-CB7D-480D-9159-DF781AA426DC}" destId="{C5AADDED-22EF-4C88-9A52-8BA1A46E3C13}" srcOrd="1" destOrd="0" presId="urn:microsoft.com/office/officeart/2005/8/layout/pList1"/>
    <dgm:cxn modelId="{60B9F682-279D-4585-9E5C-3E3760BBFDDA}" type="presParOf" srcId="{7D386EF4-CB7D-480D-9159-DF781AA426DC}" destId="{41D70189-0496-4EF3-9C97-8F44BC1F73BA}" srcOrd="2" destOrd="0" presId="urn:microsoft.com/office/officeart/2005/8/layout/pList1"/>
    <dgm:cxn modelId="{AA39012E-9F4D-4DFA-B9D2-9E83B09E4719}" type="presParOf" srcId="{41D70189-0496-4EF3-9C97-8F44BC1F73BA}" destId="{85A612E9-5EDB-4E43-B712-8C555C899828}" srcOrd="0" destOrd="0" presId="urn:microsoft.com/office/officeart/2005/8/layout/pList1"/>
    <dgm:cxn modelId="{04F0B8E2-F268-44BA-B502-66C8F1C822CF}" type="presParOf" srcId="{41D70189-0496-4EF3-9C97-8F44BC1F73BA}" destId="{A1F50CCC-5038-4002-AA08-2776A4822880}" srcOrd="1" destOrd="0" presId="urn:microsoft.com/office/officeart/2005/8/layout/pList1"/>
    <dgm:cxn modelId="{17D4A793-1ED6-4AC0-891D-C7F447B8E76E}" type="presParOf" srcId="{7D386EF4-CB7D-480D-9159-DF781AA426DC}" destId="{C2B196FD-2919-43E0-925F-70CA011C9574}" srcOrd="3" destOrd="0" presId="urn:microsoft.com/office/officeart/2005/8/layout/pList1"/>
    <dgm:cxn modelId="{4CE57F84-A435-4A4D-BDF0-865FB202F122}" type="presParOf" srcId="{7D386EF4-CB7D-480D-9159-DF781AA426DC}" destId="{84EBBF36-361C-40A0-B5A6-015FEF1CD6DC}" srcOrd="4" destOrd="0" presId="urn:microsoft.com/office/officeart/2005/8/layout/pList1"/>
    <dgm:cxn modelId="{A997D870-13F4-41C9-BE5F-0C24220FC57F}" type="presParOf" srcId="{84EBBF36-361C-40A0-B5A6-015FEF1CD6DC}" destId="{4CCCA46F-7E86-4E0C-A914-35E942048F35}" srcOrd="0" destOrd="0" presId="urn:microsoft.com/office/officeart/2005/8/layout/pList1"/>
    <dgm:cxn modelId="{8B2C097E-0590-4DAA-B37B-60224A96BF1D}" type="presParOf" srcId="{84EBBF36-361C-40A0-B5A6-015FEF1CD6DC}" destId="{6F18DFF3-05FE-485D-8990-B59A4DFB4BE6}" srcOrd="1" destOrd="0" presId="urn:microsoft.com/office/officeart/2005/8/layout/pList1"/>
    <dgm:cxn modelId="{0BFC920E-96B7-4898-839F-57ADFE27A609}" type="presParOf" srcId="{7D386EF4-CB7D-480D-9159-DF781AA426DC}" destId="{5EF4C882-7294-4C3E-87F1-105BDAEFC2EF}" srcOrd="5" destOrd="0" presId="urn:microsoft.com/office/officeart/2005/8/layout/pList1"/>
    <dgm:cxn modelId="{2FCB29C0-5B1A-4CEE-AA8A-4058ACF95BBC}" type="presParOf" srcId="{7D386EF4-CB7D-480D-9159-DF781AA426DC}" destId="{5AC33D00-DC6D-4968-AB25-21382470C8EB}" srcOrd="6" destOrd="0" presId="urn:microsoft.com/office/officeart/2005/8/layout/pList1"/>
    <dgm:cxn modelId="{ADD56F9B-915B-4F99-B984-A9AE48995527}" type="presParOf" srcId="{5AC33D00-DC6D-4968-AB25-21382470C8EB}" destId="{DBD59F3B-9D82-4341-8BE1-3DC8A96B7C92}" srcOrd="0" destOrd="0" presId="urn:microsoft.com/office/officeart/2005/8/layout/pList1"/>
    <dgm:cxn modelId="{F420E19A-4C38-4FC9-BFF5-D86FA9BE7F18}" type="presParOf" srcId="{5AC33D00-DC6D-4968-AB25-21382470C8EB}" destId="{04E272EF-5903-42CF-86EE-E0310781ABA7}" srcOrd="1" destOrd="0" presId="urn:microsoft.com/office/officeart/2005/8/layout/pList1"/>
    <dgm:cxn modelId="{2A4715D7-210D-4FC9-9D88-5028EA9D2872}" type="presParOf" srcId="{7D386EF4-CB7D-480D-9159-DF781AA426DC}" destId="{85F4AB42-5444-45DC-BFCA-6A44C8A1A693}" srcOrd="7" destOrd="0" presId="urn:microsoft.com/office/officeart/2005/8/layout/pList1"/>
    <dgm:cxn modelId="{7B40BCF5-AFF5-460E-810C-FCB3B8FA055E}" type="presParOf" srcId="{7D386EF4-CB7D-480D-9159-DF781AA426DC}" destId="{951202A4-C984-4395-A67E-BC15E75538FE}" srcOrd="8" destOrd="0" presId="urn:microsoft.com/office/officeart/2005/8/layout/pList1"/>
    <dgm:cxn modelId="{BF10F8CF-370E-4A1A-910A-AAF94BB506C8}" type="presParOf" srcId="{951202A4-C984-4395-A67E-BC15E75538FE}" destId="{92A0C920-FD53-4475-A2FF-15210AD957BE}" srcOrd="0" destOrd="0" presId="urn:microsoft.com/office/officeart/2005/8/layout/pList1"/>
    <dgm:cxn modelId="{7803649A-1E81-4522-9D83-0B9D4F035393}" type="presParOf" srcId="{951202A4-C984-4395-A67E-BC15E75538FE}" destId="{BF0BBC97-2CC3-47E3-9ADF-46922F473ACF}" srcOrd="1" destOrd="0" presId="urn:microsoft.com/office/officeart/2005/8/layout/pList1"/>
    <dgm:cxn modelId="{3290563C-8A1A-4496-8DF9-29FAF042581B}" type="presParOf" srcId="{7D386EF4-CB7D-480D-9159-DF781AA426DC}" destId="{0F347C82-D680-41D4-BB1E-B9385F201C2D}" srcOrd="9" destOrd="0" presId="urn:microsoft.com/office/officeart/2005/8/layout/pList1"/>
    <dgm:cxn modelId="{5A95219E-A845-45A9-8504-BBAFF7DA5E35}" type="presParOf" srcId="{7D386EF4-CB7D-480D-9159-DF781AA426DC}" destId="{417F518B-79EA-4AE5-BFE5-D0C5E63F5E27}" srcOrd="10" destOrd="0" presId="urn:microsoft.com/office/officeart/2005/8/layout/pList1"/>
    <dgm:cxn modelId="{700B2C11-EA16-4796-B85F-00D8D6B9C99E}" type="presParOf" srcId="{417F518B-79EA-4AE5-BFE5-D0C5E63F5E27}" destId="{CCD415F2-8922-476C-9310-E52FB10A6697}" srcOrd="0" destOrd="0" presId="urn:microsoft.com/office/officeart/2005/8/layout/pList1"/>
    <dgm:cxn modelId="{B5AC4458-3A86-48F0-8446-2C25F3BD60A7}" type="presParOf" srcId="{417F518B-79EA-4AE5-BFE5-D0C5E63F5E27}" destId="{32246882-58B7-431D-8284-0C24682358E7}" srcOrd="1" destOrd="0" presId="urn:microsoft.com/office/officeart/2005/8/layout/pList1"/>
    <dgm:cxn modelId="{647850D6-F608-48BA-9D97-BB66E0B51A11}" type="presParOf" srcId="{7D386EF4-CB7D-480D-9159-DF781AA426DC}" destId="{9B1B9C8F-BE1C-42BF-A4D0-77A82557D096}" srcOrd="11" destOrd="0" presId="urn:microsoft.com/office/officeart/2005/8/layout/pList1"/>
    <dgm:cxn modelId="{7D030864-922D-471B-954E-04BF51BF0BA6}" type="presParOf" srcId="{7D386EF4-CB7D-480D-9159-DF781AA426DC}" destId="{07F25C16-F933-403E-9DF5-F8E8BF9B2E77}" srcOrd="12" destOrd="0" presId="urn:microsoft.com/office/officeart/2005/8/layout/pList1"/>
    <dgm:cxn modelId="{25ADB72D-C803-433A-9961-B07B53863620}" type="presParOf" srcId="{07F25C16-F933-403E-9DF5-F8E8BF9B2E77}" destId="{4C97F6E1-3A8E-4B3E-B711-05CEFF61F66E}" srcOrd="0" destOrd="0" presId="urn:microsoft.com/office/officeart/2005/8/layout/pList1"/>
    <dgm:cxn modelId="{4B9BE9DE-71B6-4F98-A38B-A1395D50B1BB}" type="presParOf" srcId="{07F25C16-F933-403E-9DF5-F8E8BF9B2E77}" destId="{1364F3FE-68ED-4167-B01E-1700DB2DC9E5}" srcOrd="1" destOrd="0" presId="urn:microsoft.com/office/officeart/2005/8/layout/pList1"/>
    <dgm:cxn modelId="{FA413C7D-55A6-42B5-8FCA-0BF7A9553D06}" type="presParOf" srcId="{7D386EF4-CB7D-480D-9159-DF781AA426DC}" destId="{0261B1E8-3E21-4E3F-BA49-7E61330E90A6}" srcOrd="13" destOrd="0" presId="urn:microsoft.com/office/officeart/2005/8/layout/pList1"/>
    <dgm:cxn modelId="{04FF2197-B7D4-4C77-BEEA-8E4391705607}" type="presParOf" srcId="{7D386EF4-CB7D-480D-9159-DF781AA426DC}" destId="{DA79431C-C787-4AA8-8539-9F0D60978D3A}" srcOrd="14" destOrd="0" presId="urn:microsoft.com/office/officeart/2005/8/layout/pList1"/>
    <dgm:cxn modelId="{2DBD56BE-528A-431E-8C1D-F35BC8F7C53B}" type="presParOf" srcId="{DA79431C-C787-4AA8-8539-9F0D60978D3A}" destId="{CA3C8578-7BD4-4983-B6E9-685DFEBFFE8F}" srcOrd="0" destOrd="0" presId="urn:microsoft.com/office/officeart/2005/8/layout/pList1"/>
    <dgm:cxn modelId="{8E464F3E-E10D-4E98-8291-146BCD5F9DCF}" type="presParOf" srcId="{DA79431C-C787-4AA8-8539-9F0D60978D3A}" destId="{76C63862-28E4-48CF-B2CE-9EA03774FA46}"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F36ECA6-6B19-45AC-BBA8-36EC84AFF210}" type="doc">
      <dgm:prSet loTypeId="urn:microsoft.com/office/officeart/2016/7/layout/AccentHomeChevronProcess" loCatId="process" qsTypeId="urn:microsoft.com/office/officeart/2005/8/quickstyle/simple1" qsCatId="simple" csTypeId="urn:microsoft.com/office/officeart/2005/8/colors/colorful2" csCatId="colorful" phldr="1"/>
      <dgm:spPr/>
      <dgm:t>
        <a:bodyPr/>
        <a:lstStyle/>
        <a:p>
          <a:endParaRPr lang="en-US"/>
        </a:p>
      </dgm:t>
    </dgm:pt>
    <dgm:pt modelId="{560C6C24-8E57-46EA-A4FB-2FFE7BB60AF0}">
      <dgm:prSet/>
      <dgm:spPr/>
      <dgm:t>
        <a:bodyPr/>
        <a:lstStyle/>
        <a:p>
          <a:r>
            <a:rPr lang="en-US" dirty="0"/>
            <a:t>9:00 – 9:02</a:t>
          </a:r>
        </a:p>
      </dgm:t>
    </dgm:pt>
    <dgm:pt modelId="{492038A3-AFD9-420F-BF48-79F86E30DF26}" type="parTrans" cxnId="{45A93EE8-0E3D-4DC2-8585-4D6FEE1D2B53}">
      <dgm:prSet/>
      <dgm:spPr/>
      <dgm:t>
        <a:bodyPr/>
        <a:lstStyle/>
        <a:p>
          <a:endParaRPr lang="en-US"/>
        </a:p>
      </dgm:t>
    </dgm:pt>
    <dgm:pt modelId="{A6936BE1-7253-4057-AD8D-DA1C07631AEE}" type="sibTrans" cxnId="{45A93EE8-0E3D-4DC2-8585-4D6FEE1D2B53}">
      <dgm:prSet/>
      <dgm:spPr/>
      <dgm:t>
        <a:bodyPr/>
        <a:lstStyle/>
        <a:p>
          <a:endParaRPr lang="en-US"/>
        </a:p>
      </dgm:t>
    </dgm:pt>
    <dgm:pt modelId="{F3B29991-A2BB-48BA-ABBF-ACEFFBBFEC93}">
      <dgm:prSet/>
      <dgm:spPr/>
      <dgm:t>
        <a:bodyPr/>
        <a:lstStyle/>
        <a:p>
          <a:r>
            <a:rPr lang="en-US" dirty="0"/>
            <a:t>Christopher Yukins – Open and instructions</a:t>
          </a:r>
        </a:p>
      </dgm:t>
    </dgm:pt>
    <dgm:pt modelId="{800CBD07-5847-400A-8C08-BD5824DE3CFF}" type="parTrans" cxnId="{2AC5D9B5-95F3-4482-9EE0-280F2F7646A6}">
      <dgm:prSet/>
      <dgm:spPr/>
      <dgm:t>
        <a:bodyPr/>
        <a:lstStyle/>
        <a:p>
          <a:endParaRPr lang="en-US"/>
        </a:p>
      </dgm:t>
    </dgm:pt>
    <dgm:pt modelId="{6F5A7503-C763-4C77-AAA2-F908787EF0D2}" type="sibTrans" cxnId="{2AC5D9B5-95F3-4482-9EE0-280F2F7646A6}">
      <dgm:prSet/>
      <dgm:spPr/>
      <dgm:t>
        <a:bodyPr/>
        <a:lstStyle/>
        <a:p>
          <a:endParaRPr lang="en-US"/>
        </a:p>
      </dgm:t>
    </dgm:pt>
    <dgm:pt modelId="{4EF1A8F4-9140-4330-BEDF-CB3D86CA8AFB}">
      <dgm:prSet/>
      <dgm:spPr/>
      <dgm:t>
        <a:bodyPr/>
        <a:lstStyle/>
        <a:p>
          <a:r>
            <a:rPr lang="en-US" dirty="0"/>
            <a:t>9:06-9:07</a:t>
          </a:r>
        </a:p>
      </dgm:t>
    </dgm:pt>
    <dgm:pt modelId="{74D8C326-5AC5-4D28-92A5-7E8E76CAE41D}" type="parTrans" cxnId="{BE3068E2-A1B4-4A06-A7A0-341D3404476B}">
      <dgm:prSet/>
      <dgm:spPr/>
      <dgm:t>
        <a:bodyPr/>
        <a:lstStyle/>
        <a:p>
          <a:endParaRPr lang="en-US"/>
        </a:p>
      </dgm:t>
    </dgm:pt>
    <dgm:pt modelId="{03B1C133-7AD4-4C09-9459-FDD64434EFB2}" type="sibTrans" cxnId="{BE3068E2-A1B4-4A06-A7A0-341D3404476B}">
      <dgm:prSet/>
      <dgm:spPr/>
      <dgm:t>
        <a:bodyPr/>
        <a:lstStyle/>
        <a:p>
          <a:endParaRPr lang="en-US"/>
        </a:p>
      </dgm:t>
    </dgm:pt>
    <dgm:pt modelId="{D49DFE08-5E72-4B2E-90C5-9CFB9837F387}">
      <dgm:prSet/>
      <dgm:spPr/>
      <dgm:t>
        <a:bodyPr/>
        <a:lstStyle/>
        <a:p>
          <a:r>
            <a:rPr lang="en-US" dirty="0"/>
            <a:t>Maribel Ramos – U.S. distribution – issues for the states</a:t>
          </a:r>
        </a:p>
      </dgm:t>
    </dgm:pt>
    <dgm:pt modelId="{0AF4BB9B-3746-4352-9B31-BF68705F162F}" type="parTrans" cxnId="{BAAE4397-7F5E-4F91-9D4D-67BAC7D2A10B}">
      <dgm:prSet/>
      <dgm:spPr/>
      <dgm:t>
        <a:bodyPr/>
        <a:lstStyle/>
        <a:p>
          <a:endParaRPr lang="en-US"/>
        </a:p>
      </dgm:t>
    </dgm:pt>
    <dgm:pt modelId="{3EAC4321-6535-4D82-9946-D3B9FA9DBCDF}" type="sibTrans" cxnId="{BAAE4397-7F5E-4F91-9D4D-67BAC7D2A10B}">
      <dgm:prSet/>
      <dgm:spPr/>
      <dgm:t>
        <a:bodyPr/>
        <a:lstStyle/>
        <a:p>
          <a:endParaRPr lang="en-US"/>
        </a:p>
      </dgm:t>
    </dgm:pt>
    <dgm:pt modelId="{87B30059-E851-44B6-9E1D-D3D6E9A5A8FD}">
      <dgm:prSet/>
      <dgm:spPr/>
      <dgm:t>
        <a:bodyPr/>
        <a:lstStyle/>
        <a:p>
          <a:r>
            <a:rPr lang="en-US" dirty="0"/>
            <a:t>9:17 – 9:25</a:t>
          </a:r>
        </a:p>
      </dgm:t>
    </dgm:pt>
    <dgm:pt modelId="{4502CB8C-EB99-4A23-8C4E-062528605B55}" type="parTrans" cxnId="{EF22F5D2-7E43-4C41-ABC2-EB35E0820F33}">
      <dgm:prSet/>
      <dgm:spPr/>
      <dgm:t>
        <a:bodyPr/>
        <a:lstStyle/>
        <a:p>
          <a:endParaRPr lang="en-US"/>
        </a:p>
      </dgm:t>
    </dgm:pt>
    <dgm:pt modelId="{F5055EB3-2F39-4F39-8AE3-94452225F477}" type="sibTrans" cxnId="{EF22F5D2-7E43-4C41-ABC2-EB35E0820F33}">
      <dgm:prSet/>
      <dgm:spPr/>
      <dgm:t>
        <a:bodyPr/>
        <a:lstStyle/>
        <a:p>
          <a:endParaRPr lang="en-US"/>
        </a:p>
      </dgm:t>
    </dgm:pt>
    <dgm:pt modelId="{47CB3C7D-C6BA-4F23-B0E6-0532BB0AB4D0}">
      <dgm:prSet/>
      <dgm:spPr/>
      <dgm:t>
        <a:bodyPr/>
        <a:lstStyle/>
        <a:p>
          <a:r>
            <a:rPr lang="en-US" dirty="0"/>
            <a:t>Robert Handfield – Observations on U.S. distribution of vaccine</a:t>
          </a:r>
        </a:p>
      </dgm:t>
    </dgm:pt>
    <dgm:pt modelId="{A7F6C1BC-7BD5-4340-B34A-09044E72C7B3}" type="parTrans" cxnId="{9F3826C6-9479-48EB-AFC4-71F1C2681DCB}">
      <dgm:prSet/>
      <dgm:spPr/>
      <dgm:t>
        <a:bodyPr/>
        <a:lstStyle/>
        <a:p>
          <a:endParaRPr lang="en-US"/>
        </a:p>
      </dgm:t>
    </dgm:pt>
    <dgm:pt modelId="{359586E2-FA76-4694-A0CA-87E4156DF711}" type="sibTrans" cxnId="{9F3826C6-9479-48EB-AFC4-71F1C2681DCB}">
      <dgm:prSet/>
      <dgm:spPr/>
      <dgm:t>
        <a:bodyPr/>
        <a:lstStyle/>
        <a:p>
          <a:endParaRPr lang="en-US"/>
        </a:p>
      </dgm:t>
    </dgm:pt>
    <dgm:pt modelId="{B9F1098F-7B1F-4ED6-AC2A-7C16F018A59A}">
      <dgm:prSet/>
      <dgm:spPr/>
      <dgm:t>
        <a:bodyPr/>
        <a:lstStyle/>
        <a:p>
          <a:r>
            <a:rPr lang="en-US" dirty="0"/>
            <a:t>9:25 – 9:33</a:t>
          </a:r>
        </a:p>
      </dgm:t>
    </dgm:pt>
    <dgm:pt modelId="{A8D7E7C0-FD5E-4D5F-A68E-9B02B5D9D1EB}" type="parTrans" cxnId="{95FBE3BB-91BD-425C-91E4-D1DDCB018704}">
      <dgm:prSet/>
      <dgm:spPr/>
      <dgm:t>
        <a:bodyPr/>
        <a:lstStyle/>
        <a:p>
          <a:endParaRPr lang="en-US"/>
        </a:p>
      </dgm:t>
    </dgm:pt>
    <dgm:pt modelId="{B09EA552-49E5-4B0F-8630-D00DF500E075}" type="sibTrans" cxnId="{95FBE3BB-91BD-425C-91E4-D1DDCB018704}">
      <dgm:prSet/>
      <dgm:spPr/>
      <dgm:t>
        <a:bodyPr/>
        <a:lstStyle/>
        <a:p>
          <a:endParaRPr lang="en-US"/>
        </a:p>
      </dgm:t>
    </dgm:pt>
    <dgm:pt modelId="{2A4360F8-8615-48C0-95C7-4CF6AA812EDA}">
      <dgm:prSet/>
      <dgm:spPr/>
      <dgm:t>
        <a:bodyPr/>
        <a:lstStyle/>
        <a:p>
          <a:r>
            <a:rPr lang="en-US" dirty="0"/>
            <a:t>Simon </a:t>
          </a:r>
          <a:r>
            <a:rPr lang="en-US" dirty="0" err="1"/>
            <a:t>Evenett</a:t>
          </a:r>
          <a:r>
            <a:rPr lang="en-US" dirty="0"/>
            <a:t> – Emerging trade barriers to distribution</a:t>
          </a:r>
        </a:p>
      </dgm:t>
    </dgm:pt>
    <dgm:pt modelId="{8291BA58-6491-40F2-B891-86228E0ABAE1}" type="parTrans" cxnId="{2C55150C-EA02-46AF-B9C9-ABA07AB47724}">
      <dgm:prSet/>
      <dgm:spPr/>
      <dgm:t>
        <a:bodyPr/>
        <a:lstStyle/>
        <a:p>
          <a:endParaRPr lang="en-US"/>
        </a:p>
      </dgm:t>
    </dgm:pt>
    <dgm:pt modelId="{2A65D366-AAE8-4E62-BF83-157F79F22556}" type="sibTrans" cxnId="{2C55150C-EA02-46AF-B9C9-ABA07AB47724}">
      <dgm:prSet/>
      <dgm:spPr/>
      <dgm:t>
        <a:bodyPr/>
        <a:lstStyle/>
        <a:p>
          <a:endParaRPr lang="en-US"/>
        </a:p>
      </dgm:t>
    </dgm:pt>
    <dgm:pt modelId="{FC49557E-78C5-4C4F-9CC1-70A3CABA2FB4}">
      <dgm:prSet/>
      <dgm:spPr/>
      <dgm:t>
        <a:bodyPr/>
        <a:lstStyle/>
        <a:p>
          <a:r>
            <a:rPr lang="en-US"/>
            <a:t>9:33 – 9:43</a:t>
          </a:r>
        </a:p>
      </dgm:t>
    </dgm:pt>
    <dgm:pt modelId="{A44A4533-907F-48E7-BD6D-3B2C31525BB4}" type="parTrans" cxnId="{E8FDA064-63DA-49AD-BEE1-5B5191B95FFD}">
      <dgm:prSet/>
      <dgm:spPr/>
      <dgm:t>
        <a:bodyPr/>
        <a:lstStyle/>
        <a:p>
          <a:endParaRPr lang="en-US"/>
        </a:p>
      </dgm:t>
    </dgm:pt>
    <dgm:pt modelId="{F6C66D9A-9971-4DA6-9719-264EFFA7FAB7}" type="sibTrans" cxnId="{E8FDA064-63DA-49AD-BEE1-5B5191B95FFD}">
      <dgm:prSet/>
      <dgm:spPr/>
      <dgm:t>
        <a:bodyPr/>
        <a:lstStyle/>
        <a:p>
          <a:endParaRPr lang="en-US"/>
        </a:p>
      </dgm:t>
    </dgm:pt>
    <dgm:pt modelId="{6A60429A-8DF2-4131-8D69-E26740F1CB3D}">
      <dgm:prSet/>
      <dgm:spPr/>
      <dgm:t>
        <a:bodyPr/>
        <a:lstStyle/>
        <a:p>
          <a:r>
            <a:rPr lang="en-US"/>
            <a:t>Prashant Yadav – Supply chain issues in int’l distribution</a:t>
          </a:r>
        </a:p>
      </dgm:t>
    </dgm:pt>
    <dgm:pt modelId="{6B01A141-BCFD-4EF3-B4EF-799639DF38F0}" type="parTrans" cxnId="{0D7BEC87-B730-453C-A0B1-422257FFDA7A}">
      <dgm:prSet/>
      <dgm:spPr/>
      <dgm:t>
        <a:bodyPr/>
        <a:lstStyle/>
        <a:p>
          <a:endParaRPr lang="en-US"/>
        </a:p>
      </dgm:t>
    </dgm:pt>
    <dgm:pt modelId="{5FC99B4B-EEAC-44CE-9EB5-6F337120B123}" type="sibTrans" cxnId="{0D7BEC87-B730-453C-A0B1-422257FFDA7A}">
      <dgm:prSet/>
      <dgm:spPr/>
      <dgm:t>
        <a:bodyPr/>
        <a:lstStyle/>
        <a:p>
          <a:endParaRPr lang="en-US"/>
        </a:p>
      </dgm:t>
    </dgm:pt>
    <dgm:pt modelId="{25A206DA-F0B9-437A-B813-EA9B938BCEAF}">
      <dgm:prSet/>
      <dgm:spPr/>
      <dgm:t>
        <a:bodyPr/>
        <a:lstStyle/>
        <a:p>
          <a:r>
            <a:rPr lang="en-US"/>
            <a:t>9:43 – 9:50</a:t>
          </a:r>
        </a:p>
      </dgm:t>
    </dgm:pt>
    <dgm:pt modelId="{8DFDEB02-08BB-41B1-A722-655739592755}" type="parTrans" cxnId="{A00AAD71-4E4F-430C-B274-A2B5B4FB3896}">
      <dgm:prSet/>
      <dgm:spPr/>
      <dgm:t>
        <a:bodyPr/>
        <a:lstStyle/>
        <a:p>
          <a:endParaRPr lang="en-US"/>
        </a:p>
      </dgm:t>
    </dgm:pt>
    <dgm:pt modelId="{FE89E794-9850-45D2-9486-710352534683}" type="sibTrans" cxnId="{A00AAD71-4E4F-430C-B274-A2B5B4FB3896}">
      <dgm:prSet/>
      <dgm:spPr/>
      <dgm:t>
        <a:bodyPr/>
        <a:lstStyle/>
        <a:p>
          <a:endParaRPr lang="en-US"/>
        </a:p>
      </dgm:t>
    </dgm:pt>
    <dgm:pt modelId="{EDE7C491-49B7-4105-8214-8228E5932593}">
      <dgm:prSet/>
      <dgm:spPr/>
      <dgm:t>
        <a:bodyPr/>
        <a:lstStyle/>
        <a:p>
          <a:r>
            <a:rPr lang="en-US" dirty="0"/>
            <a:t>Steve Guppy – Some observations from the field</a:t>
          </a:r>
        </a:p>
      </dgm:t>
    </dgm:pt>
    <dgm:pt modelId="{01533158-B894-48B5-AB3F-72B6032C4AE5}" type="parTrans" cxnId="{D707BA12-F760-478A-ABD1-16313E33115F}">
      <dgm:prSet/>
      <dgm:spPr/>
      <dgm:t>
        <a:bodyPr/>
        <a:lstStyle/>
        <a:p>
          <a:endParaRPr lang="en-US"/>
        </a:p>
      </dgm:t>
    </dgm:pt>
    <dgm:pt modelId="{D5945721-210F-4DF2-A6B4-CB77F162D8ED}" type="sibTrans" cxnId="{D707BA12-F760-478A-ABD1-16313E33115F}">
      <dgm:prSet/>
      <dgm:spPr/>
      <dgm:t>
        <a:bodyPr/>
        <a:lstStyle/>
        <a:p>
          <a:endParaRPr lang="en-US"/>
        </a:p>
      </dgm:t>
    </dgm:pt>
    <dgm:pt modelId="{A9313A39-0721-4A46-836E-6C5538A8B735}">
      <dgm:prSet/>
      <dgm:spPr/>
      <dgm:t>
        <a:bodyPr/>
        <a:lstStyle/>
        <a:p>
          <a:r>
            <a:rPr lang="en-US"/>
            <a:t>9:50 – 10:00</a:t>
          </a:r>
        </a:p>
      </dgm:t>
    </dgm:pt>
    <dgm:pt modelId="{3FBBC0B5-3620-4E02-946D-433CA3756F6A}" type="parTrans" cxnId="{F680AA6A-1B94-47DC-A367-FF9C54D13CD0}">
      <dgm:prSet/>
      <dgm:spPr/>
      <dgm:t>
        <a:bodyPr/>
        <a:lstStyle/>
        <a:p>
          <a:endParaRPr lang="en-US"/>
        </a:p>
      </dgm:t>
    </dgm:pt>
    <dgm:pt modelId="{977AC6F1-D0EB-4B0E-8ACF-EBC443492F89}" type="sibTrans" cxnId="{F680AA6A-1B94-47DC-A367-FF9C54D13CD0}">
      <dgm:prSet/>
      <dgm:spPr/>
      <dgm:t>
        <a:bodyPr/>
        <a:lstStyle/>
        <a:p>
          <a:endParaRPr lang="en-US"/>
        </a:p>
      </dgm:t>
    </dgm:pt>
    <dgm:pt modelId="{1FC12DB7-120B-4B98-ADF1-B1308C52812A}">
      <dgm:prSet/>
      <dgm:spPr/>
      <dgm:t>
        <a:bodyPr/>
        <a:lstStyle/>
        <a:p>
          <a:r>
            <a:rPr lang="en-US"/>
            <a:t>Questions and discussion</a:t>
          </a:r>
        </a:p>
      </dgm:t>
    </dgm:pt>
    <dgm:pt modelId="{903676B6-706D-4AA4-8066-9E0DA01B51B9}" type="parTrans" cxnId="{C8A069DB-E41D-4121-8FE0-498B8EDE4D30}">
      <dgm:prSet/>
      <dgm:spPr/>
      <dgm:t>
        <a:bodyPr/>
        <a:lstStyle/>
        <a:p>
          <a:endParaRPr lang="en-US"/>
        </a:p>
      </dgm:t>
    </dgm:pt>
    <dgm:pt modelId="{4174B1FE-2D45-4FDB-A7C7-E7D12D433FE5}" type="sibTrans" cxnId="{C8A069DB-E41D-4121-8FE0-498B8EDE4D30}">
      <dgm:prSet/>
      <dgm:spPr/>
      <dgm:t>
        <a:bodyPr/>
        <a:lstStyle/>
        <a:p>
          <a:endParaRPr lang="en-US"/>
        </a:p>
      </dgm:t>
    </dgm:pt>
    <dgm:pt modelId="{A4AA3B1C-200E-40E0-8C13-39D8DBF1E242}">
      <dgm:prSet/>
      <dgm:spPr/>
      <dgm:t>
        <a:bodyPr/>
        <a:lstStyle/>
        <a:p>
          <a:r>
            <a:rPr lang="en-US" dirty="0"/>
            <a:t>9:04-9:05</a:t>
          </a:r>
        </a:p>
      </dgm:t>
    </dgm:pt>
    <dgm:pt modelId="{162F6D19-D0FB-4257-BCC8-B8976696C695}" type="parTrans" cxnId="{C3ACEFC3-8DCB-421F-BF5F-B0BDB3A3ED19}">
      <dgm:prSet/>
      <dgm:spPr/>
      <dgm:t>
        <a:bodyPr/>
        <a:lstStyle/>
        <a:p>
          <a:endParaRPr lang="en-US"/>
        </a:p>
      </dgm:t>
    </dgm:pt>
    <dgm:pt modelId="{079143CA-CEC5-45DF-A96A-AB259A3EF824}" type="sibTrans" cxnId="{C3ACEFC3-8DCB-421F-BF5F-B0BDB3A3ED19}">
      <dgm:prSet/>
      <dgm:spPr/>
      <dgm:t>
        <a:bodyPr/>
        <a:lstStyle/>
        <a:p>
          <a:endParaRPr lang="en-US"/>
        </a:p>
      </dgm:t>
    </dgm:pt>
    <dgm:pt modelId="{2FE9EEA0-66CE-4BF8-8037-BCB6D83C8058}">
      <dgm:prSet/>
      <dgm:spPr/>
      <dgm:t>
        <a:bodyPr/>
        <a:lstStyle/>
        <a:p>
          <a:r>
            <a:rPr lang="en-US" dirty="0"/>
            <a:t>Amanda Willett – Crown Agents - Welcome</a:t>
          </a:r>
        </a:p>
      </dgm:t>
    </dgm:pt>
    <dgm:pt modelId="{EAD7563E-6F29-47D8-96EB-8F0C88792417}" type="parTrans" cxnId="{FD270F2A-9ECE-4162-9D8E-9601E4EED4C2}">
      <dgm:prSet/>
      <dgm:spPr/>
      <dgm:t>
        <a:bodyPr/>
        <a:lstStyle/>
        <a:p>
          <a:endParaRPr lang="en-US"/>
        </a:p>
      </dgm:t>
    </dgm:pt>
    <dgm:pt modelId="{83E701C4-6569-4E73-A918-9D64A368300E}" type="sibTrans" cxnId="{FD270F2A-9ECE-4162-9D8E-9601E4EED4C2}">
      <dgm:prSet/>
      <dgm:spPr/>
      <dgm:t>
        <a:bodyPr/>
        <a:lstStyle/>
        <a:p>
          <a:endParaRPr lang="en-US"/>
        </a:p>
      </dgm:t>
    </dgm:pt>
    <dgm:pt modelId="{DD07D8EB-5D95-4081-8FA5-793AA81A534B}">
      <dgm:prSet/>
      <dgm:spPr/>
      <dgm:t>
        <a:bodyPr/>
        <a:lstStyle/>
        <a:p>
          <a:r>
            <a:rPr lang="en-US" dirty="0"/>
            <a:t>9:02-9:04</a:t>
          </a:r>
        </a:p>
      </dgm:t>
    </dgm:pt>
    <dgm:pt modelId="{1626A1FC-F4FA-4C85-A449-7453ABC8E93E}" type="parTrans" cxnId="{BBC80A83-492B-4450-8488-ACBB1D7B4681}">
      <dgm:prSet/>
      <dgm:spPr/>
      <dgm:t>
        <a:bodyPr/>
        <a:lstStyle/>
        <a:p>
          <a:endParaRPr lang="en-US"/>
        </a:p>
      </dgm:t>
    </dgm:pt>
    <dgm:pt modelId="{3DA7371F-D3B0-4F57-8E19-99655CA5F329}" type="sibTrans" cxnId="{BBC80A83-492B-4450-8488-ACBB1D7B4681}">
      <dgm:prSet/>
      <dgm:spPr/>
      <dgm:t>
        <a:bodyPr/>
        <a:lstStyle/>
        <a:p>
          <a:endParaRPr lang="en-US"/>
        </a:p>
      </dgm:t>
    </dgm:pt>
    <dgm:pt modelId="{67A5D140-8D21-48B4-9A67-1098C5C9EB1B}">
      <dgm:prSet/>
      <dgm:spPr/>
      <dgm:t>
        <a:bodyPr/>
        <a:lstStyle/>
        <a:p>
          <a:r>
            <a:rPr lang="en-US" dirty="0"/>
            <a:t>Desiree Klingler – Introductions and agenda</a:t>
          </a:r>
        </a:p>
      </dgm:t>
    </dgm:pt>
    <dgm:pt modelId="{00D3EE1D-8E9C-4395-AD57-4CE52FCE7A23}" type="parTrans" cxnId="{9F16F373-40E6-4C96-8044-E4DF7CA5C3C2}">
      <dgm:prSet/>
      <dgm:spPr/>
      <dgm:t>
        <a:bodyPr/>
        <a:lstStyle/>
        <a:p>
          <a:endParaRPr lang="en-US"/>
        </a:p>
      </dgm:t>
    </dgm:pt>
    <dgm:pt modelId="{3D3AA76B-5304-4051-BFFA-1B2A4B217FF2}" type="sibTrans" cxnId="{9F16F373-40E6-4C96-8044-E4DF7CA5C3C2}">
      <dgm:prSet/>
      <dgm:spPr/>
      <dgm:t>
        <a:bodyPr/>
        <a:lstStyle/>
        <a:p>
          <a:endParaRPr lang="en-US"/>
        </a:p>
      </dgm:t>
    </dgm:pt>
    <dgm:pt modelId="{6048D954-383F-4572-BD20-1E5F502E086D}">
      <dgm:prSet/>
      <dgm:spPr/>
      <dgm:t>
        <a:bodyPr/>
        <a:lstStyle/>
        <a:p>
          <a:r>
            <a:rPr lang="en-US" dirty="0"/>
            <a:t>Chris Yukins – Vaccine status</a:t>
          </a:r>
        </a:p>
      </dgm:t>
    </dgm:pt>
    <dgm:pt modelId="{A2DC60AE-580D-49B1-85C7-5C89BB7B24D3}" type="parTrans" cxnId="{38AD5949-639D-49AB-99D6-8A1F308D3162}">
      <dgm:prSet/>
      <dgm:spPr/>
      <dgm:t>
        <a:bodyPr/>
        <a:lstStyle/>
        <a:p>
          <a:endParaRPr lang="en-US"/>
        </a:p>
      </dgm:t>
    </dgm:pt>
    <dgm:pt modelId="{C74293B2-A76C-48BE-A979-FBE8F7587936}" type="sibTrans" cxnId="{38AD5949-639D-49AB-99D6-8A1F308D3162}">
      <dgm:prSet/>
      <dgm:spPr/>
      <dgm:t>
        <a:bodyPr/>
        <a:lstStyle/>
        <a:p>
          <a:endParaRPr lang="en-US"/>
        </a:p>
      </dgm:t>
    </dgm:pt>
    <dgm:pt modelId="{B4984E06-0895-4FEB-AEC8-2883E862368C}">
      <dgm:prSet/>
      <dgm:spPr/>
      <dgm:t>
        <a:bodyPr/>
        <a:lstStyle/>
        <a:p>
          <a:r>
            <a:rPr lang="en-US" dirty="0"/>
            <a:t>9:07 – 9:17</a:t>
          </a:r>
        </a:p>
      </dgm:t>
    </dgm:pt>
    <dgm:pt modelId="{6C5DA0D7-6AFE-4AA6-B87A-A5FAB21052DD}" type="parTrans" cxnId="{4CA131C8-D7EF-4E2F-8C77-2A0EC78C40F7}">
      <dgm:prSet/>
      <dgm:spPr/>
      <dgm:t>
        <a:bodyPr/>
        <a:lstStyle/>
        <a:p>
          <a:endParaRPr lang="en-US"/>
        </a:p>
      </dgm:t>
    </dgm:pt>
    <dgm:pt modelId="{AEB70565-C70E-48F7-8648-45D0CACBF8B5}" type="sibTrans" cxnId="{4CA131C8-D7EF-4E2F-8C77-2A0EC78C40F7}">
      <dgm:prSet/>
      <dgm:spPr/>
      <dgm:t>
        <a:bodyPr/>
        <a:lstStyle/>
        <a:p>
          <a:endParaRPr lang="en-US"/>
        </a:p>
      </dgm:t>
    </dgm:pt>
    <dgm:pt modelId="{5E77401E-DBD3-4066-ADB3-AB4CF1FF00A0}" type="pres">
      <dgm:prSet presAssocID="{2F36ECA6-6B19-45AC-BBA8-36EC84AFF210}" presName="Name0" presStyleCnt="0">
        <dgm:presLayoutVars>
          <dgm:animLvl val="lvl"/>
          <dgm:resizeHandles val="exact"/>
        </dgm:presLayoutVars>
      </dgm:prSet>
      <dgm:spPr/>
    </dgm:pt>
    <dgm:pt modelId="{1F0AB44F-50BA-4B1E-9D26-AF3E06B8D2D8}" type="pres">
      <dgm:prSet presAssocID="{560C6C24-8E57-46EA-A4FB-2FFE7BB60AF0}" presName="composite" presStyleCnt="0"/>
      <dgm:spPr/>
    </dgm:pt>
    <dgm:pt modelId="{32D60ADE-9EC7-4667-9D50-518558913BD2}" type="pres">
      <dgm:prSet presAssocID="{560C6C24-8E57-46EA-A4FB-2FFE7BB60AF0}" presName="L" presStyleLbl="solidFgAcc1" presStyleIdx="0" presStyleCnt="10">
        <dgm:presLayoutVars>
          <dgm:chMax val="0"/>
          <dgm:chPref val="0"/>
        </dgm:presLayoutVars>
      </dgm:prSet>
      <dgm:spPr/>
    </dgm:pt>
    <dgm:pt modelId="{6C5A34AD-B427-4FDF-B977-404E7ADA4D60}" type="pres">
      <dgm:prSet presAssocID="{560C6C24-8E57-46EA-A4FB-2FFE7BB60AF0}" presName="parTx" presStyleLbl="alignNode1" presStyleIdx="0" presStyleCnt="10">
        <dgm:presLayoutVars>
          <dgm:chMax val="0"/>
          <dgm:chPref val="0"/>
          <dgm:bulletEnabled val="1"/>
        </dgm:presLayoutVars>
      </dgm:prSet>
      <dgm:spPr/>
    </dgm:pt>
    <dgm:pt modelId="{F5CD42EA-ACE9-49D5-8BB5-5373AD9F2E8A}" type="pres">
      <dgm:prSet presAssocID="{560C6C24-8E57-46EA-A4FB-2FFE7BB60AF0}" presName="desTx" presStyleLbl="revTx" presStyleIdx="0" presStyleCnt="10">
        <dgm:presLayoutVars>
          <dgm:chMax val="0"/>
          <dgm:chPref val="0"/>
          <dgm:bulletEnabled val="1"/>
        </dgm:presLayoutVars>
      </dgm:prSet>
      <dgm:spPr/>
    </dgm:pt>
    <dgm:pt modelId="{3A1E790A-1E4A-49AA-B351-C093DBC6A8F0}" type="pres">
      <dgm:prSet presAssocID="{560C6C24-8E57-46EA-A4FB-2FFE7BB60AF0}" presName="EmptyPlaceHolder" presStyleCnt="0"/>
      <dgm:spPr/>
    </dgm:pt>
    <dgm:pt modelId="{69D398AD-F9C6-43A1-A032-A5A39104E742}" type="pres">
      <dgm:prSet presAssocID="{A6936BE1-7253-4057-AD8D-DA1C07631AEE}" presName="space" presStyleCnt="0"/>
      <dgm:spPr/>
    </dgm:pt>
    <dgm:pt modelId="{7E52277D-64FC-462A-A40E-A2A41B98170D}" type="pres">
      <dgm:prSet presAssocID="{DD07D8EB-5D95-4081-8FA5-793AA81A534B}" presName="composite" presStyleCnt="0"/>
      <dgm:spPr/>
    </dgm:pt>
    <dgm:pt modelId="{A36973ED-C3E9-41EC-A3CB-440FE0452CC0}" type="pres">
      <dgm:prSet presAssocID="{DD07D8EB-5D95-4081-8FA5-793AA81A534B}" presName="L" presStyleLbl="solidFgAcc1" presStyleIdx="1" presStyleCnt="10">
        <dgm:presLayoutVars>
          <dgm:chMax val="0"/>
          <dgm:chPref val="0"/>
        </dgm:presLayoutVars>
      </dgm:prSet>
      <dgm:spPr/>
    </dgm:pt>
    <dgm:pt modelId="{AC71F199-20CA-48BB-9084-16ECB6F0DAC8}" type="pres">
      <dgm:prSet presAssocID="{DD07D8EB-5D95-4081-8FA5-793AA81A534B}" presName="parTx" presStyleLbl="alignNode1" presStyleIdx="1" presStyleCnt="10">
        <dgm:presLayoutVars>
          <dgm:chMax val="0"/>
          <dgm:chPref val="0"/>
          <dgm:bulletEnabled val="1"/>
        </dgm:presLayoutVars>
      </dgm:prSet>
      <dgm:spPr/>
    </dgm:pt>
    <dgm:pt modelId="{DF14162A-F8FA-4C60-8ABE-89F2E4A60B4B}" type="pres">
      <dgm:prSet presAssocID="{DD07D8EB-5D95-4081-8FA5-793AA81A534B}" presName="desTx" presStyleLbl="revTx" presStyleIdx="1" presStyleCnt="10">
        <dgm:presLayoutVars>
          <dgm:chMax val="0"/>
          <dgm:chPref val="0"/>
          <dgm:bulletEnabled val="1"/>
        </dgm:presLayoutVars>
      </dgm:prSet>
      <dgm:spPr/>
    </dgm:pt>
    <dgm:pt modelId="{F63743A1-70DB-474F-A4E2-D30A61109D0C}" type="pres">
      <dgm:prSet presAssocID="{DD07D8EB-5D95-4081-8FA5-793AA81A534B}" presName="EmptyPlaceHolder" presStyleCnt="0"/>
      <dgm:spPr/>
    </dgm:pt>
    <dgm:pt modelId="{CDE9DFAE-C162-42AB-ADE8-742B1ADB0D7C}" type="pres">
      <dgm:prSet presAssocID="{3DA7371F-D3B0-4F57-8E19-99655CA5F329}" presName="space" presStyleCnt="0"/>
      <dgm:spPr/>
    </dgm:pt>
    <dgm:pt modelId="{2A4F8A01-33EF-4C7A-9D98-6B3198CF1DC8}" type="pres">
      <dgm:prSet presAssocID="{A4AA3B1C-200E-40E0-8C13-39D8DBF1E242}" presName="composite" presStyleCnt="0"/>
      <dgm:spPr/>
    </dgm:pt>
    <dgm:pt modelId="{7A75F641-9FB5-4B30-BAD6-56CCF2B26478}" type="pres">
      <dgm:prSet presAssocID="{A4AA3B1C-200E-40E0-8C13-39D8DBF1E242}" presName="L" presStyleLbl="solidFgAcc1" presStyleIdx="2" presStyleCnt="10">
        <dgm:presLayoutVars>
          <dgm:chMax val="0"/>
          <dgm:chPref val="0"/>
        </dgm:presLayoutVars>
      </dgm:prSet>
      <dgm:spPr/>
    </dgm:pt>
    <dgm:pt modelId="{F9703BA1-4CDA-4B27-A7A5-56E2A08EEC07}" type="pres">
      <dgm:prSet presAssocID="{A4AA3B1C-200E-40E0-8C13-39D8DBF1E242}" presName="parTx" presStyleLbl="alignNode1" presStyleIdx="2" presStyleCnt="10">
        <dgm:presLayoutVars>
          <dgm:chMax val="0"/>
          <dgm:chPref val="0"/>
          <dgm:bulletEnabled val="1"/>
        </dgm:presLayoutVars>
      </dgm:prSet>
      <dgm:spPr/>
    </dgm:pt>
    <dgm:pt modelId="{6314B58A-E8DC-496C-9833-A25FD7A4DB1D}" type="pres">
      <dgm:prSet presAssocID="{A4AA3B1C-200E-40E0-8C13-39D8DBF1E242}" presName="desTx" presStyleLbl="revTx" presStyleIdx="2" presStyleCnt="10">
        <dgm:presLayoutVars>
          <dgm:chMax val="0"/>
          <dgm:chPref val="0"/>
          <dgm:bulletEnabled val="1"/>
        </dgm:presLayoutVars>
      </dgm:prSet>
      <dgm:spPr/>
    </dgm:pt>
    <dgm:pt modelId="{7A51100F-ACD5-4D53-8BEE-96D8D6C02F94}" type="pres">
      <dgm:prSet presAssocID="{A4AA3B1C-200E-40E0-8C13-39D8DBF1E242}" presName="EmptyPlaceHolder" presStyleCnt="0"/>
      <dgm:spPr/>
    </dgm:pt>
    <dgm:pt modelId="{95756E04-035B-410B-9CCE-478A7BDBF812}" type="pres">
      <dgm:prSet presAssocID="{079143CA-CEC5-45DF-A96A-AB259A3EF824}" presName="space" presStyleCnt="0"/>
      <dgm:spPr/>
    </dgm:pt>
    <dgm:pt modelId="{EFCEC743-6C43-40D4-8C6E-4D9C8DF9ED31}" type="pres">
      <dgm:prSet presAssocID="{4EF1A8F4-9140-4330-BEDF-CB3D86CA8AFB}" presName="composite" presStyleCnt="0"/>
      <dgm:spPr/>
    </dgm:pt>
    <dgm:pt modelId="{77A1E2C4-AD2F-4A8D-9BE2-F29EEB006EF4}" type="pres">
      <dgm:prSet presAssocID="{4EF1A8F4-9140-4330-BEDF-CB3D86CA8AFB}" presName="L" presStyleLbl="solidFgAcc1" presStyleIdx="3" presStyleCnt="10">
        <dgm:presLayoutVars>
          <dgm:chMax val="0"/>
          <dgm:chPref val="0"/>
        </dgm:presLayoutVars>
      </dgm:prSet>
      <dgm:spPr/>
    </dgm:pt>
    <dgm:pt modelId="{E2DD3CEF-70DB-47AB-848E-A1E8ACD2EC99}" type="pres">
      <dgm:prSet presAssocID="{4EF1A8F4-9140-4330-BEDF-CB3D86CA8AFB}" presName="parTx" presStyleLbl="alignNode1" presStyleIdx="3" presStyleCnt="10">
        <dgm:presLayoutVars>
          <dgm:chMax val="0"/>
          <dgm:chPref val="0"/>
          <dgm:bulletEnabled val="1"/>
        </dgm:presLayoutVars>
      </dgm:prSet>
      <dgm:spPr/>
    </dgm:pt>
    <dgm:pt modelId="{8979F77D-40B9-46FA-B27B-5B03D6320E8B}" type="pres">
      <dgm:prSet presAssocID="{4EF1A8F4-9140-4330-BEDF-CB3D86CA8AFB}" presName="desTx" presStyleLbl="revTx" presStyleIdx="3" presStyleCnt="10">
        <dgm:presLayoutVars>
          <dgm:chMax val="0"/>
          <dgm:chPref val="0"/>
          <dgm:bulletEnabled val="1"/>
        </dgm:presLayoutVars>
      </dgm:prSet>
      <dgm:spPr/>
    </dgm:pt>
    <dgm:pt modelId="{C058FEFD-9F74-4117-AD11-96B1D3215688}" type="pres">
      <dgm:prSet presAssocID="{4EF1A8F4-9140-4330-BEDF-CB3D86CA8AFB}" presName="EmptyPlaceHolder" presStyleCnt="0"/>
      <dgm:spPr/>
    </dgm:pt>
    <dgm:pt modelId="{D0CC542A-CDF1-4680-9233-95193C73224E}" type="pres">
      <dgm:prSet presAssocID="{03B1C133-7AD4-4C09-9459-FDD64434EFB2}" presName="space" presStyleCnt="0"/>
      <dgm:spPr/>
    </dgm:pt>
    <dgm:pt modelId="{CB69F1C4-CE93-4409-A285-9FD847A4015E}" type="pres">
      <dgm:prSet presAssocID="{B4984E06-0895-4FEB-AEC8-2883E862368C}" presName="composite" presStyleCnt="0"/>
      <dgm:spPr/>
    </dgm:pt>
    <dgm:pt modelId="{4F6155B8-AD04-4CD4-86EE-ADFDC8286E8C}" type="pres">
      <dgm:prSet presAssocID="{B4984E06-0895-4FEB-AEC8-2883E862368C}" presName="L" presStyleLbl="solidFgAcc1" presStyleIdx="4" presStyleCnt="10">
        <dgm:presLayoutVars>
          <dgm:chMax val="0"/>
          <dgm:chPref val="0"/>
        </dgm:presLayoutVars>
      </dgm:prSet>
      <dgm:spPr/>
    </dgm:pt>
    <dgm:pt modelId="{D573D095-6756-4A5C-BEB8-9390EF05FA31}" type="pres">
      <dgm:prSet presAssocID="{B4984E06-0895-4FEB-AEC8-2883E862368C}" presName="parTx" presStyleLbl="alignNode1" presStyleIdx="4" presStyleCnt="10">
        <dgm:presLayoutVars>
          <dgm:chMax val="0"/>
          <dgm:chPref val="0"/>
          <dgm:bulletEnabled val="1"/>
        </dgm:presLayoutVars>
      </dgm:prSet>
      <dgm:spPr/>
    </dgm:pt>
    <dgm:pt modelId="{067D459D-CF9A-4A06-AF91-F63CB77F5451}" type="pres">
      <dgm:prSet presAssocID="{B4984E06-0895-4FEB-AEC8-2883E862368C}" presName="desTx" presStyleLbl="revTx" presStyleIdx="4" presStyleCnt="10">
        <dgm:presLayoutVars>
          <dgm:chMax val="0"/>
          <dgm:chPref val="0"/>
          <dgm:bulletEnabled val="1"/>
        </dgm:presLayoutVars>
      </dgm:prSet>
      <dgm:spPr/>
    </dgm:pt>
    <dgm:pt modelId="{43A87309-9CF3-4A2A-BA96-314068D10165}" type="pres">
      <dgm:prSet presAssocID="{B4984E06-0895-4FEB-AEC8-2883E862368C}" presName="EmptyPlaceHolder" presStyleCnt="0"/>
      <dgm:spPr/>
    </dgm:pt>
    <dgm:pt modelId="{198C03DC-F693-49F5-8E17-CA722717F7D7}" type="pres">
      <dgm:prSet presAssocID="{AEB70565-C70E-48F7-8648-45D0CACBF8B5}" presName="space" presStyleCnt="0"/>
      <dgm:spPr/>
    </dgm:pt>
    <dgm:pt modelId="{EBD7842B-F6BD-4722-870B-919FD68C40E0}" type="pres">
      <dgm:prSet presAssocID="{87B30059-E851-44B6-9E1D-D3D6E9A5A8FD}" presName="composite" presStyleCnt="0"/>
      <dgm:spPr/>
    </dgm:pt>
    <dgm:pt modelId="{B9CC1F63-79EF-4390-9AF9-8AE7A8717EBF}" type="pres">
      <dgm:prSet presAssocID="{87B30059-E851-44B6-9E1D-D3D6E9A5A8FD}" presName="L" presStyleLbl="solidFgAcc1" presStyleIdx="5" presStyleCnt="10">
        <dgm:presLayoutVars>
          <dgm:chMax val="0"/>
          <dgm:chPref val="0"/>
        </dgm:presLayoutVars>
      </dgm:prSet>
      <dgm:spPr/>
    </dgm:pt>
    <dgm:pt modelId="{DDF1B711-EE72-4699-AB2C-354E691F1B0F}" type="pres">
      <dgm:prSet presAssocID="{87B30059-E851-44B6-9E1D-D3D6E9A5A8FD}" presName="parTx" presStyleLbl="alignNode1" presStyleIdx="5" presStyleCnt="10">
        <dgm:presLayoutVars>
          <dgm:chMax val="0"/>
          <dgm:chPref val="0"/>
          <dgm:bulletEnabled val="1"/>
        </dgm:presLayoutVars>
      </dgm:prSet>
      <dgm:spPr/>
    </dgm:pt>
    <dgm:pt modelId="{3121A126-48E9-4D8F-8D44-F9B5B94F406D}" type="pres">
      <dgm:prSet presAssocID="{87B30059-E851-44B6-9E1D-D3D6E9A5A8FD}" presName="desTx" presStyleLbl="revTx" presStyleIdx="5" presStyleCnt="10">
        <dgm:presLayoutVars>
          <dgm:chMax val="0"/>
          <dgm:chPref val="0"/>
          <dgm:bulletEnabled val="1"/>
        </dgm:presLayoutVars>
      </dgm:prSet>
      <dgm:spPr/>
    </dgm:pt>
    <dgm:pt modelId="{E81807AF-2145-4FBC-996E-D099646B83B6}" type="pres">
      <dgm:prSet presAssocID="{87B30059-E851-44B6-9E1D-D3D6E9A5A8FD}" presName="EmptyPlaceHolder" presStyleCnt="0"/>
      <dgm:spPr/>
    </dgm:pt>
    <dgm:pt modelId="{F4C3E56F-4579-4CED-AD50-DEC4E3D10362}" type="pres">
      <dgm:prSet presAssocID="{F5055EB3-2F39-4F39-8AE3-94452225F477}" presName="space" presStyleCnt="0"/>
      <dgm:spPr/>
    </dgm:pt>
    <dgm:pt modelId="{386F2380-3ED2-42A9-A507-843362D52EC3}" type="pres">
      <dgm:prSet presAssocID="{B9F1098F-7B1F-4ED6-AC2A-7C16F018A59A}" presName="composite" presStyleCnt="0"/>
      <dgm:spPr/>
    </dgm:pt>
    <dgm:pt modelId="{6C18CCF1-FCDE-45C8-B880-686E9B2D47CE}" type="pres">
      <dgm:prSet presAssocID="{B9F1098F-7B1F-4ED6-AC2A-7C16F018A59A}" presName="L" presStyleLbl="solidFgAcc1" presStyleIdx="6" presStyleCnt="10">
        <dgm:presLayoutVars>
          <dgm:chMax val="0"/>
          <dgm:chPref val="0"/>
        </dgm:presLayoutVars>
      </dgm:prSet>
      <dgm:spPr/>
    </dgm:pt>
    <dgm:pt modelId="{2E2DCBAB-528D-4CA2-81D6-6CF2841A83C5}" type="pres">
      <dgm:prSet presAssocID="{B9F1098F-7B1F-4ED6-AC2A-7C16F018A59A}" presName="parTx" presStyleLbl="alignNode1" presStyleIdx="6" presStyleCnt="10">
        <dgm:presLayoutVars>
          <dgm:chMax val="0"/>
          <dgm:chPref val="0"/>
          <dgm:bulletEnabled val="1"/>
        </dgm:presLayoutVars>
      </dgm:prSet>
      <dgm:spPr/>
    </dgm:pt>
    <dgm:pt modelId="{37D9C373-DE7B-462B-B592-F59E1C1C1EE2}" type="pres">
      <dgm:prSet presAssocID="{B9F1098F-7B1F-4ED6-AC2A-7C16F018A59A}" presName="desTx" presStyleLbl="revTx" presStyleIdx="6" presStyleCnt="10">
        <dgm:presLayoutVars>
          <dgm:chMax val="0"/>
          <dgm:chPref val="0"/>
          <dgm:bulletEnabled val="1"/>
        </dgm:presLayoutVars>
      </dgm:prSet>
      <dgm:spPr/>
    </dgm:pt>
    <dgm:pt modelId="{B1207CD1-6551-4EEB-ABB2-F9ED2DCBFF6D}" type="pres">
      <dgm:prSet presAssocID="{B9F1098F-7B1F-4ED6-AC2A-7C16F018A59A}" presName="EmptyPlaceHolder" presStyleCnt="0"/>
      <dgm:spPr/>
    </dgm:pt>
    <dgm:pt modelId="{DE60E0CD-E110-4E25-91FF-CA45264E5E89}" type="pres">
      <dgm:prSet presAssocID="{B09EA552-49E5-4B0F-8630-D00DF500E075}" presName="space" presStyleCnt="0"/>
      <dgm:spPr/>
    </dgm:pt>
    <dgm:pt modelId="{3B9562BC-BE03-4460-BF8A-C0E3809B4B7D}" type="pres">
      <dgm:prSet presAssocID="{FC49557E-78C5-4C4F-9CC1-70A3CABA2FB4}" presName="composite" presStyleCnt="0"/>
      <dgm:spPr/>
    </dgm:pt>
    <dgm:pt modelId="{4944A714-AF97-4BFA-8AD8-2103A88BAF32}" type="pres">
      <dgm:prSet presAssocID="{FC49557E-78C5-4C4F-9CC1-70A3CABA2FB4}" presName="L" presStyleLbl="solidFgAcc1" presStyleIdx="7" presStyleCnt="10">
        <dgm:presLayoutVars>
          <dgm:chMax val="0"/>
          <dgm:chPref val="0"/>
        </dgm:presLayoutVars>
      </dgm:prSet>
      <dgm:spPr/>
    </dgm:pt>
    <dgm:pt modelId="{3600ED0B-6E57-429B-AB59-C4391C0CE679}" type="pres">
      <dgm:prSet presAssocID="{FC49557E-78C5-4C4F-9CC1-70A3CABA2FB4}" presName="parTx" presStyleLbl="alignNode1" presStyleIdx="7" presStyleCnt="10">
        <dgm:presLayoutVars>
          <dgm:chMax val="0"/>
          <dgm:chPref val="0"/>
          <dgm:bulletEnabled val="1"/>
        </dgm:presLayoutVars>
      </dgm:prSet>
      <dgm:spPr/>
    </dgm:pt>
    <dgm:pt modelId="{68E1E27F-A834-4B64-B752-54BCDC873A38}" type="pres">
      <dgm:prSet presAssocID="{FC49557E-78C5-4C4F-9CC1-70A3CABA2FB4}" presName="desTx" presStyleLbl="revTx" presStyleIdx="7" presStyleCnt="10">
        <dgm:presLayoutVars>
          <dgm:chMax val="0"/>
          <dgm:chPref val="0"/>
          <dgm:bulletEnabled val="1"/>
        </dgm:presLayoutVars>
      </dgm:prSet>
      <dgm:spPr/>
    </dgm:pt>
    <dgm:pt modelId="{E09E7C94-DAFB-4EA5-A6A5-EAAF0344D4E8}" type="pres">
      <dgm:prSet presAssocID="{FC49557E-78C5-4C4F-9CC1-70A3CABA2FB4}" presName="EmptyPlaceHolder" presStyleCnt="0"/>
      <dgm:spPr/>
    </dgm:pt>
    <dgm:pt modelId="{11BCADC0-519A-426D-A08F-A61B715F6A3C}" type="pres">
      <dgm:prSet presAssocID="{F6C66D9A-9971-4DA6-9719-264EFFA7FAB7}" presName="space" presStyleCnt="0"/>
      <dgm:spPr/>
    </dgm:pt>
    <dgm:pt modelId="{B259A58F-F2FC-42A8-BFA3-1A7124638CFA}" type="pres">
      <dgm:prSet presAssocID="{25A206DA-F0B9-437A-B813-EA9B938BCEAF}" presName="composite" presStyleCnt="0"/>
      <dgm:spPr/>
    </dgm:pt>
    <dgm:pt modelId="{D5CEA91B-B43E-4353-81E0-F451979F5885}" type="pres">
      <dgm:prSet presAssocID="{25A206DA-F0B9-437A-B813-EA9B938BCEAF}" presName="L" presStyleLbl="solidFgAcc1" presStyleIdx="8" presStyleCnt="10">
        <dgm:presLayoutVars>
          <dgm:chMax val="0"/>
          <dgm:chPref val="0"/>
        </dgm:presLayoutVars>
      </dgm:prSet>
      <dgm:spPr/>
    </dgm:pt>
    <dgm:pt modelId="{2F6DCD02-22A5-4900-B506-59D4F5E30264}" type="pres">
      <dgm:prSet presAssocID="{25A206DA-F0B9-437A-B813-EA9B938BCEAF}" presName="parTx" presStyleLbl="alignNode1" presStyleIdx="8" presStyleCnt="10">
        <dgm:presLayoutVars>
          <dgm:chMax val="0"/>
          <dgm:chPref val="0"/>
          <dgm:bulletEnabled val="1"/>
        </dgm:presLayoutVars>
      </dgm:prSet>
      <dgm:spPr/>
    </dgm:pt>
    <dgm:pt modelId="{85C0E82F-E97A-4BDC-9761-756273284E10}" type="pres">
      <dgm:prSet presAssocID="{25A206DA-F0B9-437A-B813-EA9B938BCEAF}" presName="desTx" presStyleLbl="revTx" presStyleIdx="8" presStyleCnt="10">
        <dgm:presLayoutVars>
          <dgm:chMax val="0"/>
          <dgm:chPref val="0"/>
          <dgm:bulletEnabled val="1"/>
        </dgm:presLayoutVars>
      </dgm:prSet>
      <dgm:spPr/>
    </dgm:pt>
    <dgm:pt modelId="{63A773C8-42CB-48B5-89D9-BB6921557FE0}" type="pres">
      <dgm:prSet presAssocID="{25A206DA-F0B9-437A-B813-EA9B938BCEAF}" presName="EmptyPlaceHolder" presStyleCnt="0"/>
      <dgm:spPr/>
    </dgm:pt>
    <dgm:pt modelId="{E01D9C92-EFD0-41DC-9BC4-DD4775598019}" type="pres">
      <dgm:prSet presAssocID="{FE89E794-9850-45D2-9486-710352534683}" presName="space" presStyleCnt="0"/>
      <dgm:spPr/>
    </dgm:pt>
    <dgm:pt modelId="{7637CD5D-12DD-49A4-9278-AF38B60C7EAF}" type="pres">
      <dgm:prSet presAssocID="{A9313A39-0721-4A46-836E-6C5538A8B735}" presName="composite" presStyleCnt="0"/>
      <dgm:spPr/>
    </dgm:pt>
    <dgm:pt modelId="{7AC4370C-3C78-4926-B61C-CE689340D0AB}" type="pres">
      <dgm:prSet presAssocID="{A9313A39-0721-4A46-836E-6C5538A8B735}" presName="L" presStyleLbl="solidFgAcc1" presStyleIdx="9" presStyleCnt="10">
        <dgm:presLayoutVars>
          <dgm:chMax val="0"/>
          <dgm:chPref val="0"/>
        </dgm:presLayoutVars>
      </dgm:prSet>
      <dgm:spPr/>
    </dgm:pt>
    <dgm:pt modelId="{FB73A70F-4615-48E9-9766-EEB3B2FA62C4}" type="pres">
      <dgm:prSet presAssocID="{A9313A39-0721-4A46-836E-6C5538A8B735}" presName="parTx" presStyleLbl="alignNode1" presStyleIdx="9" presStyleCnt="10">
        <dgm:presLayoutVars>
          <dgm:chMax val="0"/>
          <dgm:chPref val="0"/>
          <dgm:bulletEnabled val="1"/>
        </dgm:presLayoutVars>
      </dgm:prSet>
      <dgm:spPr/>
    </dgm:pt>
    <dgm:pt modelId="{C84E222E-0AFA-4513-B2A6-65CF4D604C32}" type="pres">
      <dgm:prSet presAssocID="{A9313A39-0721-4A46-836E-6C5538A8B735}" presName="desTx" presStyleLbl="revTx" presStyleIdx="9" presStyleCnt="10">
        <dgm:presLayoutVars>
          <dgm:chMax val="0"/>
          <dgm:chPref val="0"/>
          <dgm:bulletEnabled val="1"/>
        </dgm:presLayoutVars>
      </dgm:prSet>
      <dgm:spPr/>
    </dgm:pt>
    <dgm:pt modelId="{12C05CE1-E3CB-473A-8729-D6AB27425A37}" type="pres">
      <dgm:prSet presAssocID="{A9313A39-0721-4A46-836E-6C5538A8B735}" presName="EmptyPlaceHolder" presStyleCnt="0"/>
      <dgm:spPr/>
    </dgm:pt>
  </dgm:ptLst>
  <dgm:cxnLst>
    <dgm:cxn modelId="{E07C9402-603B-4EEB-BECD-DB94CEDEFBD9}" type="presOf" srcId="{EDE7C491-49B7-4105-8214-8228E5932593}" destId="{85C0E82F-E97A-4BDC-9761-756273284E10}" srcOrd="0" destOrd="0" presId="urn:microsoft.com/office/officeart/2016/7/layout/AccentHomeChevronProcess"/>
    <dgm:cxn modelId="{2C55150C-EA02-46AF-B9C9-ABA07AB47724}" srcId="{B9F1098F-7B1F-4ED6-AC2A-7C16F018A59A}" destId="{2A4360F8-8615-48C0-95C7-4CF6AA812EDA}" srcOrd="0" destOrd="0" parTransId="{8291BA58-6491-40F2-B891-86228E0ABAE1}" sibTransId="{2A65D366-AAE8-4E62-BF83-157F79F22556}"/>
    <dgm:cxn modelId="{0ACC3812-56A0-478B-A719-FC9B354FAB1B}" type="presOf" srcId="{6A60429A-8DF2-4131-8D69-E26740F1CB3D}" destId="{68E1E27F-A834-4B64-B752-54BCDC873A38}" srcOrd="0" destOrd="0" presId="urn:microsoft.com/office/officeart/2016/7/layout/AccentHomeChevronProcess"/>
    <dgm:cxn modelId="{D707BA12-F760-478A-ABD1-16313E33115F}" srcId="{25A206DA-F0B9-437A-B813-EA9B938BCEAF}" destId="{EDE7C491-49B7-4105-8214-8228E5932593}" srcOrd="0" destOrd="0" parTransId="{01533158-B894-48B5-AB3F-72B6032C4AE5}" sibTransId="{D5945721-210F-4DF2-A6B4-CB77F162D8ED}"/>
    <dgm:cxn modelId="{6481231C-2C10-4209-BE58-EF8DC7DEA6C3}" type="presOf" srcId="{2A4360F8-8615-48C0-95C7-4CF6AA812EDA}" destId="{37D9C373-DE7B-462B-B592-F59E1C1C1EE2}" srcOrd="0" destOrd="0" presId="urn:microsoft.com/office/officeart/2016/7/layout/AccentHomeChevronProcess"/>
    <dgm:cxn modelId="{C0A3DD27-0BDF-464E-8906-15617E8ECDF7}" type="presOf" srcId="{4EF1A8F4-9140-4330-BEDF-CB3D86CA8AFB}" destId="{E2DD3CEF-70DB-47AB-848E-A1E8ACD2EC99}" srcOrd="0" destOrd="0" presId="urn:microsoft.com/office/officeart/2016/7/layout/AccentHomeChevronProcess"/>
    <dgm:cxn modelId="{FD270F2A-9ECE-4162-9D8E-9601E4EED4C2}" srcId="{A4AA3B1C-200E-40E0-8C13-39D8DBF1E242}" destId="{2FE9EEA0-66CE-4BF8-8037-BCB6D83C8058}" srcOrd="0" destOrd="0" parTransId="{EAD7563E-6F29-47D8-96EB-8F0C88792417}" sibTransId="{83E701C4-6569-4E73-A918-9D64A368300E}"/>
    <dgm:cxn modelId="{E8FDA064-63DA-49AD-BEE1-5B5191B95FFD}" srcId="{2F36ECA6-6B19-45AC-BBA8-36EC84AFF210}" destId="{FC49557E-78C5-4C4F-9CC1-70A3CABA2FB4}" srcOrd="7" destOrd="0" parTransId="{A44A4533-907F-48E7-BD6D-3B2C31525BB4}" sibTransId="{F6C66D9A-9971-4DA6-9719-264EFFA7FAB7}"/>
    <dgm:cxn modelId="{FCF56066-30EA-4FBD-9CB7-E6D8FE845C1F}" type="presOf" srcId="{67A5D140-8D21-48B4-9A67-1098C5C9EB1B}" destId="{DF14162A-F8FA-4C60-8ABE-89F2E4A60B4B}" srcOrd="0" destOrd="0" presId="urn:microsoft.com/office/officeart/2016/7/layout/AccentHomeChevronProcess"/>
    <dgm:cxn modelId="{38AD5949-639D-49AB-99D6-8A1F308D3162}" srcId="{4EF1A8F4-9140-4330-BEDF-CB3D86CA8AFB}" destId="{6048D954-383F-4572-BD20-1E5F502E086D}" srcOrd="0" destOrd="0" parTransId="{A2DC60AE-580D-49B1-85C7-5C89BB7B24D3}" sibTransId="{C74293B2-A76C-48BE-A979-FBE8F7587936}"/>
    <dgm:cxn modelId="{F680AA6A-1B94-47DC-A367-FF9C54D13CD0}" srcId="{2F36ECA6-6B19-45AC-BBA8-36EC84AFF210}" destId="{A9313A39-0721-4A46-836E-6C5538A8B735}" srcOrd="9" destOrd="0" parTransId="{3FBBC0B5-3620-4E02-946D-433CA3756F6A}" sibTransId="{977AC6F1-D0EB-4B0E-8ACF-EBC443492F89}"/>
    <dgm:cxn modelId="{0232374E-A7DD-443F-971F-35ED6429E39E}" type="presOf" srcId="{2F36ECA6-6B19-45AC-BBA8-36EC84AFF210}" destId="{5E77401E-DBD3-4066-ADB3-AB4CF1FF00A0}" srcOrd="0" destOrd="0" presId="urn:microsoft.com/office/officeart/2016/7/layout/AccentHomeChevronProcess"/>
    <dgm:cxn modelId="{F410A04E-4656-486A-8CE9-B0DF9C544A1A}" type="presOf" srcId="{47CB3C7D-C6BA-4F23-B0E6-0532BB0AB4D0}" destId="{3121A126-48E9-4D8F-8D44-F9B5B94F406D}" srcOrd="0" destOrd="0" presId="urn:microsoft.com/office/officeart/2016/7/layout/AccentHomeChevronProcess"/>
    <dgm:cxn modelId="{A00AAD71-4E4F-430C-B274-A2B5B4FB3896}" srcId="{2F36ECA6-6B19-45AC-BBA8-36EC84AFF210}" destId="{25A206DA-F0B9-437A-B813-EA9B938BCEAF}" srcOrd="8" destOrd="0" parTransId="{8DFDEB02-08BB-41B1-A722-655739592755}" sibTransId="{FE89E794-9850-45D2-9486-710352534683}"/>
    <dgm:cxn modelId="{F42E9053-FA7B-4614-AF4E-3BED6AB0D074}" type="presOf" srcId="{D49DFE08-5E72-4B2E-90C5-9CFB9837F387}" destId="{067D459D-CF9A-4A06-AF91-F63CB77F5451}" srcOrd="0" destOrd="0" presId="urn:microsoft.com/office/officeart/2016/7/layout/AccentHomeChevronProcess"/>
    <dgm:cxn modelId="{9F16F373-40E6-4C96-8044-E4DF7CA5C3C2}" srcId="{DD07D8EB-5D95-4081-8FA5-793AA81A534B}" destId="{67A5D140-8D21-48B4-9A67-1098C5C9EB1B}" srcOrd="0" destOrd="0" parTransId="{00D3EE1D-8E9C-4395-AD57-4CE52FCE7A23}" sibTransId="{3D3AA76B-5304-4051-BFFA-1B2A4B217FF2}"/>
    <dgm:cxn modelId="{EAB72A56-4F41-40B1-9755-09D726195514}" type="presOf" srcId="{87B30059-E851-44B6-9E1D-D3D6E9A5A8FD}" destId="{DDF1B711-EE72-4699-AB2C-354E691F1B0F}" srcOrd="0" destOrd="0" presId="urn:microsoft.com/office/officeart/2016/7/layout/AccentHomeChevronProcess"/>
    <dgm:cxn modelId="{917FB779-1142-4121-89D0-355255D7A098}" type="presOf" srcId="{FC49557E-78C5-4C4F-9CC1-70A3CABA2FB4}" destId="{3600ED0B-6E57-429B-AB59-C4391C0CE679}" srcOrd="0" destOrd="0" presId="urn:microsoft.com/office/officeart/2016/7/layout/AccentHomeChevronProcess"/>
    <dgm:cxn modelId="{BBC80A83-492B-4450-8488-ACBB1D7B4681}" srcId="{2F36ECA6-6B19-45AC-BBA8-36EC84AFF210}" destId="{DD07D8EB-5D95-4081-8FA5-793AA81A534B}" srcOrd="1" destOrd="0" parTransId="{1626A1FC-F4FA-4C85-A449-7453ABC8E93E}" sibTransId="{3DA7371F-D3B0-4F57-8E19-99655CA5F329}"/>
    <dgm:cxn modelId="{0D7BEC87-B730-453C-A0B1-422257FFDA7A}" srcId="{FC49557E-78C5-4C4F-9CC1-70A3CABA2FB4}" destId="{6A60429A-8DF2-4131-8D69-E26740F1CB3D}" srcOrd="0" destOrd="0" parTransId="{6B01A141-BCFD-4EF3-B4EF-799639DF38F0}" sibTransId="{5FC99B4B-EEAC-44CE-9EB5-6F337120B123}"/>
    <dgm:cxn modelId="{5724438D-6AFC-4E01-A4E8-1079B864D467}" type="presOf" srcId="{560C6C24-8E57-46EA-A4FB-2FFE7BB60AF0}" destId="{6C5A34AD-B427-4FDF-B977-404E7ADA4D60}" srcOrd="0" destOrd="0" presId="urn:microsoft.com/office/officeart/2016/7/layout/AccentHomeChevronProcess"/>
    <dgm:cxn modelId="{992B2C8E-A1A8-4A45-ACC5-9D67E033A30F}" type="presOf" srcId="{B4984E06-0895-4FEB-AEC8-2883E862368C}" destId="{D573D095-6756-4A5C-BEB8-9390EF05FA31}" srcOrd="0" destOrd="0" presId="urn:microsoft.com/office/officeart/2016/7/layout/AccentHomeChevronProcess"/>
    <dgm:cxn modelId="{0BC5A38F-EB55-407E-8233-B912C6BEEF80}" type="presOf" srcId="{DD07D8EB-5D95-4081-8FA5-793AA81A534B}" destId="{AC71F199-20CA-48BB-9084-16ECB6F0DAC8}" srcOrd="0" destOrd="0" presId="urn:microsoft.com/office/officeart/2016/7/layout/AccentHomeChevronProcess"/>
    <dgm:cxn modelId="{BAAE4397-7F5E-4F91-9D4D-67BAC7D2A10B}" srcId="{B4984E06-0895-4FEB-AEC8-2883E862368C}" destId="{D49DFE08-5E72-4B2E-90C5-9CFB9837F387}" srcOrd="0" destOrd="0" parTransId="{0AF4BB9B-3746-4352-9B31-BF68705F162F}" sibTransId="{3EAC4321-6535-4D82-9946-D3B9FA9DBCDF}"/>
    <dgm:cxn modelId="{6BC4EFA9-E25A-45E9-8343-BE3A46B6598A}" type="presOf" srcId="{F3B29991-A2BB-48BA-ABBF-ACEFFBBFEC93}" destId="{F5CD42EA-ACE9-49D5-8BB5-5373AD9F2E8A}" srcOrd="0" destOrd="0" presId="urn:microsoft.com/office/officeart/2016/7/layout/AccentHomeChevronProcess"/>
    <dgm:cxn modelId="{D433F4AE-EC1D-4A93-A5DE-6DA19A1A38D2}" type="presOf" srcId="{25A206DA-F0B9-437A-B813-EA9B938BCEAF}" destId="{2F6DCD02-22A5-4900-B506-59D4F5E30264}" srcOrd="0" destOrd="0" presId="urn:microsoft.com/office/officeart/2016/7/layout/AccentHomeChevronProcess"/>
    <dgm:cxn modelId="{B0F03BB5-0703-49F5-A565-99D9EFAC1F93}" type="presOf" srcId="{A4AA3B1C-200E-40E0-8C13-39D8DBF1E242}" destId="{F9703BA1-4CDA-4B27-A7A5-56E2A08EEC07}" srcOrd="0" destOrd="0" presId="urn:microsoft.com/office/officeart/2016/7/layout/AccentHomeChevronProcess"/>
    <dgm:cxn modelId="{2AC5D9B5-95F3-4482-9EE0-280F2F7646A6}" srcId="{560C6C24-8E57-46EA-A4FB-2FFE7BB60AF0}" destId="{F3B29991-A2BB-48BA-ABBF-ACEFFBBFEC93}" srcOrd="0" destOrd="0" parTransId="{800CBD07-5847-400A-8C08-BD5824DE3CFF}" sibTransId="{6F5A7503-C763-4C77-AAA2-F908787EF0D2}"/>
    <dgm:cxn modelId="{95FBE3BB-91BD-425C-91E4-D1DDCB018704}" srcId="{2F36ECA6-6B19-45AC-BBA8-36EC84AFF210}" destId="{B9F1098F-7B1F-4ED6-AC2A-7C16F018A59A}" srcOrd="6" destOrd="0" parTransId="{A8D7E7C0-FD5E-4D5F-A68E-9B02B5D9D1EB}" sibTransId="{B09EA552-49E5-4B0F-8630-D00DF500E075}"/>
    <dgm:cxn modelId="{D5525CBD-6213-4C7E-9139-EB697ED10C75}" type="presOf" srcId="{2FE9EEA0-66CE-4BF8-8037-BCB6D83C8058}" destId="{6314B58A-E8DC-496C-9833-A25FD7A4DB1D}" srcOrd="0" destOrd="0" presId="urn:microsoft.com/office/officeart/2016/7/layout/AccentHomeChevronProcess"/>
    <dgm:cxn modelId="{C3ACEFC3-8DCB-421F-BF5F-B0BDB3A3ED19}" srcId="{2F36ECA6-6B19-45AC-BBA8-36EC84AFF210}" destId="{A4AA3B1C-200E-40E0-8C13-39D8DBF1E242}" srcOrd="2" destOrd="0" parTransId="{162F6D19-D0FB-4257-BCC8-B8976696C695}" sibTransId="{079143CA-CEC5-45DF-A96A-AB259A3EF824}"/>
    <dgm:cxn modelId="{9F3826C6-9479-48EB-AFC4-71F1C2681DCB}" srcId="{87B30059-E851-44B6-9E1D-D3D6E9A5A8FD}" destId="{47CB3C7D-C6BA-4F23-B0E6-0532BB0AB4D0}" srcOrd="0" destOrd="0" parTransId="{A7F6C1BC-7BD5-4340-B34A-09044E72C7B3}" sibTransId="{359586E2-FA76-4694-A0CA-87E4156DF711}"/>
    <dgm:cxn modelId="{4CA131C8-D7EF-4E2F-8C77-2A0EC78C40F7}" srcId="{2F36ECA6-6B19-45AC-BBA8-36EC84AFF210}" destId="{B4984E06-0895-4FEB-AEC8-2883E862368C}" srcOrd="4" destOrd="0" parTransId="{6C5DA0D7-6AFE-4AA6-B87A-A5FAB21052DD}" sibTransId="{AEB70565-C70E-48F7-8648-45D0CACBF8B5}"/>
    <dgm:cxn modelId="{EF22F5D2-7E43-4C41-ABC2-EB35E0820F33}" srcId="{2F36ECA6-6B19-45AC-BBA8-36EC84AFF210}" destId="{87B30059-E851-44B6-9E1D-D3D6E9A5A8FD}" srcOrd="5" destOrd="0" parTransId="{4502CB8C-EB99-4A23-8C4E-062528605B55}" sibTransId="{F5055EB3-2F39-4F39-8AE3-94452225F477}"/>
    <dgm:cxn modelId="{C8A069DB-E41D-4121-8FE0-498B8EDE4D30}" srcId="{A9313A39-0721-4A46-836E-6C5538A8B735}" destId="{1FC12DB7-120B-4B98-ADF1-B1308C52812A}" srcOrd="0" destOrd="0" parTransId="{903676B6-706D-4AA4-8066-9E0DA01B51B9}" sibTransId="{4174B1FE-2D45-4FDB-A7C7-E7D12D433FE5}"/>
    <dgm:cxn modelId="{3B2D3FDC-B0A0-40C2-8309-42DF16AC75DB}" type="presOf" srcId="{6048D954-383F-4572-BD20-1E5F502E086D}" destId="{8979F77D-40B9-46FA-B27B-5B03D6320E8B}" srcOrd="0" destOrd="0" presId="urn:microsoft.com/office/officeart/2016/7/layout/AccentHomeChevronProcess"/>
    <dgm:cxn modelId="{BE3068E2-A1B4-4A06-A7A0-341D3404476B}" srcId="{2F36ECA6-6B19-45AC-BBA8-36EC84AFF210}" destId="{4EF1A8F4-9140-4330-BEDF-CB3D86CA8AFB}" srcOrd="3" destOrd="0" parTransId="{74D8C326-5AC5-4D28-92A5-7E8E76CAE41D}" sibTransId="{03B1C133-7AD4-4C09-9459-FDD64434EFB2}"/>
    <dgm:cxn modelId="{2387FEE6-AB85-4FDF-846C-7A1C0D2B5799}" type="presOf" srcId="{1FC12DB7-120B-4B98-ADF1-B1308C52812A}" destId="{C84E222E-0AFA-4513-B2A6-65CF4D604C32}" srcOrd="0" destOrd="0" presId="urn:microsoft.com/office/officeart/2016/7/layout/AccentHomeChevronProcess"/>
    <dgm:cxn modelId="{45A93EE8-0E3D-4DC2-8585-4D6FEE1D2B53}" srcId="{2F36ECA6-6B19-45AC-BBA8-36EC84AFF210}" destId="{560C6C24-8E57-46EA-A4FB-2FFE7BB60AF0}" srcOrd="0" destOrd="0" parTransId="{492038A3-AFD9-420F-BF48-79F86E30DF26}" sibTransId="{A6936BE1-7253-4057-AD8D-DA1C07631AEE}"/>
    <dgm:cxn modelId="{D3B4E7EB-05A9-4796-B1B3-D5CD239C125B}" type="presOf" srcId="{A9313A39-0721-4A46-836E-6C5538A8B735}" destId="{FB73A70F-4615-48E9-9766-EEB3B2FA62C4}" srcOrd="0" destOrd="0" presId="urn:microsoft.com/office/officeart/2016/7/layout/AccentHomeChevronProcess"/>
    <dgm:cxn modelId="{A0501EF6-81E6-4845-8EDE-0622984F07AA}" type="presOf" srcId="{B9F1098F-7B1F-4ED6-AC2A-7C16F018A59A}" destId="{2E2DCBAB-528D-4CA2-81D6-6CF2841A83C5}" srcOrd="0" destOrd="0" presId="urn:microsoft.com/office/officeart/2016/7/layout/AccentHomeChevronProcess"/>
    <dgm:cxn modelId="{E55E603B-8623-4BDB-A70C-46853DE19841}" type="presParOf" srcId="{5E77401E-DBD3-4066-ADB3-AB4CF1FF00A0}" destId="{1F0AB44F-50BA-4B1E-9D26-AF3E06B8D2D8}" srcOrd="0" destOrd="0" presId="urn:microsoft.com/office/officeart/2016/7/layout/AccentHomeChevronProcess"/>
    <dgm:cxn modelId="{88CBF832-F314-4E02-9862-14DBAF9AEDBE}" type="presParOf" srcId="{1F0AB44F-50BA-4B1E-9D26-AF3E06B8D2D8}" destId="{32D60ADE-9EC7-4667-9D50-518558913BD2}" srcOrd="0" destOrd="0" presId="urn:microsoft.com/office/officeart/2016/7/layout/AccentHomeChevronProcess"/>
    <dgm:cxn modelId="{860132CA-1418-4604-B06D-52748F66844B}" type="presParOf" srcId="{1F0AB44F-50BA-4B1E-9D26-AF3E06B8D2D8}" destId="{6C5A34AD-B427-4FDF-B977-404E7ADA4D60}" srcOrd="1" destOrd="0" presId="urn:microsoft.com/office/officeart/2016/7/layout/AccentHomeChevronProcess"/>
    <dgm:cxn modelId="{7EB33688-FDF6-456F-91AD-812F16C14161}" type="presParOf" srcId="{1F0AB44F-50BA-4B1E-9D26-AF3E06B8D2D8}" destId="{F5CD42EA-ACE9-49D5-8BB5-5373AD9F2E8A}" srcOrd="2" destOrd="0" presId="urn:microsoft.com/office/officeart/2016/7/layout/AccentHomeChevronProcess"/>
    <dgm:cxn modelId="{DFD4E0CD-9C13-405C-951A-F0153881CE07}" type="presParOf" srcId="{1F0AB44F-50BA-4B1E-9D26-AF3E06B8D2D8}" destId="{3A1E790A-1E4A-49AA-B351-C093DBC6A8F0}" srcOrd="3" destOrd="0" presId="urn:microsoft.com/office/officeart/2016/7/layout/AccentHomeChevronProcess"/>
    <dgm:cxn modelId="{449D1368-3C60-40D8-86C1-1318C9AACF2D}" type="presParOf" srcId="{5E77401E-DBD3-4066-ADB3-AB4CF1FF00A0}" destId="{69D398AD-F9C6-43A1-A032-A5A39104E742}" srcOrd="1" destOrd="0" presId="urn:microsoft.com/office/officeart/2016/7/layout/AccentHomeChevronProcess"/>
    <dgm:cxn modelId="{1A3AFF84-8059-4348-8986-B2A211609B50}" type="presParOf" srcId="{5E77401E-DBD3-4066-ADB3-AB4CF1FF00A0}" destId="{7E52277D-64FC-462A-A40E-A2A41B98170D}" srcOrd="2" destOrd="0" presId="urn:microsoft.com/office/officeart/2016/7/layout/AccentHomeChevronProcess"/>
    <dgm:cxn modelId="{88BEE3EB-EABE-4E10-B609-12C50EAD2F94}" type="presParOf" srcId="{7E52277D-64FC-462A-A40E-A2A41B98170D}" destId="{A36973ED-C3E9-41EC-A3CB-440FE0452CC0}" srcOrd="0" destOrd="0" presId="urn:microsoft.com/office/officeart/2016/7/layout/AccentHomeChevronProcess"/>
    <dgm:cxn modelId="{4925E49E-9C07-49D5-8FDC-52CFEA3A0E5E}" type="presParOf" srcId="{7E52277D-64FC-462A-A40E-A2A41B98170D}" destId="{AC71F199-20CA-48BB-9084-16ECB6F0DAC8}" srcOrd="1" destOrd="0" presId="urn:microsoft.com/office/officeart/2016/7/layout/AccentHomeChevronProcess"/>
    <dgm:cxn modelId="{D7F47AF8-95D9-4968-8033-FCAD8725C874}" type="presParOf" srcId="{7E52277D-64FC-462A-A40E-A2A41B98170D}" destId="{DF14162A-F8FA-4C60-8ABE-89F2E4A60B4B}" srcOrd="2" destOrd="0" presId="urn:microsoft.com/office/officeart/2016/7/layout/AccentHomeChevronProcess"/>
    <dgm:cxn modelId="{747FB539-A9F0-4566-95B7-FA009A460C50}" type="presParOf" srcId="{7E52277D-64FC-462A-A40E-A2A41B98170D}" destId="{F63743A1-70DB-474F-A4E2-D30A61109D0C}" srcOrd="3" destOrd="0" presId="urn:microsoft.com/office/officeart/2016/7/layout/AccentHomeChevronProcess"/>
    <dgm:cxn modelId="{98429C94-F2A9-4478-9E73-105B705751B9}" type="presParOf" srcId="{5E77401E-DBD3-4066-ADB3-AB4CF1FF00A0}" destId="{CDE9DFAE-C162-42AB-ADE8-742B1ADB0D7C}" srcOrd="3" destOrd="0" presId="urn:microsoft.com/office/officeart/2016/7/layout/AccentHomeChevronProcess"/>
    <dgm:cxn modelId="{527D71E3-1FFE-4DAE-8E77-FFE89C17B0D9}" type="presParOf" srcId="{5E77401E-DBD3-4066-ADB3-AB4CF1FF00A0}" destId="{2A4F8A01-33EF-4C7A-9D98-6B3198CF1DC8}" srcOrd="4" destOrd="0" presId="urn:microsoft.com/office/officeart/2016/7/layout/AccentHomeChevronProcess"/>
    <dgm:cxn modelId="{87F94434-99EF-4DA0-84C9-7818A12AC2F8}" type="presParOf" srcId="{2A4F8A01-33EF-4C7A-9D98-6B3198CF1DC8}" destId="{7A75F641-9FB5-4B30-BAD6-56CCF2B26478}" srcOrd="0" destOrd="0" presId="urn:microsoft.com/office/officeart/2016/7/layout/AccentHomeChevronProcess"/>
    <dgm:cxn modelId="{4846E642-67AA-4ED0-88E2-AF78E68E22B7}" type="presParOf" srcId="{2A4F8A01-33EF-4C7A-9D98-6B3198CF1DC8}" destId="{F9703BA1-4CDA-4B27-A7A5-56E2A08EEC07}" srcOrd="1" destOrd="0" presId="urn:microsoft.com/office/officeart/2016/7/layout/AccentHomeChevronProcess"/>
    <dgm:cxn modelId="{53BD1AD8-1771-4055-B046-D1A87E5A2D08}" type="presParOf" srcId="{2A4F8A01-33EF-4C7A-9D98-6B3198CF1DC8}" destId="{6314B58A-E8DC-496C-9833-A25FD7A4DB1D}" srcOrd="2" destOrd="0" presId="urn:microsoft.com/office/officeart/2016/7/layout/AccentHomeChevronProcess"/>
    <dgm:cxn modelId="{054487E4-69BC-4F33-8B28-DF4061AB1DF6}" type="presParOf" srcId="{2A4F8A01-33EF-4C7A-9D98-6B3198CF1DC8}" destId="{7A51100F-ACD5-4D53-8BEE-96D8D6C02F94}" srcOrd="3" destOrd="0" presId="urn:microsoft.com/office/officeart/2016/7/layout/AccentHomeChevronProcess"/>
    <dgm:cxn modelId="{E5DAB0CF-3E97-453F-B3B4-E2EF2E04C695}" type="presParOf" srcId="{5E77401E-DBD3-4066-ADB3-AB4CF1FF00A0}" destId="{95756E04-035B-410B-9CCE-478A7BDBF812}" srcOrd="5" destOrd="0" presId="urn:microsoft.com/office/officeart/2016/7/layout/AccentHomeChevronProcess"/>
    <dgm:cxn modelId="{6C366E3E-576F-4A05-9E46-B2066E2EF872}" type="presParOf" srcId="{5E77401E-DBD3-4066-ADB3-AB4CF1FF00A0}" destId="{EFCEC743-6C43-40D4-8C6E-4D9C8DF9ED31}" srcOrd="6" destOrd="0" presId="urn:microsoft.com/office/officeart/2016/7/layout/AccentHomeChevronProcess"/>
    <dgm:cxn modelId="{1773A963-E992-4D9B-8C4B-C83E058E8E9D}" type="presParOf" srcId="{EFCEC743-6C43-40D4-8C6E-4D9C8DF9ED31}" destId="{77A1E2C4-AD2F-4A8D-9BE2-F29EEB006EF4}" srcOrd="0" destOrd="0" presId="urn:microsoft.com/office/officeart/2016/7/layout/AccentHomeChevronProcess"/>
    <dgm:cxn modelId="{2337155C-14E4-4A4F-A2E6-5C095F4DF169}" type="presParOf" srcId="{EFCEC743-6C43-40D4-8C6E-4D9C8DF9ED31}" destId="{E2DD3CEF-70DB-47AB-848E-A1E8ACD2EC99}" srcOrd="1" destOrd="0" presId="urn:microsoft.com/office/officeart/2016/7/layout/AccentHomeChevronProcess"/>
    <dgm:cxn modelId="{4884D730-8CBC-4E3E-A81E-4F7509BE2D2A}" type="presParOf" srcId="{EFCEC743-6C43-40D4-8C6E-4D9C8DF9ED31}" destId="{8979F77D-40B9-46FA-B27B-5B03D6320E8B}" srcOrd="2" destOrd="0" presId="urn:microsoft.com/office/officeart/2016/7/layout/AccentHomeChevronProcess"/>
    <dgm:cxn modelId="{8FA5872E-AD4C-47D7-BECA-BC3E069C816D}" type="presParOf" srcId="{EFCEC743-6C43-40D4-8C6E-4D9C8DF9ED31}" destId="{C058FEFD-9F74-4117-AD11-96B1D3215688}" srcOrd="3" destOrd="0" presId="urn:microsoft.com/office/officeart/2016/7/layout/AccentHomeChevronProcess"/>
    <dgm:cxn modelId="{2EB655D4-768B-43F7-BB91-B06E7F4AB498}" type="presParOf" srcId="{5E77401E-DBD3-4066-ADB3-AB4CF1FF00A0}" destId="{D0CC542A-CDF1-4680-9233-95193C73224E}" srcOrd="7" destOrd="0" presId="urn:microsoft.com/office/officeart/2016/7/layout/AccentHomeChevronProcess"/>
    <dgm:cxn modelId="{83566467-3F3C-426C-A74F-5B5F485FDBA9}" type="presParOf" srcId="{5E77401E-DBD3-4066-ADB3-AB4CF1FF00A0}" destId="{CB69F1C4-CE93-4409-A285-9FD847A4015E}" srcOrd="8" destOrd="0" presId="urn:microsoft.com/office/officeart/2016/7/layout/AccentHomeChevronProcess"/>
    <dgm:cxn modelId="{1140A31F-F3C5-41F6-A048-8D6B1C2FA824}" type="presParOf" srcId="{CB69F1C4-CE93-4409-A285-9FD847A4015E}" destId="{4F6155B8-AD04-4CD4-86EE-ADFDC8286E8C}" srcOrd="0" destOrd="0" presId="urn:microsoft.com/office/officeart/2016/7/layout/AccentHomeChevronProcess"/>
    <dgm:cxn modelId="{D9494427-4386-4684-B195-E8B0CDD5EBDE}" type="presParOf" srcId="{CB69F1C4-CE93-4409-A285-9FD847A4015E}" destId="{D573D095-6756-4A5C-BEB8-9390EF05FA31}" srcOrd="1" destOrd="0" presId="urn:microsoft.com/office/officeart/2016/7/layout/AccentHomeChevronProcess"/>
    <dgm:cxn modelId="{83BE6E30-1398-47F3-8FEC-454F50590845}" type="presParOf" srcId="{CB69F1C4-CE93-4409-A285-9FD847A4015E}" destId="{067D459D-CF9A-4A06-AF91-F63CB77F5451}" srcOrd="2" destOrd="0" presId="urn:microsoft.com/office/officeart/2016/7/layout/AccentHomeChevronProcess"/>
    <dgm:cxn modelId="{4777E882-630D-42D2-B985-008628289568}" type="presParOf" srcId="{CB69F1C4-CE93-4409-A285-9FD847A4015E}" destId="{43A87309-9CF3-4A2A-BA96-314068D10165}" srcOrd="3" destOrd="0" presId="urn:microsoft.com/office/officeart/2016/7/layout/AccentHomeChevronProcess"/>
    <dgm:cxn modelId="{A01288BD-D85C-4501-9E54-E4BAEB4CA191}" type="presParOf" srcId="{5E77401E-DBD3-4066-ADB3-AB4CF1FF00A0}" destId="{198C03DC-F693-49F5-8E17-CA722717F7D7}" srcOrd="9" destOrd="0" presId="urn:microsoft.com/office/officeart/2016/7/layout/AccentHomeChevronProcess"/>
    <dgm:cxn modelId="{BAE542AC-46CE-416D-A9A4-8A4B4457EC8A}" type="presParOf" srcId="{5E77401E-DBD3-4066-ADB3-AB4CF1FF00A0}" destId="{EBD7842B-F6BD-4722-870B-919FD68C40E0}" srcOrd="10" destOrd="0" presId="urn:microsoft.com/office/officeart/2016/7/layout/AccentHomeChevronProcess"/>
    <dgm:cxn modelId="{FE2C816C-35E3-4AB3-880A-905031F25E24}" type="presParOf" srcId="{EBD7842B-F6BD-4722-870B-919FD68C40E0}" destId="{B9CC1F63-79EF-4390-9AF9-8AE7A8717EBF}" srcOrd="0" destOrd="0" presId="urn:microsoft.com/office/officeart/2016/7/layout/AccentHomeChevronProcess"/>
    <dgm:cxn modelId="{D45A6441-EFA5-4E22-832F-71CD2B2FDC17}" type="presParOf" srcId="{EBD7842B-F6BD-4722-870B-919FD68C40E0}" destId="{DDF1B711-EE72-4699-AB2C-354E691F1B0F}" srcOrd="1" destOrd="0" presId="urn:microsoft.com/office/officeart/2016/7/layout/AccentHomeChevronProcess"/>
    <dgm:cxn modelId="{9C974352-443B-4F24-A631-EC809366D7CB}" type="presParOf" srcId="{EBD7842B-F6BD-4722-870B-919FD68C40E0}" destId="{3121A126-48E9-4D8F-8D44-F9B5B94F406D}" srcOrd="2" destOrd="0" presId="urn:microsoft.com/office/officeart/2016/7/layout/AccentHomeChevronProcess"/>
    <dgm:cxn modelId="{32771E5C-0723-494D-8625-FDCDB3E5BC28}" type="presParOf" srcId="{EBD7842B-F6BD-4722-870B-919FD68C40E0}" destId="{E81807AF-2145-4FBC-996E-D099646B83B6}" srcOrd="3" destOrd="0" presId="urn:microsoft.com/office/officeart/2016/7/layout/AccentHomeChevronProcess"/>
    <dgm:cxn modelId="{5B1D243C-852A-4B18-81A1-9889206CD93A}" type="presParOf" srcId="{5E77401E-DBD3-4066-ADB3-AB4CF1FF00A0}" destId="{F4C3E56F-4579-4CED-AD50-DEC4E3D10362}" srcOrd="11" destOrd="0" presId="urn:microsoft.com/office/officeart/2016/7/layout/AccentHomeChevronProcess"/>
    <dgm:cxn modelId="{085267D6-0738-4498-91C3-0E25E91D4BB1}" type="presParOf" srcId="{5E77401E-DBD3-4066-ADB3-AB4CF1FF00A0}" destId="{386F2380-3ED2-42A9-A507-843362D52EC3}" srcOrd="12" destOrd="0" presId="urn:microsoft.com/office/officeart/2016/7/layout/AccentHomeChevronProcess"/>
    <dgm:cxn modelId="{AEF53455-8AA0-46F8-B356-F9C1E0713915}" type="presParOf" srcId="{386F2380-3ED2-42A9-A507-843362D52EC3}" destId="{6C18CCF1-FCDE-45C8-B880-686E9B2D47CE}" srcOrd="0" destOrd="0" presId="urn:microsoft.com/office/officeart/2016/7/layout/AccentHomeChevronProcess"/>
    <dgm:cxn modelId="{285121E0-54D4-43BC-A7C3-195A43B07ED7}" type="presParOf" srcId="{386F2380-3ED2-42A9-A507-843362D52EC3}" destId="{2E2DCBAB-528D-4CA2-81D6-6CF2841A83C5}" srcOrd="1" destOrd="0" presId="urn:microsoft.com/office/officeart/2016/7/layout/AccentHomeChevronProcess"/>
    <dgm:cxn modelId="{A3CC7B01-817C-461A-A72E-8EE78AB4979B}" type="presParOf" srcId="{386F2380-3ED2-42A9-A507-843362D52EC3}" destId="{37D9C373-DE7B-462B-B592-F59E1C1C1EE2}" srcOrd="2" destOrd="0" presId="urn:microsoft.com/office/officeart/2016/7/layout/AccentHomeChevronProcess"/>
    <dgm:cxn modelId="{6F3F0082-E1BC-43A7-B969-B76E9DFBD6D6}" type="presParOf" srcId="{386F2380-3ED2-42A9-A507-843362D52EC3}" destId="{B1207CD1-6551-4EEB-ABB2-F9ED2DCBFF6D}" srcOrd="3" destOrd="0" presId="urn:microsoft.com/office/officeart/2016/7/layout/AccentHomeChevronProcess"/>
    <dgm:cxn modelId="{9741324B-C3A8-464E-B300-516A730A1EEB}" type="presParOf" srcId="{5E77401E-DBD3-4066-ADB3-AB4CF1FF00A0}" destId="{DE60E0CD-E110-4E25-91FF-CA45264E5E89}" srcOrd="13" destOrd="0" presId="urn:microsoft.com/office/officeart/2016/7/layout/AccentHomeChevronProcess"/>
    <dgm:cxn modelId="{F698A646-86B8-48EB-9C46-FB6296097318}" type="presParOf" srcId="{5E77401E-DBD3-4066-ADB3-AB4CF1FF00A0}" destId="{3B9562BC-BE03-4460-BF8A-C0E3809B4B7D}" srcOrd="14" destOrd="0" presId="urn:microsoft.com/office/officeart/2016/7/layout/AccentHomeChevronProcess"/>
    <dgm:cxn modelId="{3AE193E6-E30D-4643-95A7-1D386A723B0F}" type="presParOf" srcId="{3B9562BC-BE03-4460-BF8A-C0E3809B4B7D}" destId="{4944A714-AF97-4BFA-8AD8-2103A88BAF32}" srcOrd="0" destOrd="0" presId="urn:microsoft.com/office/officeart/2016/7/layout/AccentHomeChevronProcess"/>
    <dgm:cxn modelId="{E6509C04-F703-4BEE-BA68-747D54F01866}" type="presParOf" srcId="{3B9562BC-BE03-4460-BF8A-C0E3809B4B7D}" destId="{3600ED0B-6E57-429B-AB59-C4391C0CE679}" srcOrd="1" destOrd="0" presId="urn:microsoft.com/office/officeart/2016/7/layout/AccentHomeChevronProcess"/>
    <dgm:cxn modelId="{98DF0663-EC55-4851-8EF3-DDB7B591FC9B}" type="presParOf" srcId="{3B9562BC-BE03-4460-BF8A-C0E3809B4B7D}" destId="{68E1E27F-A834-4B64-B752-54BCDC873A38}" srcOrd="2" destOrd="0" presId="urn:microsoft.com/office/officeart/2016/7/layout/AccentHomeChevronProcess"/>
    <dgm:cxn modelId="{9C6E10F7-6FA6-487A-A7C6-58B4CB3A4022}" type="presParOf" srcId="{3B9562BC-BE03-4460-BF8A-C0E3809B4B7D}" destId="{E09E7C94-DAFB-4EA5-A6A5-EAAF0344D4E8}" srcOrd="3" destOrd="0" presId="urn:microsoft.com/office/officeart/2016/7/layout/AccentHomeChevronProcess"/>
    <dgm:cxn modelId="{BBD0AAD0-17EB-49B7-8195-ADEB879E39E3}" type="presParOf" srcId="{5E77401E-DBD3-4066-ADB3-AB4CF1FF00A0}" destId="{11BCADC0-519A-426D-A08F-A61B715F6A3C}" srcOrd="15" destOrd="0" presId="urn:microsoft.com/office/officeart/2016/7/layout/AccentHomeChevronProcess"/>
    <dgm:cxn modelId="{AC5080DB-41C6-4797-B625-750C8C592E16}" type="presParOf" srcId="{5E77401E-DBD3-4066-ADB3-AB4CF1FF00A0}" destId="{B259A58F-F2FC-42A8-BFA3-1A7124638CFA}" srcOrd="16" destOrd="0" presId="urn:microsoft.com/office/officeart/2016/7/layout/AccentHomeChevronProcess"/>
    <dgm:cxn modelId="{6868BB83-7F49-4E40-935C-A372A503EB5D}" type="presParOf" srcId="{B259A58F-F2FC-42A8-BFA3-1A7124638CFA}" destId="{D5CEA91B-B43E-4353-81E0-F451979F5885}" srcOrd="0" destOrd="0" presId="urn:microsoft.com/office/officeart/2016/7/layout/AccentHomeChevronProcess"/>
    <dgm:cxn modelId="{47DEC045-0FAF-4095-9A63-6929ADE94374}" type="presParOf" srcId="{B259A58F-F2FC-42A8-BFA3-1A7124638CFA}" destId="{2F6DCD02-22A5-4900-B506-59D4F5E30264}" srcOrd="1" destOrd="0" presId="urn:microsoft.com/office/officeart/2016/7/layout/AccentHomeChevronProcess"/>
    <dgm:cxn modelId="{739D60E1-38D2-4EEA-AFCB-35153E8E8111}" type="presParOf" srcId="{B259A58F-F2FC-42A8-BFA3-1A7124638CFA}" destId="{85C0E82F-E97A-4BDC-9761-756273284E10}" srcOrd="2" destOrd="0" presId="urn:microsoft.com/office/officeart/2016/7/layout/AccentHomeChevronProcess"/>
    <dgm:cxn modelId="{3B7FBDEB-30C0-4357-9299-A7BE42161A62}" type="presParOf" srcId="{B259A58F-F2FC-42A8-BFA3-1A7124638CFA}" destId="{63A773C8-42CB-48B5-89D9-BB6921557FE0}" srcOrd="3" destOrd="0" presId="urn:microsoft.com/office/officeart/2016/7/layout/AccentHomeChevronProcess"/>
    <dgm:cxn modelId="{6A56CF1C-C446-473F-BD3A-EB0F755B2439}" type="presParOf" srcId="{5E77401E-DBD3-4066-ADB3-AB4CF1FF00A0}" destId="{E01D9C92-EFD0-41DC-9BC4-DD4775598019}" srcOrd="17" destOrd="0" presId="urn:microsoft.com/office/officeart/2016/7/layout/AccentHomeChevronProcess"/>
    <dgm:cxn modelId="{38483591-BD3A-41A5-9A04-9C911315F782}" type="presParOf" srcId="{5E77401E-DBD3-4066-ADB3-AB4CF1FF00A0}" destId="{7637CD5D-12DD-49A4-9278-AF38B60C7EAF}" srcOrd="18" destOrd="0" presId="urn:microsoft.com/office/officeart/2016/7/layout/AccentHomeChevronProcess"/>
    <dgm:cxn modelId="{D9A83F60-21A1-43D3-B4E9-5C8A95BB74FB}" type="presParOf" srcId="{7637CD5D-12DD-49A4-9278-AF38B60C7EAF}" destId="{7AC4370C-3C78-4926-B61C-CE689340D0AB}" srcOrd="0" destOrd="0" presId="urn:microsoft.com/office/officeart/2016/7/layout/AccentHomeChevronProcess"/>
    <dgm:cxn modelId="{9E4F3012-D6A9-41F5-8EB0-56600D30E5C7}" type="presParOf" srcId="{7637CD5D-12DD-49A4-9278-AF38B60C7EAF}" destId="{FB73A70F-4615-48E9-9766-EEB3B2FA62C4}" srcOrd="1" destOrd="0" presId="urn:microsoft.com/office/officeart/2016/7/layout/AccentHomeChevronProcess"/>
    <dgm:cxn modelId="{A255BD0E-746A-4D73-AD43-421C692A44D0}" type="presParOf" srcId="{7637CD5D-12DD-49A4-9278-AF38B60C7EAF}" destId="{C84E222E-0AFA-4513-B2A6-65CF4D604C32}" srcOrd="2" destOrd="0" presId="urn:microsoft.com/office/officeart/2016/7/layout/AccentHomeChevronProcess"/>
    <dgm:cxn modelId="{435CD21B-D763-48AC-9E6F-3640C7883EDE}" type="presParOf" srcId="{7637CD5D-12DD-49A4-9278-AF38B60C7EAF}" destId="{12C05CE1-E3CB-473A-8729-D6AB27425A37}" srcOrd="3" destOrd="0" presId="urn:microsoft.com/office/officeart/2016/7/layout/AccentHomeChevron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3E28B4-5B26-4271-AAD8-FF426CA9B8EE}">
      <dsp:nvSpPr>
        <dsp:cNvPr id="0" name=""/>
        <dsp:cNvSpPr/>
      </dsp:nvSpPr>
      <dsp:spPr>
        <a:xfrm>
          <a:off x="0" y="718"/>
          <a:ext cx="4885203" cy="168113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C4676F8-155A-413D-BBBD-4FD4E0F34003}">
      <dsp:nvSpPr>
        <dsp:cNvPr id="0" name=""/>
        <dsp:cNvSpPr/>
      </dsp:nvSpPr>
      <dsp:spPr>
        <a:xfrm>
          <a:off x="508544" y="378974"/>
          <a:ext cx="924626" cy="92462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1DABBB4-990F-47D2-B2CB-B68448DCD8DF}">
      <dsp:nvSpPr>
        <dsp:cNvPr id="0" name=""/>
        <dsp:cNvSpPr/>
      </dsp:nvSpPr>
      <dsp:spPr>
        <a:xfrm>
          <a:off x="1941716" y="718"/>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89000">
            <a:lnSpc>
              <a:spcPct val="100000"/>
            </a:lnSpc>
            <a:spcBef>
              <a:spcPct val="0"/>
            </a:spcBef>
            <a:spcAft>
              <a:spcPct val="35000"/>
            </a:spcAft>
            <a:buNone/>
          </a:pPr>
          <a:r>
            <a:rPr lang="en-US" sz="2000" kern="1200"/>
            <a:t>Introductions</a:t>
          </a:r>
        </a:p>
      </dsp:txBody>
      <dsp:txXfrm>
        <a:off x="1941716" y="718"/>
        <a:ext cx="2943486" cy="1681139"/>
      </dsp:txXfrm>
    </dsp:sp>
    <dsp:sp modelId="{5923E083-0FD8-4215-B3E5-A70B71D552A1}">
      <dsp:nvSpPr>
        <dsp:cNvPr id="0" name=""/>
        <dsp:cNvSpPr/>
      </dsp:nvSpPr>
      <dsp:spPr>
        <a:xfrm>
          <a:off x="0" y="2102143"/>
          <a:ext cx="4885203" cy="168113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7ACA2F-3997-47B9-87AA-39C6B5DC582B}">
      <dsp:nvSpPr>
        <dsp:cNvPr id="0" name=""/>
        <dsp:cNvSpPr/>
      </dsp:nvSpPr>
      <dsp:spPr>
        <a:xfrm>
          <a:off x="508544" y="2480399"/>
          <a:ext cx="924626" cy="92462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7146DC-8418-4F16-BC59-FD819FCEE12E}">
      <dsp:nvSpPr>
        <dsp:cNvPr id="0" name=""/>
        <dsp:cNvSpPr/>
      </dsp:nvSpPr>
      <dsp:spPr>
        <a:xfrm>
          <a:off x="1941716" y="2102143"/>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89000">
            <a:lnSpc>
              <a:spcPct val="100000"/>
            </a:lnSpc>
            <a:spcBef>
              <a:spcPct val="0"/>
            </a:spcBef>
            <a:spcAft>
              <a:spcPct val="35000"/>
            </a:spcAft>
            <a:buNone/>
          </a:pPr>
          <a:r>
            <a:rPr lang="en-US" sz="2000" kern="1200" dirty="0"/>
            <a:t>Presentations</a:t>
          </a:r>
        </a:p>
      </dsp:txBody>
      <dsp:txXfrm>
        <a:off x="1941716" y="2102143"/>
        <a:ext cx="2943486" cy="1681139"/>
      </dsp:txXfrm>
    </dsp:sp>
    <dsp:sp modelId="{BEA3A362-2D90-4C17-8F0C-B94B16A817D8}">
      <dsp:nvSpPr>
        <dsp:cNvPr id="0" name=""/>
        <dsp:cNvSpPr/>
      </dsp:nvSpPr>
      <dsp:spPr>
        <a:xfrm>
          <a:off x="0" y="4203567"/>
          <a:ext cx="4885203" cy="168113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2F9FDD-3B11-4D5B-BD6A-B8DF747AFCC2}">
      <dsp:nvSpPr>
        <dsp:cNvPr id="0" name=""/>
        <dsp:cNvSpPr/>
      </dsp:nvSpPr>
      <dsp:spPr>
        <a:xfrm>
          <a:off x="508544" y="4581824"/>
          <a:ext cx="924626" cy="92462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FB6DC9C-16C2-4CD6-8931-8FAE6697C441}">
      <dsp:nvSpPr>
        <dsp:cNvPr id="0" name=""/>
        <dsp:cNvSpPr/>
      </dsp:nvSpPr>
      <dsp:spPr>
        <a:xfrm>
          <a:off x="1941716" y="4203567"/>
          <a:ext cx="2943486" cy="16811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7921" tIns="177921" rIns="177921" bIns="177921" numCol="1" spcCol="1270" anchor="ctr" anchorCtr="0">
          <a:noAutofit/>
        </a:bodyPr>
        <a:lstStyle/>
        <a:p>
          <a:pPr marL="0" lvl="0" indent="0" algn="l" defTabSz="889000">
            <a:lnSpc>
              <a:spcPct val="100000"/>
            </a:lnSpc>
            <a:spcBef>
              <a:spcPct val="0"/>
            </a:spcBef>
            <a:spcAft>
              <a:spcPct val="35000"/>
            </a:spcAft>
            <a:buNone/>
          </a:pPr>
          <a:r>
            <a:rPr lang="en-US" sz="2000" kern="1200" dirty="0"/>
            <a:t>Questions &amp; Discussion </a:t>
          </a:r>
          <a:r>
            <a:rPr lang="en-US" sz="2000" kern="1200" dirty="0">
              <a:solidFill>
                <a:srgbClr val="FF0000"/>
              </a:solidFill>
            </a:rPr>
            <a:t>(note:  please use </a:t>
          </a:r>
          <a:r>
            <a:rPr lang="en-US" sz="2000" u="sng" kern="1200" dirty="0">
              <a:solidFill>
                <a:srgbClr val="FF0000"/>
              </a:solidFill>
            </a:rPr>
            <a:t>chat</a:t>
          </a:r>
          <a:r>
            <a:rPr lang="en-US" sz="2000" kern="1200" dirty="0">
              <a:solidFill>
                <a:srgbClr val="FF0000"/>
              </a:solidFill>
            </a:rPr>
            <a:t> function for questions during the session)</a:t>
          </a:r>
        </a:p>
      </dsp:txBody>
      <dsp:txXfrm>
        <a:off x="1941716" y="4203567"/>
        <a:ext cx="2943486" cy="168113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BCF43-91A1-430A-A722-B60C94905669}">
      <dsp:nvSpPr>
        <dsp:cNvPr id="0" name=""/>
        <dsp:cNvSpPr/>
      </dsp:nvSpPr>
      <dsp:spPr>
        <a:xfrm>
          <a:off x="5437" y="562081"/>
          <a:ext cx="2587438" cy="1782745"/>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E6AE92A-B92C-41F6-BFE7-65E780D4E852}">
      <dsp:nvSpPr>
        <dsp:cNvPr id="0" name=""/>
        <dsp:cNvSpPr/>
      </dsp:nvSpPr>
      <dsp:spPr>
        <a:xfrm>
          <a:off x="5437" y="2344826"/>
          <a:ext cx="2587438" cy="95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Désirée Klingler – PhD Candidate, University of St. Gallen</a:t>
          </a:r>
        </a:p>
      </dsp:txBody>
      <dsp:txXfrm>
        <a:off x="5437" y="2344826"/>
        <a:ext cx="2587438" cy="959939"/>
      </dsp:txXfrm>
    </dsp:sp>
    <dsp:sp modelId="{85A612E9-5EDB-4E43-B712-8C555C899828}">
      <dsp:nvSpPr>
        <dsp:cNvPr id="0" name=""/>
        <dsp:cNvSpPr/>
      </dsp:nvSpPr>
      <dsp:spPr>
        <a:xfrm>
          <a:off x="2851728" y="562081"/>
          <a:ext cx="2587438" cy="1782745"/>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F50CCC-5038-4002-AA08-2776A4822880}">
      <dsp:nvSpPr>
        <dsp:cNvPr id="0" name=""/>
        <dsp:cNvSpPr/>
      </dsp:nvSpPr>
      <dsp:spPr>
        <a:xfrm>
          <a:off x="2851728" y="2344826"/>
          <a:ext cx="2587438" cy="95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Prof. Robert Handfield – NC State</a:t>
          </a:r>
        </a:p>
      </dsp:txBody>
      <dsp:txXfrm>
        <a:off x="2851728" y="2344826"/>
        <a:ext cx="2587438" cy="959939"/>
      </dsp:txXfrm>
    </dsp:sp>
    <dsp:sp modelId="{4CCCA46F-7E86-4E0C-A914-35E942048F35}">
      <dsp:nvSpPr>
        <dsp:cNvPr id="0" name=""/>
        <dsp:cNvSpPr/>
      </dsp:nvSpPr>
      <dsp:spPr>
        <a:xfrm>
          <a:off x="5698019" y="562081"/>
          <a:ext cx="2587438" cy="1782745"/>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F18DFF3-05FE-485D-8990-B59A4DFB4BE6}">
      <dsp:nvSpPr>
        <dsp:cNvPr id="0" name=""/>
        <dsp:cNvSpPr/>
      </dsp:nvSpPr>
      <dsp:spPr>
        <a:xfrm>
          <a:off x="5698019" y="2344826"/>
          <a:ext cx="2587438" cy="95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Maribel Ramos – National Governors Association</a:t>
          </a:r>
        </a:p>
      </dsp:txBody>
      <dsp:txXfrm>
        <a:off x="5698019" y="2344826"/>
        <a:ext cx="2587438" cy="959939"/>
      </dsp:txXfrm>
    </dsp:sp>
    <dsp:sp modelId="{DBD59F3B-9D82-4341-8BE1-3DC8A96B7C92}">
      <dsp:nvSpPr>
        <dsp:cNvPr id="0" name=""/>
        <dsp:cNvSpPr/>
      </dsp:nvSpPr>
      <dsp:spPr>
        <a:xfrm>
          <a:off x="8544310" y="562081"/>
          <a:ext cx="2587438" cy="1782745"/>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4E272EF-5903-42CF-86EE-E0310781ABA7}">
      <dsp:nvSpPr>
        <dsp:cNvPr id="0" name=""/>
        <dsp:cNvSpPr/>
      </dsp:nvSpPr>
      <dsp:spPr>
        <a:xfrm>
          <a:off x="8544310" y="2344826"/>
          <a:ext cx="2587438" cy="95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Steve Guppy – Crown Agents</a:t>
          </a:r>
        </a:p>
      </dsp:txBody>
      <dsp:txXfrm>
        <a:off x="8544310" y="2344826"/>
        <a:ext cx="2587438" cy="959939"/>
      </dsp:txXfrm>
    </dsp:sp>
    <dsp:sp modelId="{92A0C920-FD53-4475-A2FF-15210AD957BE}">
      <dsp:nvSpPr>
        <dsp:cNvPr id="0" name=""/>
        <dsp:cNvSpPr/>
      </dsp:nvSpPr>
      <dsp:spPr>
        <a:xfrm>
          <a:off x="5437" y="3563510"/>
          <a:ext cx="2587438" cy="1782745"/>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1000" r="-1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0BBC97-2CC3-47E3-9ADF-46922F473ACF}">
      <dsp:nvSpPr>
        <dsp:cNvPr id="0" name=""/>
        <dsp:cNvSpPr/>
      </dsp:nvSpPr>
      <dsp:spPr>
        <a:xfrm>
          <a:off x="5437" y="5346255"/>
          <a:ext cx="2587438" cy="95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Prof. Simon Evenett – University of St. Gallen</a:t>
          </a:r>
        </a:p>
      </dsp:txBody>
      <dsp:txXfrm>
        <a:off x="5437" y="5346255"/>
        <a:ext cx="2587438" cy="959939"/>
      </dsp:txXfrm>
    </dsp:sp>
    <dsp:sp modelId="{CCD415F2-8922-476C-9310-E52FB10A6697}">
      <dsp:nvSpPr>
        <dsp:cNvPr id="0" name=""/>
        <dsp:cNvSpPr/>
      </dsp:nvSpPr>
      <dsp:spPr>
        <a:xfrm>
          <a:off x="2851728" y="3523095"/>
          <a:ext cx="2587438" cy="1782745"/>
        </a:xfrm>
        <a:prstGeom prst="roundRect">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t="-37000" b="-3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246882-58B7-431D-8284-0C24682358E7}">
      <dsp:nvSpPr>
        <dsp:cNvPr id="0" name=""/>
        <dsp:cNvSpPr/>
      </dsp:nvSpPr>
      <dsp:spPr>
        <a:xfrm>
          <a:off x="2851728" y="5346255"/>
          <a:ext cx="2587438" cy="95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Prashant Yadav – Center for Global Development</a:t>
          </a:r>
        </a:p>
      </dsp:txBody>
      <dsp:txXfrm>
        <a:off x="2851728" y="5346255"/>
        <a:ext cx="2587438" cy="959939"/>
      </dsp:txXfrm>
    </dsp:sp>
    <dsp:sp modelId="{4C97F6E1-3A8E-4B3E-B711-05CEFF61F66E}">
      <dsp:nvSpPr>
        <dsp:cNvPr id="0" name=""/>
        <dsp:cNvSpPr/>
      </dsp:nvSpPr>
      <dsp:spPr>
        <a:xfrm>
          <a:off x="5698019" y="3563510"/>
          <a:ext cx="2587438" cy="1782745"/>
        </a:xfrm>
        <a:prstGeom prst="roundRect">
          <a:avLst/>
        </a:prstGeom>
        <a:blipFill>
          <a:blip xmlns:r="http://schemas.openxmlformats.org/officeDocument/2006/relationships" r:embed="rId7"/>
          <a:srcRect/>
          <a:stretch>
            <a:fillRect t="-23000" b="-2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364F3FE-68ED-4167-B01E-1700DB2DC9E5}">
      <dsp:nvSpPr>
        <dsp:cNvPr id="0" name=""/>
        <dsp:cNvSpPr/>
      </dsp:nvSpPr>
      <dsp:spPr>
        <a:xfrm>
          <a:off x="5698019" y="5346255"/>
          <a:ext cx="2587438" cy="95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Amanda Willett – Crown Agents</a:t>
          </a:r>
        </a:p>
      </dsp:txBody>
      <dsp:txXfrm>
        <a:off x="5698019" y="5346255"/>
        <a:ext cx="2587438" cy="959939"/>
      </dsp:txXfrm>
    </dsp:sp>
    <dsp:sp modelId="{CA3C8578-7BD4-4983-B6E9-685DFEBFFE8F}">
      <dsp:nvSpPr>
        <dsp:cNvPr id="0" name=""/>
        <dsp:cNvSpPr/>
      </dsp:nvSpPr>
      <dsp:spPr>
        <a:xfrm>
          <a:off x="8544310" y="3563510"/>
          <a:ext cx="2587438" cy="1782745"/>
        </a:xfrm>
        <a:prstGeom prst="roundRect">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C63862-28E4-48CF-B2CE-9EA03774FA46}">
      <dsp:nvSpPr>
        <dsp:cNvPr id="0" name=""/>
        <dsp:cNvSpPr/>
      </dsp:nvSpPr>
      <dsp:spPr>
        <a:xfrm>
          <a:off x="8544310" y="5346255"/>
          <a:ext cx="2587438" cy="9599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5128" tIns="135128" rIns="135128" bIns="0" numCol="1" spcCol="1270" anchor="t" anchorCtr="0">
          <a:noAutofit/>
        </a:bodyPr>
        <a:lstStyle/>
        <a:p>
          <a:pPr marL="0" lvl="0" indent="0" algn="ctr" defTabSz="844550">
            <a:lnSpc>
              <a:spcPct val="90000"/>
            </a:lnSpc>
            <a:spcBef>
              <a:spcPct val="0"/>
            </a:spcBef>
            <a:spcAft>
              <a:spcPct val="35000"/>
            </a:spcAft>
            <a:buNone/>
          </a:pPr>
          <a:r>
            <a:rPr lang="en-US" sz="1900" kern="1200" dirty="0"/>
            <a:t>Christopher Yukins – GW Law School</a:t>
          </a:r>
        </a:p>
      </dsp:txBody>
      <dsp:txXfrm>
        <a:off x="8544310" y="5346255"/>
        <a:ext cx="2587438" cy="95993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D60ADE-9EC7-4667-9D50-518558913BD2}">
      <dsp:nvSpPr>
        <dsp:cNvPr id="0" name=""/>
        <dsp:cNvSpPr/>
      </dsp:nvSpPr>
      <dsp:spPr>
        <a:xfrm rot="5400000">
          <a:off x="-930920" y="1803569"/>
          <a:ext cx="1958102" cy="91498"/>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5A34AD-B427-4FDF-B977-404E7ADA4D60}">
      <dsp:nvSpPr>
        <dsp:cNvPr id="0" name=""/>
        <dsp:cNvSpPr/>
      </dsp:nvSpPr>
      <dsp:spPr>
        <a:xfrm>
          <a:off x="2381" y="2828369"/>
          <a:ext cx="1143725" cy="652700"/>
        </a:xfrm>
        <a:prstGeom prst="homePlate">
          <a:avLst>
            <a:gd name="adj" fmla="val 25000"/>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9:00 – 9:02</a:t>
          </a:r>
        </a:p>
      </dsp:txBody>
      <dsp:txXfrm>
        <a:off x="2381" y="2828369"/>
        <a:ext cx="1062138" cy="652700"/>
      </dsp:txXfrm>
    </dsp:sp>
    <dsp:sp modelId="{F5CD42EA-ACE9-49D5-8BB5-5373AD9F2E8A}">
      <dsp:nvSpPr>
        <dsp:cNvPr id="0" name=""/>
        <dsp:cNvSpPr/>
      </dsp:nvSpPr>
      <dsp:spPr>
        <a:xfrm>
          <a:off x="93879" y="925166"/>
          <a:ext cx="928705" cy="18483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Christopher Yukins – Open and instructions</a:t>
          </a:r>
        </a:p>
      </dsp:txBody>
      <dsp:txXfrm>
        <a:off x="93879" y="925166"/>
        <a:ext cx="928705" cy="1848304"/>
      </dsp:txXfrm>
    </dsp:sp>
    <dsp:sp modelId="{A36973ED-C3E9-41EC-A3CB-440FE0452CC0}">
      <dsp:nvSpPr>
        <dsp:cNvPr id="0" name=""/>
        <dsp:cNvSpPr/>
      </dsp:nvSpPr>
      <dsp:spPr>
        <a:xfrm rot="5400000">
          <a:off x="109869" y="1803569"/>
          <a:ext cx="1958102" cy="91498"/>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dsp:style>
    </dsp:sp>
    <dsp:sp modelId="{AC71F199-20CA-48BB-9084-16ECB6F0DAC8}">
      <dsp:nvSpPr>
        <dsp:cNvPr id="0" name=""/>
        <dsp:cNvSpPr/>
      </dsp:nvSpPr>
      <dsp:spPr>
        <a:xfrm>
          <a:off x="1043171" y="2828369"/>
          <a:ext cx="1143725" cy="652700"/>
        </a:xfrm>
        <a:prstGeom prst="chevron">
          <a:avLst>
            <a:gd name="adj" fmla="val 25000"/>
          </a:avLst>
        </a:prstGeom>
        <a:solidFill>
          <a:schemeClr val="accent2">
            <a:hueOff val="-161707"/>
            <a:satOff val="-9325"/>
            <a:lumOff val="959"/>
            <a:alphaOff val="0"/>
          </a:schemeClr>
        </a:solidFill>
        <a:ln w="12700" cap="flat" cmpd="sng" algn="ctr">
          <a:solidFill>
            <a:schemeClr val="accent2">
              <a:hueOff val="-161707"/>
              <a:satOff val="-9325"/>
              <a:lumOff val="95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9:02-9:04</a:t>
          </a:r>
        </a:p>
      </dsp:txBody>
      <dsp:txXfrm>
        <a:off x="1206346" y="2828369"/>
        <a:ext cx="817375" cy="652700"/>
      </dsp:txXfrm>
    </dsp:sp>
    <dsp:sp modelId="{DF14162A-F8FA-4C60-8ABE-89F2E4A60B4B}">
      <dsp:nvSpPr>
        <dsp:cNvPr id="0" name=""/>
        <dsp:cNvSpPr/>
      </dsp:nvSpPr>
      <dsp:spPr>
        <a:xfrm>
          <a:off x="1134669" y="925166"/>
          <a:ext cx="928705" cy="13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Desiree Klingler – Introductions and agenda</a:t>
          </a:r>
        </a:p>
      </dsp:txBody>
      <dsp:txXfrm>
        <a:off x="1134669" y="925166"/>
        <a:ext cx="928705" cy="1398454"/>
      </dsp:txXfrm>
    </dsp:sp>
    <dsp:sp modelId="{7A75F641-9FB5-4B30-BAD6-56CCF2B26478}">
      <dsp:nvSpPr>
        <dsp:cNvPr id="0" name=""/>
        <dsp:cNvSpPr/>
      </dsp:nvSpPr>
      <dsp:spPr>
        <a:xfrm rot="5400000">
          <a:off x="1150659" y="1803569"/>
          <a:ext cx="1958102" cy="91498"/>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dsp:style>
    </dsp:sp>
    <dsp:sp modelId="{F9703BA1-4CDA-4B27-A7A5-56E2A08EEC07}">
      <dsp:nvSpPr>
        <dsp:cNvPr id="0" name=""/>
        <dsp:cNvSpPr/>
      </dsp:nvSpPr>
      <dsp:spPr>
        <a:xfrm>
          <a:off x="2083961" y="2828369"/>
          <a:ext cx="1143725" cy="652700"/>
        </a:xfrm>
        <a:prstGeom prst="chevron">
          <a:avLst>
            <a:gd name="adj" fmla="val 25000"/>
          </a:avLst>
        </a:prstGeom>
        <a:solidFill>
          <a:schemeClr val="accent2">
            <a:hueOff val="-323414"/>
            <a:satOff val="-18651"/>
            <a:lumOff val="1917"/>
            <a:alphaOff val="0"/>
          </a:schemeClr>
        </a:solidFill>
        <a:ln w="12700" cap="flat" cmpd="sng" algn="ctr">
          <a:solidFill>
            <a:schemeClr val="accent2">
              <a:hueOff val="-323414"/>
              <a:satOff val="-18651"/>
              <a:lumOff val="1917"/>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9:04-9:05</a:t>
          </a:r>
        </a:p>
      </dsp:txBody>
      <dsp:txXfrm>
        <a:off x="2247136" y="2828369"/>
        <a:ext cx="817375" cy="652700"/>
      </dsp:txXfrm>
    </dsp:sp>
    <dsp:sp modelId="{6314B58A-E8DC-496C-9833-A25FD7A4DB1D}">
      <dsp:nvSpPr>
        <dsp:cNvPr id="0" name=""/>
        <dsp:cNvSpPr/>
      </dsp:nvSpPr>
      <dsp:spPr>
        <a:xfrm>
          <a:off x="2175459" y="925166"/>
          <a:ext cx="928705" cy="13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Amanda Willett – Crown Agents - Welcome</a:t>
          </a:r>
        </a:p>
      </dsp:txBody>
      <dsp:txXfrm>
        <a:off x="2175459" y="925166"/>
        <a:ext cx="928705" cy="1398454"/>
      </dsp:txXfrm>
    </dsp:sp>
    <dsp:sp modelId="{77A1E2C4-AD2F-4A8D-9BE2-F29EEB006EF4}">
      <dsp:nvSpPr>
        <dsp:cNvPr id="0" name=""/>
        <dsp:cNvSpPr/>
      </dsp:nvSpPr>
      <dsp:spPr>
        <a:xfrm rot="5400000">
          <a:off x="2191449" y="1803569"/>
          <a:ext cx="1958102" cy="91498"/>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dsp:style>
    </dsp:sp>
    <dsp:sp modelId="{E2DD3CEF-70DB-47AB-848E-A1E8ACD2EC99}">
      <dsp:nvSpPr>
        <dsp:cNvPr id="0" name=""/>
        <dsp:cNvSpPr/>
      </dsp:nvSpPr>
      <dsp:spPr>
        <a:xfrm>
          <a:off x="3124751" y="2828369"/>
          <a:ext cx="1143725" cy="652700"/>
        </a:xfrm>
        <a:prstGeom prst="chevron">
          <a:avLst>
            <a:gd name="adj" fmla="val 25000"/>
          </a:avLst>
        </a:prstGeom>
        <a:solidFill>
          <a:schemeClr val="accent2">
            <a:hueOff val="-485121"/>
            <a:satOff val="-27976"/>
            <a:lumOff val="2876"/>
            <a:alphaOff val="0"/>
          </a:schemeClr>
        </a:solidFill>
        <a:ln w="12700" cap="flat" cmpd="sng" algn="ctr">
          <a:solidFill>
            <a:schemeClr val="accent2">
              <a:hueOff val="-485121"/>
              <a:satOff val="-27976"/>
              <a:lumOff val="287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9:06-9:07</a:t>
          </a:r>
        </a:p>
      </dsp:txBody>
      <dsp:txXfrm>
        <a:off x="3287926" y="2828369"/>
        <a:ext cx="817375" cy="652700"/>
      </dsp:txXfrm>
    </dsp:sp>
    <dsp:sp modelId="{8979F77D-40B9-46FA-B27B-5B03D6320E8B}">
      <dsp:nvSpPr>
        <dsp:cNvPr id="0" name=""/>
        <dsp:cNvSpPr/>
      </dsp:nvSpPr>
      <dsp:spPr>
        <a:xfrm>
          <a:off x="3216249" y="925166"/>
          <a:ext cx="928705" cy="13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Chris Yukins – Vaccine status</a:t>
          </a:r>
        </a:p>
      </dsp:txBody>
      <dsp:txXfrm>
        <a:off x="3216249" y="925166"/>
        <a:ext cx="928705" cy="1398454"/>
      </dsp:txXfrm>
    </dsp:sp>
    <dsp:sp modelId="{4F6155B8-AD04-4CD4-86EE-ADFDC8286E8C}">
      <dsp:nvSpPr>
        <dsp:cNvPr id="0" name=""/>
        <dsp:cNvSpPr/>
      </dsp:nvSpPr>
      <dsp:spPr>
        <a:xfrm rot="5400000">
          <a:off x="3232240" y="1803569"/>
          <a:ext cx="1958102" cy="91498"/>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73D095-6756-4A5C-BEB8-9390EF05FA31}">
      <dsp:nvSpPr>
        <dsp:cNvPr id="0" name=""/>
        <dsp:cNvSpPr/>
      </dsp:nvSpPr>
      <dsp:spPr>
        <a:xfrm>
          <a:off x="4165542" y="2828369"/>
          <a:ext cx="1143725" cy="652700"/>
        </a:xfrm>
        <a:prstGeom prst="chevron">
          <a:avLst>
            <a:gd name="adj" fmla="val 25000"/>
          </a:avLst>
        </a:prstGeom>
        <a:solidFill>
          <a:schemeClr val="accent2">
            <a:hueOff val="-646828"/>
            <a:satOff val="-37301"/>
            <a:lumOff val="3835"/>
            <a:alphaOff val="0"/>
          </a:schemeClr>
        </a:solidFill>
        <a:ln w="12700" cap="flat" cmpd="sng" algn="ctr">
          <a:solidFill>
            <a:schemeClr val="accent2">
              <a:hueOff val="-646828"/>
              <a:satOff val="-37301"/>
              <a:lumOff val="383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9:07 – 9:17</a:t>
          </a:r>
        </a:p>
      </dsp:txBody>
      <dsp:txXfrm>
        <a:off x="4328717" y="2828369"/>
        <a:ext cx="817375" cy="652700"/>
      </dsp:txXfrm>
    </dsp:sp>
    <dsp:sp modelId="{067D459D-CF9A-4A06-AF91-F63CB77F5451}">
      <dsp:nvSpPr>
        <dsp:cNvPr id="0" name=""/>
        <dsp:cNvSpPr/>
      </dsp:nvSpPr>
      <dsp:spPr>
        <a:xfrm>
          <a:off x="4257040" y="925166"/>
          <a:ext cx="928705" cy="13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Maribel Ramos – U.S. distribution – issues for the states</a:t>
          </a:r>
        </a:p>
      </dsp:txBody>
      <dsp:txXfrm>
        <a:off x="4257040" y="925166"/>
        <a:ext cx="928705" cy="1398454"/>
      </dsp:txXfrm>
    </dsp:sp>
    <dsp:sp modelId="{B9CC1F63-79EF-4390-9AF9-8AE7A8717EBF}">
      <dsp:nvSpPr>
        <dsp:cNvPr id="0" name=""/>
        <dsp:cNvSpPr/>
      </dsp:nvSpPr>
      <dsp:spPr>
        <a:xfrm rot="5400000">
          <a:off x="4273030" y="1803569"/>
          <a:ext cx="1958102" cy="91498"/>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dsp:style>
    </dsp:sp>
    <dsp:sp modelId="{DDF1B711-EE72-4699-AB2C-354E691F1B0F}">
      <dsp:nvSpPr>
        <dsp:cNvPr id="0" name=""/>
        <dsp:cNvSpPr/>
      </dsp:nvSpPr>
      <dsp:spPr>
        <a:xfrm>
          <a:off x="5206332" y="2828369"/>
          <a:ext cx="1143725" cy="652700"/>
        </a:xfrm>
        <a:prstGeom prst="chevron">
          <a:avLst>
            <a:gd name="adj" fmla="val 25000"/>
          </a:avLst>
        </a:prstGeom>
        <a:solidFill>
          <a:schemeClr val="accent2">
            <a:hueOff val="-808535"/>
            <a:satOff val="-46627"/>
            <a:lumOff val="4793"/>
            <a:alphaOff val="0"/>
          </a:schemeClr>
        </a:solidFill>
        <a:ln w="12700" cap="flat" cmpd="sng" algn="ctr">
          <a:solidFill>
            <a:schemeClr val="accent2">
              <a:hueOff val="-808535"/>
              <a:satOff val="-46627"/>
              <a:lumOff val="479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9:17 – 9:25</a:t>
          </a:r>
        </a:p>
      </dsp:txBody>
      <dsp:txXfrm>
        <a:off x="5369507" y="2828369"/>
        <a:ext cx="817375" cy="652700"/>
      </dsp:txXfrm>
    </dsp:sp>
    <dsp:sp modelId="{3121A126-48E9-4D8F-8D44-F9B5B94F406D}">
      <dsp:nvSpPr>
        <dsp:cNvPr id="0" name=""/>
        <dsp:cNvSpPr/>
      </dsp:nvSpPr>
      <dsp:spPr>
        <a:xfrm>
          <a:off x="5297830" y="925166"/>
          <a:ext cx="928705" cy="13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Robert Handfield – Observations on U.S. distribution of vaccine</a:t>
          </a:r>
        </a:p>
      </dsp:txBody>
      <dsp:txXfrm>
        <a:off x="5297830" y="925166"/>
        <a:ext cx="928705" cy="1398454"/>
      </dsp:txXfrm>
    </dsp:sp>
    <dsp:sp modelId="{6C18CCF1-FCDE-45C8-B880-686E9B2D47CE}">
      <dsp:nvSpPr>
        <dsp:cNvPr id="0" name=""/>
        <dsp:cNvSpPr/>
      </dsp:nvSpPr>
      <dsp:spPr>
        <a:xfrm rot="5400000">
          <a:off x="5313820" y="1803569"/>
          <a:ext cx="1958102" cy="91498"/>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dsp:style>
    </dsp:sp>
    <dsp:sp modelId="{2E2DCBAB-528D-4CA2-81D6-6CF2841A83C5}">
      <dsp:nvSpPr>
        <dsp:cNvPr id="0" name=""/>
        <dsp:cNvSpPr/>
      </dsp:nvSpPr>
      <dsp:spPr>
        <a:xfrm>
          <a:off x="6247122" y="2828369"/>
          <a:ext cx="1143725" cy="652700"/>
        </a:xfrm>
        <a:prstGeom prst="chevron">
          <a:avLst>
            <a:gd name="adj" fmla="val 25000"/>
          </a:avLst>
        </a:prstGeom>
        <a:solidFill>
          <a:schemeClr val="accent2">
            <a:hueOff val="-970242"/>
            <a:satOff val="-55952"/>
            <a:lumOff val="5752"/>
            <a:alphaOff val="0"/>
          </a:schemeClr>
        </a:solidFill>
        <a:ln w="12700" cap="flat" cmpd="sng" algn="ctr">
          <a:solidFill>
            <a:schemeClr val="accent2">
              <a:hueOff val="-970242"/>
              <a:satOff val="-55952"/>
              <a:lumOff val="575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dirty="0"/>
            <a:t>9:25 – 9:33</a:t>
          </a:r>
        </a:p>
      </dsp:txBody>
      <dsp:txXfrm>
        <a:off x="6410297" y="2828369"/>
        <a:ext cx="817375" cy="652700"/>
      </dsp:txXfrm>
    </dsp:sp>
    <dsp:sp modelId="{37D9C373-DE7B-462B-B592-F59E1C1C1EE2}">
      <dsp:nvSpPr>
        <dsp:cNvPr id="0" name=""/>
        <dsp:cNvSpPr/>
      </dsp:nvSpPr>
      <dsp:spPr>
        <a:xfrm>
          <a:off x="6338620" y="925166"/>
          <a:ext cx="928705" cy="13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Simon </a:t>
          </a:r>
          <a:r>
            <a:rPr lang="en-US" sz="1300" kern="1200" dirty="0" err="1"/>
            <a:t>Evenett</a:t>
          </a:r>
          <a:r>
            <a:rPr lang="en-US" sz="1300" kern="1200" dirty="0"/>
            <a:t> – Emerging trade barriers to distribution</a:t>
          </a:r>
        </a:p>
      </dsp:txBody>
      <dsp:txXfrm>
        <a:off x="6338620" y="925166"/>
        <a:ext cx="928705" cy="1398454"/>
      </dsp:txXfrm>
    </dsp:sp>
    <dsp:sp modelId="{4944A714-AF97-4BFA-8AD8-2103A88BAF32}">
      <dsp:nvSpPr>
        <dsp:cNvPr id="0" name=""/>
        <dsp:cNvSpPr/>
      </dsp:nvSpPr>
      <dsp:spPr>
        <a:xfrm rot="5400000">
          <a:off x="6354610" y="1803569"/>
          <a:ext cx="1958102" cy="91498"/>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dsp:style>
    </dsp:sp>
    <dsp:sp modelId="{3600ED0B-6E57-429B-AB59-C4391C0CE679}">
      <dsp:nvSpPr>
        <dsp:cNvPr id="0" name=""/>
        <dsp:cNvSpPr/>
      </dsp:nvSpPr>
      <dsp:spPr>
        <a:xfrm>
          <a:off x="7287912" y="2828369"/>
          <a:ext cx="1143725" cy="652700"/>
        </a:xfrm>
        <a:prstGeom prst="chevron">
          <a:avLst>
            <a:gd name="adj" fmla="val 25000"/>
          </a:avLst>
        </a:prstGeom>
        <a:solidFill>
          <a:schemeClr val="accent2">
            <a:hueOff val="-1131949"/>
            <a:satOff val="-65277"/>
            <a:lumOff val="6711"/>
            <a:alphaOff val="0"/>
          </a:schemeClr>
        </a:solidFill>
        <a:ln w="12700" cap="flat" cmpd="sng" algn="ctr">
          <a:solidFill>
            <a:schemeClr val="accent2">
              <a:hueOff val="-1131949"/>
              <a:satOff val="-65277"/>
              <a:lumOff val="671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9:33 – 9:43</a:t>
          </a:r>
        </a:p>
      </dsp:txBody>
      <dsp:txXfrm>
        <a:off x="7451087" y="2828369"/>
        <a:ext cx="817375" cy="652700"/>
      </dsp:txXfrm>
    </dsp:sp>
    <dsp:sp modelId="{68E1E27F-A834-4B64-B752-54BCDC873A38}">
      <dsp:nvSpPr>
        <dsp:cNvPr id="0" name=""/>
        <dsp:cNvSpPr/>
      </dsp:nvSpPr>
      <dsp:spPr>
        <a:xfrm>
          <a:off x="7379410" y="925166"/>
          <a:ext cx="928705" cy="13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Prashant Yadav – Supply chain issues in int’l distribution</a:t>
          </a:r>
        </a:p>
      </dsp:txBody>
      <dsp:txXfrm>
        <a:off x="7379410" y="925166"/>
        <a:ext cx="928705" cy="1398454"/>
      </dsp:txXfrm>
    </dsp:sp>
    <dsp:sp modelId="{D5CEA91B-B43E-4353-81E0-F451979F5885}">
      <dsp:nvSpPr>
        <dsp:cNvPr id="0" name=""/>
        <dsp:cNvSpPr/>
      </dsp:nvSpPr>
      <dsp:spPr>
        <a:xfrm rot="5400000">
          <a:off x="7395401" y="1803569"/>
          <a:ext cx="1958102" cy="91498"/>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6DCD02-22A5-4900-B506-59D4F5E30264}">
      <dsp:nvSpPr>
        <dsp:cNvPr id="0" name=""/>
        <dsp:cNvSpPr/>
      </dsp:nvSpPr>
      <dsp:spPr>
        <a:xfrm>
          <a:off x="8328703" y="2828369"/>
          <a:ext cx="1143725" cy="652700"/>
        </a:xfrm>
        <a:prstGeom prst="chevron">
          <a:avLst>
            <a:gd name="adj" fmla="val 25000"/>
          </a:avLst>
        </a:prstGeom>
        <a:solidFill>
          <a:schemeClr val="accent2">
            <a:hueOff val="-1293656"/>
            <a:satOff val="-74603"/>
            <a:lumOff val="7669"/>
            <a:alphaOff val="0"/>
          </a:schemeClr>
        </a:solidFill>
        <a:ln w="12700" cap="flat" cmpd="sng" algn="ctr">
          <a:solidFill>
            <a:schemeClr val="accent2">
              <a:hueOff val="-1293656"/>
              <a:satOff val="-74603"/>
              <a:lumOff val="7669"/>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9:43 – 9:50</a:t>
          </a:r>
        </a:p>
      </dsp:txBody>
      <dsp:txXfrm>
        <a:off x="8491878" y="2828369"/>
        <a:ext cx="817375" cy="652700"/>
      </dsp:txXfrm>
    </dsp:sp>
    <dsp:sp modelId="{85C0E82F-E97A-4BDC-9761-756273284E10}">
      <dsp:nvSpPr>
        <dsp:cNvPr id="0" name=""/>
        <dsp:cNvSpPr/>
      </dsp:nvSpPr>
      <dsp:spPr>
        <a:xfrm>
          <a:off x="8420201" y="925166"/>
          <a:ext cx="928705" cy="13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dirty="0"/>
            <a:t>Steve Guppy – Some observations from the field</a:t>
          </a:r>
        </a:p>
      </dsp:txBody>
      <dsp:txXfrm>
        <a:off x="8420201" y="925166"/>
        <a:ext cx="928705" cy="1398454"/>
      </dsp:txXfrm>
    </dsp:sp>
    <dsp:sp modelId="{7AC4370C-3C78-4926-B61C-CE689340D0AB}">
      <dsp:nvSpPr>
        <dsp:cNvPr id="0" name=""/>
        <dsp:cNvSpPr/>
      </dsp:nvSpPr>
      <dsp:spPr>
        <a:xfrm rot="5400000">
          <a:off x="8436191" y="1803569"/>
          <a:ext cx="1958102" cy="91498"/>
        </a:xfrm>
        <a:prstGeom prst="corner">
          <a:avLst>
            <a:gd name="adj1" fmla="val 1000"/>
            <a:gd name="adj2" fmla="val 1000"/>
          </a:avLst>
        </a:prstGeom>
        <a:solidFill>
          <a:schemeClr val="lt1">
            <a:hueOff val="0"/>
            <a:satOff val="0"/>
            <a:lumOff val="0"/>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73A70F-4615-48E9-9766-EEB3B2FA62C4}">
      <dsp:nvSpPr>
        <dsp:cNvPr id="0" name=""/>
        <dsp:cNvSpPr/>
      </dsp:nvSpPr>
      <dsp:spPr>
        <a:xfrm>
          <a:off x="9369493" y="2828369"/>
          <a:ext cx="1143725" cy="652700"/>
        </a:xfrm>
        <a:prstGeom prst="chevron">
          <a:avLst>
            <a:gd name="adj" fmla="val 25000"/>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0" tIns="165100" rIns="82550" bIns="165100" numCol="1" spcCol="1270" anchor="ctr" anchorCtr="0">
          <a:noAutofit/>
        </a:bodyPr>
        <a:lstStyle/>
        <a:p>
          <a:pPr marL="0" lvl="0" indent="0" algn="ctr" defTabSz="577850">
            <a:lnSpc>
              <a:spcPct val="90000"/>
            </a:lnSpc>
            <a:spcBef>
              <a:spcPct val="0"/>
            </a:spcBef>
            <a:spcAft>
              <a:spcPct val="35000"/>
            </a:spcAft>
            <a:buNone/>
          </a:pPr>
          <a:r>
            <a:rPr lang="en-US" sz="1300" kern="1200"/>
            <a:t>9:50 – 10:00</a:t>
          </a:r>
        </a:p>
      </dsp:txBody>
      <dsp:txXfrm>
        <a:off x="9532668" y="2828369"/>
        <a:ext cx="817375" cy="652700"/>
      </dsp:txXfrm>
    </dsp:sp>
    <dsp:sp modelId="{C84E222E-0AFA-4513-B2A6-65CF4D604C32}">
      <dsp:nvSpPr>
        <dsp:cNvPr id="0" name=""/>
        <dsp:cNvSpPr/>
      </dsp:nvSpPr>
      <dsp:spPr>
        <a:xfrm>
          <a:off x="9460991" y="925166"/>
          <a:ext cx="928705" cy="1398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77850">
            <a:lnSpc>
              <a:spcPct val="90000"/>
            </a:lnSpc>
            <a:spcBef>
              <a:spcPct val="0"/>
            </a:spcBef>
            <a:spcAft>
              <a:spcPct val="35000"/>
            </a:spcAft>
            <a:buNone/>
          </a:pPr>
          <a:r>
            <a:rPr lang="en-US" sz="1300" kern="1200"/>
            <a:t>Questions and discussion</a:t>
          </a:r>
        </a:p>
      </dsp:txBody>
      <dsp:txXfrm>
        <a:off x="9460991" y="925166"/>
        <a:ext cx="928705" cy="139845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AccentHomeChevronProcess">
  <dgm:title val="Accent Home Chevron Process"/>
  <dgm:desc val="Use to show a progression; a timeline; sequential steps in a task, process, or workflow; or to emphasize movement or direction. Level 1 text appears inside an chevron shape, except the first shape which comes in a home shape, while Level 2 text appears above the invisible rectangle shapes."/>
  <dgm:catLst>
    <dgm:cat type="process" pri="500"/>
    <dgm:cat type="timeline"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contrsBasedOnsibTransCount">
      <dgm:if name="oneSibTrans" axis="ch" ptType="sibTrans" func="cnt" op="equ" val="1">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2"/>
          <dgm:constr type="w" for="ch" ptType="sibTrans" op="equ"/>
        </dgm:constrLst>
      </dgm:if>
      <dgm:else name="moreThanOneSibTrans">
        <dgm:choose name="contrsForMoreThanOneSibTrans">
          <dgm:if name="twoSibTrans" axis="ch" ptType="sibTrans" func="cnt" op="equ" val="2">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3"/>
              <dgm:constr type="w" for="ch" ptType="sibTrans" op="equ"/>
            </dgm:constrLst>
          </dgm:if>
          <dgm:else name="moreThanTwoSibTrans">
            <dgm:choose name="contrsForMoreThanTwoSibTrans">
              <dgm:if name="threeSibTrans" axis="ch" ptType="sibTrans" func="cnt" op="equ" val="3">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4"/>
                  <dgm:constr type="w" for="ch" ptType="sibTrans" op="equ"/>
                </dgm:constrLst>
              </dgm:if>
              <dgm:else name="moreThanThreeSibTrans">
                <dgm:choose name="contrsForMoreThanThreeSibTrans">
                  <dgm:if name="fourToSixSibTrans" axis="ch" ptType="sibTrans" func="cnt" op="lte" val="6">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5"/>
                      <dgm:constr type="w" for="ch" ptType="sibTrans" op="equ"/>
                    </dgm:constrLst>
                  </dgm:if>
                  <dgm:else name="moreThanSixSibTrans">
                    <dgm:choose name="contrsForMoreThanSixSibTrans">
                      <dgm:if name="sevenToEightSibTrans" axis="ch" ptType="sibTrans" func="cnt" op="lte" val="8">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7"/>
                          <dgm:constr type="w" for="ch" ptType="sibTrans" op="equ"/>
                        </dgm:constrLst>
                      </dgm:if>
                      <dgm:else name="moreThanEightSibTrans">
                        <dgm:constrLst>
                          <dgm:constr type="h" for="ch" forName="composite" refType="h" fact="0.6"/>
                          <dgm:constr type="w" for="ch" forName="composite" refType="w"/>
                          <dgm:constr type="primFontSz" for="des" forName="parTx" val="20"/>
                          <dgm:constr type="primFontSz" for="des" forName="desTx" refType="primFontSz" refFor="des" refForName="parTx" op="lte"/>
                          <dgm:constr type="primFontSz" for="des" forName="parTx" op="equ"/>
                          <dgm:constr type="primFontSz" for="des" forName="desTx" op="equ"/>
                          <dgm:constr type="w" for="ch" forName="space" refType="w" refFor="ch" refForName="composite" fact="-0.09"/>
                          <dgm:constr type="w" for="ch" ptType="sibTrans" op="equ"/>
                        </dgm:constrLst>
                      </dgm:else>
                    </dgm:choose>
                  </dgm:else>
                </dgm:choose>
              </dgm:else>
            </dgm:choose>
          </dgm:else>
        </dgm:choose>
      </dgm:else>
    </dgm:choose>
    <dgm:ruleLst/>
    <dgm:forEach name="Name6" axis="ch" ptType="node">
      <dgm:layoutNode name="composite">
        <dgm:alg type="composite"/>
        <dgm:shape xmlns:r="http://schemas.openxmlformats.org/officeDocument/2006/relationships" r:blip="">
          <dgm:adjLst/>
        </dgm:shape>
        <dgm:presOf/>
        <dgm:choose name="LayoutLTRorRTL">
          <dgm:if name="LayoutLTR" func="var" arg="dir" op="equ" val="norm">
            <dgm:constrLst>
              <dgm:constr type="w" for="ch" forName="L" refType="w" fact="0.08"/>
              <dgm:constr type="h" for="ch" forName="L" refType="h" fact="0.75"/>
              <dgm:constr type="l" for="ch" forName="L"/>
              <dgm:constr type="l" for="ch" forName="parTx"/>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l" for="ch" forName="desTx" refType="r" refFor="ch" refForName="L"/>
              <dgm:constr type="w" for="ch" forName="desTx" refType="w" fact="0.812"/>
              <dgm:constr type="w" for="ch" forName="EmptyPlaceHolder" refType="w" fact="0.82"/>
              <dgm:constr type="l" for="ch" forName="EmptyPlaceHolder" refType="r" refFor="ch" refForName="L"/>
              <dgm:constr type="b" for="ch" forName="EmptyPlaceHolder" refType="b" refFor="ch" refForName="L"/>
              <dgm:constr type="h" for="ch" forName="EmptyPlaceHolder" refType="t" refFor="ch" refForName="desTx"/>
            </dgm:constrLst>
          </dgm:if>
          <dgm:else name="LayoutRTL">
            <dgm:constrLst>
              <dgm:constr type="w" for="ch" forName="L" refType="w" fact="0.08"/>
              <dgm:constr type="h" for="ch" forName="L" refType="h" fact="0.75"/>
              <dgm:constr type="r" for="ch" forName="L" refType="w"/>
              <dgm:constr type="r" for="ch" forName="parTx" refType="w"/>
              <dgm:constr type="w" for="ch" forName="parTx" refType="w"/>
              <dgm:constr type="h" for="ch" forName="parTx" refType="h" fact="0.25"/>
              <dgm:constr type="t" for="ch" forName="parTx" refType="b" refFor="ch" refForName="L"/>
              <dgm:constr type="t" for="ch" forName="desTx" refType="w" refFor="ch" refForName="L" fact="0.6"/>
              <dgm:constr type="b" for="ch" forName="desTx" refType="t" refFor="ch" refForName="EmptyPlaceHolder"/>
              <dgm:constr type="r" for="ch" forName="desTx" refType="l" refFor="ch" refForName="L"/>
              <dgm:constr type="w" for="ch" forName="desTx" refType="w" fact="0.812"/>
              <dgm:constr type="w" for="ch" forName="EmptyPlaceHolder" refType="w" fact="0.82"/>
              <dgm:constr type="h" for="ch" forName="EmptyPlaceHolder" refType="w" refFor="ch" refForName="L" fact="0.6"/>
              <dgm:constr type="b" for="ch" forName="EmptyPlaceHolder" refType="b" refFor="ch" refForName="L"/>
            </dgm:constrLst>
          </dgm:else>
        </dgm:choose>
        <dgm:layoutNode name="L" styleLbl="solidFgAcc1" moveWith="parTx">
          <dgm:varLst>
            <dgm:chMax val="0"/>
            <dgm:chPref val="0"/>
          </dgm:varLst>
          <dgm:alg type="sp"/>
          <dgm:choose name="Name310">
            <dgm:if name="Name311" func="var" arg="dir" op="equ" val="norm">
              <dgm:shape xmlns:r="http://schemas.openxmlformats.org/officeDocument/2006/relationships" rot="90" type="corner" r:blip="">
                <dgm:adjLst>
                  <dgm:adj idx="1" val="0.01"/>
                  <dgm:adj idx="2" val="0.01"/>
                </dgm:adjLst>
              </dgm:shape>
            </dgm:if>
            <dgm:else name="Name312">
              <dgm:shape xmlns:r="http://schemas.openxmlformats.org/officeDocument/2006/relationships" rot="180" type="corner" r:blip="">
                <dgm:adjLst>
                  <dgm:adj idx="1" val="0.01"/>
                  <dgm:adj idx="2" val="0.01"/>
                </dgm:adjLst>
              </dgm:shape>
            </dgm:else>
          </dgm:choose>
          <dgm:presOf/>
          <dgm:constrLst/>
          <dgm:ruleLst/>
        </dgm:layoutNode>
        <dgm:layoutNode name="parTx" styleLbl="alignNode1">
          <dgm:varLst>
            <dgm:chMax val="0"/>
            <dgm:chPref val="0"/>
            <dgm:bulletEnabled val="1"/>
          </dgm:varLst>
          <dgm:alg type="tx">
            <dgm:param type="txAnchorVert" val="mid"/>
            <dgm:param type="parTxLTRAlign" val="ctr"/>
            <dgm:param type="parTxRTLAlign" val="ctr"/>
          </dgm:alg>
          <dgm:choose name="MakeFirstNodeHomePlate">
            <dgm:if name="IfFirstNode" axis="self" ptType="node" func="pos" op="equ" val="1">
              <dgm:choose name="Name110">
                <dgm:if name="Name111" func="var" arg="dir" op="equ" val="norm">
                  <dgm:shape xmlns:r="http://schemas.openxmlformats.org/officeDocument/2006/relationships" type="homePlate" r:blip="">
                    <dgm:adjLst>
                      <dgm:adj idx="1" val="0.25"/>
                    </dgm:adjLst>
                  </dgm:shape>
                </dgm:if>
                <dgm:else name="Name112">
                  <dgm:shape xmlns:r="http://schemas.openxmlformats.org/officeDocument/2006/relationships" rot="180" type="homePlate" r:blip="">
                    <dgm:adjLst>
                      <dgm:adj idx="1" val="0.25"/>
                    </dgm:adjLst>
                  </dgm:shape>
                </dgm:else>
              </dgm:choose>
            </dgm:if>
            <dgm:else name="MakeRestOfNodesChevrons">
              <dgm:choose name="Name10">
                <dgm:if name="Name11" func="var" arg="dir" op="equ" val="norm">
                  <dgm:shape xmlns:r="http://schemas.openxmlformats.org/officeDocument/2006/relationships" type="chevron" r:blip="">
                    <dgm:adjLst>
                      <dgm:adj idx="1" val="0.25"/>
                    </dgm:adjLst>
                  </dgm:shape>
                </dgm:if>
                <dgm:else name="Name12">
                  <dgm:shape xmlns:r="http://schemas.openxmlformats.org/officeDocument/2006/relationships" rot="180" type="chevron" r:blip="">
                    <dgm:adjLst>
                      <dgm:adj idx="1" val="0.25"/>
                    </dgm:adjLst>
                  </dgm:shape>
                </dgm:else>
              </dgm:choose>
            </dgm:else>
          </dgm:choose>
          <dgm:presOf axis="self" ptType="node"/>
          <dgm:constrLst>
            <dgm:constr type="tMarg" refType="primFontSz"/>
            <dgm:constr type="bMarg" refType="primFontSz"/>
            <dgm:constr type="lMarg" refType="primFontSz" fact="0.5"/>
            <dgm:constr type="rMarg" refType="primFontSz" fact="0.5"/>
          </dgm:constrLst>
          <dgm:ruleLst>
            <dgm:rule type="primFontSz" val="13" fact="NaN" max="NaN"/>
          </dgm:ruleLst>
        </dgm:layoutNode>
        <dgm:layoutNode name="desTx" styleLbl="revTx" moveWith="parTx">
          <dgm:varLst>
            <dgm:chMax val="0"/>
            <dgm:chPref val="0"/>
            <dgm:bulletEnabled val="1"/>
          </dgm:varLst>
          <dgm:choose name="Name210">
            <dgm:if name="Name211" func="var" arg="dir" op="equ" val="norm">
              <dgm:alg type="tx">
                <dgm:param type="txAnchorVert" val="t"/>
                <dgm:param type="parTxLTRAlign" val="l"/>
                <dgm:param type="shpTxLTRAlignCh" val="l"/>
                <dgm:param type="parTxRTLAlign" val="l"/>
                <dgm:param type="shpTxRTLAlignCh" val="l"/>
              </dgm:alg>
            </dgm:if>
            <dgm:else name="Name212">
              <dgm:alg type="tx">
                <dgm:param type="txAnchorVert" val="t"/>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 ptType="node"/>
          <dgm:constrLst>
            <dgm:constr type="tMarg"/>
            <dgm:constr type="bMarg"/>
            <dgm:constr type="lMarg"/>
            <dgm:constr type="rMarg"/>
          </dgm:constrLst>
          <dgm:ruleLst>
            <dgm:rule type="primFontSz" val="11" fact="NaN" max="NaN"/>
            <dgm:rule type="secFontSz" val="9" fact="NaN" max="NaN"/>
          </dgm:ruleLst>
        </dgm:layoutNode>
        <dgm:layoutNode name="EmptyPlaceHolder">
          <dgm:alg type="sp"/>
          <dgm:shape xmlns:r="http://schemas.openxmlformats.org/officeDocument/2006/relationships" r:blip="">
            <dgm:adjLst/>
          </dgm:shape>
          <dgm:presOf/>
          <dgm:constr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C96CF-C3A9-4BB0-853F-0E7C145F4896}" type="datetimeFigureOut">
              <a:rPr lang="en-US" smtClean="0"/>
              <a:t>12/10/2020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00AC3E-18DF-467C-9D23-33AD8809ED8B}" type="slidenum">
              <a:rPr lang="en-US" smtClean="0"/>
              <a:t>‹#›</a:t>
            </a:fld>
            <a:endParaRPr lang="en-US"/>
          </a:p>
        </p:txBody>
      </p:sp>
    </p:spTree>
    <p:extLst>
      <p:ext uri="{BB962C8B-B14F-4D97-AF65-F5344CB8AC3E}">
        <p14:creationId xmlns:p14="http://schemas.microsoft.com/office/powerpoint/2010/main" val="1449850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1600AC3E-18DF-467C-9D23-33AD8809ED8B}" type="slidenum">
              <a:rPr lang="en-US" smtClean="0"/>
              <a:t>1</a:t>
            </a:fld>
            <a:endParaRPr lang="en-US"/>
          </a:p>
        </p:txBody>
      </p:sp>
    </p:spTree>
    <p:extLst>
      <p:ext uri="{BB962C8B-B14F-4D97-AF65-F5344CB8AC3E}">
        <p14:creationId xmlns:p14="http://schemas.microsoft.com/office/powerpoint/2010/main" val="2474147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Désirée</a:t>
            </a:r>
            <a:r>
              <a:rPr lang="en-US" dirty="0"/>
              <a:t>: Simon </a:t>
            </a:r>
            <a:r>
              <a:rPr lang="en-US" dirty="0" err="1"/>
              <a:t>Evenett</a:t>
            </a:r>
            <a:r>
              <a:rPr lang="en-US" dirty="0"/>
              <a:t> is professor for international trade and economic development and MBA director at the University of St. Gallen, Switzerland. He created the leading independent monitor of protectionism. He has served as World Bank official twice. </a:t>
            </a:r>
          </a:p>
          <a:p>
            <a:endParaRPr lang="en-US" dirty="0"/>
          </a:p>
          <a:p>
            <a:r>
              <a:rPr lang="en-US" dirty="0"/>
              <a:t>*********************</a:t>
            </a:r>
          </a:p>
          <a:p>
            <a:endParaRPr lang="en-US" dirty="0"/>
          </a:p>
          <a:p>
            <a:endParaRPr lang="en-US" dirty="0"/>
          </a:p>
          <a:p>
            <a:r>
              <a:rPr lang="en-US" dirty="0"/>
              <a:t>https://www.globaltradealert.org/reports/60</a:t>
            </a:r>
          </a:p>
        </p:txBody>
      </p:sp>
      <p:sp>
        <p:nvSpPr>
          <p:cNvPr id="4" name="Slide Number Placeholder 3"/>
          <p:cNvSpPr>
            <a:spLocks noGrp="1"/>
          </p:cNvSpPr>
          <p:nvPr>
            <p:ph type="sldNum" sz="quarter" idx="5"/>
          </p:nvPr>
        </p:nvSpPr>
        <p:spPr/>
        <p:txBody>
          <a:bodyPr/>
          <a:lstStyle/>
          <a:p>
            <a:fld id="{1600AC3E-18DF-467C-9D23-33AD8809ED8B}" type="slidenum">
              <a:rPr lang="en-US" smtClean="0"/>
              <a:t>10</a:t>
            </a:fld>
            <a:endParaRPr lang="en-US"/>
          </a:p>
        </p:txBody>
      </p:sp>
    </p:spTree>
    <p:extLst>
      <p:ext uri="{BB962C8B-B14F-4D97-AF65-F5344CB8AC3E}">
        <p14:creationId xmlns:p14="http://schemas.microsoft.com/office/powerpoint/2010/main" val="1836047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Désirée</a:t>
            </a:r>
            <a:r>
              <a:rPr lang="en-US" dirty="0"/>
              <a:t>: Prashant Yadav, senior fellow at the Center for Global Development, a think tank based in Washington DC and London. He is also an affiliate professor at INSEAD. He focuses on improving health care supply chains and supply chains for products with social benefits. He has recently published an article on equitable distribution of the </a:t>
            </a:r>
            <a:r>
              <a:rPr lang="en-US" dirty="0" err="1"/>
              <a:t>Covid</a:t>
            </a:r>
            <a:r>
              <a:rPr lang="en-US" dirty="0"/>
              <a:t> vaccine in the Harvard Business Review (April 2020) and given an interview on how the distribution infrastructure will deploy the coronavirus vaccine (CNBC, November 2020).</a:t>
            </a:r>
          </a:p>
          <a:p>
            <a:endParaRPr lang="en-US" dirty="0"/>
          </a:p>
          <a:p>
            <a:endParaRPr lang="en-US" dirty="0"/>
          </a:p>
          <a:p>
            <a:endParaRPr lang="en-US" dirty="0"/>
          </a:p>
          <a:p>
            <a:r>
              <a:rPr lang="en-US" dirty="0"/>
              <a:t>https://hbr.org/2020/04/a-covid-19-vaccine-will-need-equitable-global-distribution</a:t>
            </a:r>
          </a:p>
        </p:txBody>
      </p:sp>
      <p:sp>
        <p:nvSpPr>
          <p:cNvPr id="4" name="Slide Number Placeholder 3"/>
          <p:cNvSpPr>
            <a:spLocks noGrp="1"/>
          </p:cNvSpPr>
          <p:nvPr>
            <p:ph type="sldNum" sz="quarter" idx="5"/>
          </p:nvPr>
        </p:nvSpPr>
        <p:spPr/>
        <p:txBody>
          <a:bodyPr/>
          <a:lstStyle/>
          <a:p>
            <a:fld id="{1600AC3E-18DF-467C-9D23-33AD8809ED8B}" type="slidenum">
              <a:rPr lang="en-US" smtClean="0"/>
              <a:t>11</a:t>
            </a:fld>
            <a:endParaRPr lang="en-US"/>
          </a:p>
        </p:txBody>
      </p:sp>
    </p:spTree>
    <p:extLst>
      <p:ext uri="{BB962C8B-B14F-4D97-AF65-F5344CB8AC3E}">
        <p14:creationId xmlns:p14="http://schemas.microsoft.com/office/powerpoint/2010/main" val="4651942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err="1"/>
              <a:t>Désirée</a:t>
            </a:r>
            <a:r>
              <a:rPr lang="en-US" i="0" dirty="0"/>
              <a:t>:</a:t>
            </a:r>
            <a:r>
              <a:rPr lang="en-US" sz="1200" i="0" kern="1200" dirty="0">
                <a:solidFill>
                  <a:schemeClr val="tx1"/>
                </a:solidFill>
                <a:effectLst/>
                <a:latin typeface="+mn-lt"/>
                <a:ea typeface="+mn-ea"/>
                <a:cs typeface="+mn-cs"/>
              </a:rPr>
              <a:t> Steve Guppy, Director of procurement at Crown Agents, an international development company specializing in international procurement and supply chain. He is working for Crown agents for 30 years in many countries in Africa and Asia.  A supporter and proponent of integrity and transparency within the supply chain. </a:t>
            </a:r>
            <a:endParaRPr lang="en-GB"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 </a:t>
            </a:r>
            <a:endParaRPr lang="en-GB" sz="1200" i="0" kern="1200" dirty="0">
              <a:solidFill>
                <a:schemeClr val="tx1"/>
              </a:solidFill>
              <a:effectLst/>
              <a:latin typeface="+mn-lt"/>
              <a:ea typeface="+mn-ea"/>
              <a:cs typeface="+mn-cs"/>
            </a:endParaRPr>
          </a:p>
          <a:p>
            <a:r>
              <a:rPr lang="en-US" sz="1200" i="0" kern="1200" dirty="0">
                <a:solidFill>
                  <a:schemeClr val="tx1"/>
                </a:solidFill>
                <a:effectLst/>
                <a:latin typeface="+mn-lt"/>
                <a:ea typeface="+mn-ea"/>
                <a:cs typeface="+mn-cs"/>
              </a:rPr>
              <a:t>He will provide some insights from the field, talking briefly about the COVAX model for equal access to vaccines, and then discuss the process of readiness assessments, temperature logging and will touch on issues of supply chain security.</a:t>
            </a:r>
            <a:endParaRPr lang="en-GB" sz="120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03307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600AC3E-18DF-467C-9D23-33AD8809ED8B}" type="slidenum">
              <a:rPr lang="en-US" smtClean="0"/>
              <a:t>14</a:t>
            </a:fld>
            <a:endParaRPr lang="en-US"/>
          </a:p>
        </p:txBody>
      </p:sp>
    </p:spTree>
    <p:extLst>
      <p:ext uri="{BB962C8B-B14F-4D97-AF65-F5344CB8AC3E}">
        <p14:creationId xmlns:p14="http://schemas.microsoft.com/office/powerpoint/2010/main" val="21206451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a:t>
            </a:r>
          </a:p>
        </p:txBody>
      </p:sp>
      <p:sp>
        <p:nvSpPr>
          <p:cNvPr id="4" name="Slide Number Placeholder 3"/>
          <p:cNvSpPr>
            <a:spLocks noGrp="1"/>
          </p:cNvSpPr>
          <p:nvPr>
            <p:ph type="sldNum" sz="quarter" idx="5"/>
          </p:nvPr>
        </p:nvSpPr>
        <p:spPr/>
        <p:txBody>
          <a:bodyPr/>
          <a:lstStyle/>
          <a:p>
            <a:fld id="{1600AC3E-18DF-467C-9D23-33AD8809ED8B}" type="slidenum">
              <a:rPr lang="en-US" smtClean="0"/>
              <a:t>2</a:t>
            </a:fld>
            <a:endParaRPr lang="en-US"/>
          </a:p>
        </p:txBody>
      </p:sp>
    </p:spTree>
    <p:extLst>
      <p:ext uri="{BB962C8B-B14F-4D97-AF65-F5344CB8AC3E}">
        <p14:creationId xmlns:p14="http://schemas.microsoft.com/office/powerpoint/2010/main" val="40901534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Chris:  PhD Candidate in data-driven Public Procurement Law at the University of St. Gallen, lecturer in law and economics at the University of Hamburg and former strategy consultant in the public sector. </a:t>
            </a:r>
          </a:p>
          <a:p>
            <a:endParaRPr lang="en-US" dirty="0"/>
          </a:p>
        </p:txBody>
      </p:sp>
      <p:sp>
        <p:nvSpPr>
          <p:cNvPr id="4" name="Slide Number Placeholder 3"/>
          <p:cNvSpPr>
            <a:spLocks noGrp="1"/>
          </p:cNvSpPr>
          <p:nvPr>
            <p:ph type="sldNum" sz="quarter" idx="5"/>
          </p:nvPr>
        </p:nvSpPr>
        <p:spPr/>
        <p:txBody>
          <a:bodyPr/>
          <a:lstStyle/>
          <a:p>
            <a:fld id="{1600AC3E-18DF-467C-9D23-33AD8809ED8B}" type="slidenum">
              <a:rPr lang="en-US" smtClean="0"/>
              <a:t>3</a:t>
            </a:fld>
            <a:endParaRPr lang="en-US"/>
          </a:p>
        </p:txBody>
      </p:sp>
    </p:spTree>
    <p:extLst>
      <p:ext uri="{BB962C8B-B14F-4D97-AF65-F5344CB8AC3E}">
        <p14:creationId xmlns:p14="http://schemas.microsoft.com/office/powerpoint/2010/main" val="3411579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Desiree to note panelists</a:t>
            </a:r>
          </a:p>
        </p:txBody>
      </p:sp>
      <p:sp>
        <p:nvSpPr>
          <p:cNvPr id="4" name="Slide Number Placeholder 3"/>
          <p:cNvSpPr>
            <a:spLocks noGrp="1"/>
          </p:cNvSpPr>
          <p:nvPr>
            <p:ph type="sldNum" sz="quarter" idx="5"/>
          </p:nvPr>
        </p:nvSpPr>
        <p:spPr/>
        <p:txBody>
          <a:bodyPr/>
          <a:lstStyle/>
          <a:p>
            <a:fld id="{1600AC3E-18DF-467C-9D23-33AD8809ED8B}" type="slidenum">
              <a:rPr lang="en-US" smtClean="0"/>
              <a:t>4</a:t>
            </a:fld>
            <a:endParaRPr lang="en-US"/>
          </a:p>
        </p:txBody>
      </p:sp>
    </p:spTree>
    <p:extLst>
      <p:ext uri="{BB962C8B-B14F-4D97-AF65-F5344CB8AC3E}">
        <p14:creationId xmlns:p14="http://schemas.microsoft.com/office/powerpoint/2010/main" val="1753811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Desiree – quick review of names and topics</a:t>
            </a:r>
          </a:p>
        </p:txBody>
      </p:sp>
      <p:sp>
        <p:nvSpPr>
          <p:cNvPr id="4" name="Slide Number Placeholder 3"/>
          <p:cNvSpPr>
            <a:spLocks noGrp="1"/>
          </p:cNvSpPr>
          <p:nvPr>
            <p:ph type="sldNum" sz="quarter" idx="5"/>
          </p:nvPr>
        </p:nvSpPr>
        <p:spPr/>
        <p:txBody>
          <a:bodyPr/>
          <a:lstStyle/>
          <a:p>
            <a:fld id="{1600AC3E-18DF-467C-9D23-33AD8809ED8B}" type="slidenum">
              <a:rPr lang="en-US" smtClean="0"/>
              <a:t>5</a:t>
            </a:fld>
            <a:endParaRPr lang="en-US"/>
          </a:p>
        </p:txBody>
      </p:sp>
    </p:spTree>
    <p:extLst>
      <p:ext uri="{BB962C8B-B14F-4D97-AF65-F5344CB8AC3E}">
        <p14:creationId xmlns:p14="http://schemas.microsoft.com/office/powerpoint/2010/main" val="194962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Désirée</a:t>
            </a:r>
            <a:r>
              <a:rPr lang="en-US" dirty="0"/>
              <a:t>: President and CEO of Crown Agents USA, international development company that helps governments to reduce poverty and improve health, by providing consultancy, financial services and training. Amanda has worked in international development for nearly 20 years across many countries. </a:t>
            </a: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a:t>
            </a:r>
          </a:p>
          <a:p>
            <a:pPr algn="l"/>
            <a:endParaRPr lang="en-US" b="0" i="0" dirty="0">
              <a:solidFill>
                <a:srgbClr val="222222"/>
              </a:solidFill>
              <a:effectLst/>
              <a:latin typeface="Arial" panose="020B0604020202020204" pitchFamily="34" charset="0"/>
            </a:endParaRPr>
          </a:p>
          <a:p>
            <a:pPr algn="l"/>
            <a:endParaRPr lang="en-US" b="0" i="0" dirty="0">
              <a:solidFill>
                <a:srgbClr val="222222"/>
              </a:solidFill>
              <a:effectLst/>
              <a:latin typeface="Arial" panose="020B0604020202020204" pitchFamily="34" charset="0"/>
            </a:endParaRPr>
          </a:p>
          <a:p>
            <a:pPr algn="l"/>
            <a:r>
              <a:rPr lang="en-US" b="0" i="0" dirty="0">
                <a:solidFill>
                  <a:srgbClr val="222222"/>
                </a:solidFill>
                <a:effectLst/>
                <a:latin typeface="Arial" panose="020B0604020202020204" pitchFamily="34" charset="0"/>
              </a:rPr>
              <a:t>Amanda:  Good morning, afternoon, evening to each of you. I have the distinct pleasure of welcoming everyone. We are thrilled with the amazing turnout and huge interest in today’s webinar!  As </a:t>
            </a:r>
            <a:r>
              <a:rPr lang="en-US" b="0" i="0" dirty="0" err="1">
                <a:solidFill>
                  <a:srgbClr val="222222"/>
                </a:solidFill>
                <a:effectLst/>
                <a:latin typeface="Arial" panose="020B0604020202020204" pitchFamily="34" charset="0"/>
              </a:rPr>
              <a:t>Désirée</a:t>
            </a:r>
            <a:r>
              <a:rPr lang="en-US" b="0" i="0" dirty="0">
                <a:solidFill>
                  <a:srgbClr val="222222"/>
                </a:solidFill>
                <a:effectLst/>
                <a:latin typeface="Arial" panose="020B0604020202020204" pitchFamily="34" charset="0"/>
              </a:rPr>
              <a:t> mentioned, I am President &amp; CEO of Crown Agents USA.  Crown Agents is a global group of companies headquartered in London.  We have over 187 years of procurement experience and expertise delivering supply chain services, tracking and tracing supplies through the last mile in some of the world’s most challenging operating environments from South Sudan to Myanmar. </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We’ve got an absolutely packed agenda bringing together both domestic U.S. and international perspectives!  The news and information has really accelerated over the past week since the U.K. led the world granting the first approval of the “rigorously tested” Pfizer vaccine and got immunizations underway.  </a:t>
            </a:r>
          </a:p>
          <a:p>
            <a:pPr algn="l"/>
            <a:r>
              <a:rPr lang="en-US" b="0" i="0" dirty="0">
                <a:solidFill>
                  <a:srgbClr val="222222"/>
                </a:solidFill>
                <a:effectLst/>
                <a:latin typeface="Arial" panose="020B0604020202020204" pitchFamily="34" charset="0"/>
              </a:rPr>
              <a:t> </a:t>
            </a:r>
          </a:p>
          <a:p>
            <a:pPr algn="l"/>
            <a:r>
              <a:rPr lang="en-US" b="0" i="0" dirty="0">
                <a:solidFill>
                  <a:srgbClr val="222222"/>
                </a:solidFill>
                <a:effectLst/>
                <a:latin typeface="Arial" panose="020B0604020202020204" pitchFamily="34" charset="0"/>
              </a:rPr>
              <a:t>Procurement, distribution, access, and equity issues will abound as more vaccines are expected to secure approval and distribution begins to scale globally through both bilateral agreements and COVAX, co-led by the World Health Organization, GAVI, the vaccine alliance, and the Coalition for Epidemic Preparedness Innovations.  The challenges ahead for the world will be enormous and our panelists are here to walk us through what we can expect in the weeks, months, and even years ahead.  We hope you enjoy the presentations, and very much look forward to your questions. Without further ado I will hand over to my co-panelist, Professor Chris Yukins of George Washington University Law School, to kick us off.</a:t>
            </a:r>
          </a:p>
          <a:p>
            <a:endParaRPr lang="en-US" dirty="0"/>
          </a:p>
        </p:txBody>
      </p:sp>
      <p:sp>
        <p:nvSpPr>
          <p:cNvPr id="4" name="Slide Number Placeholder 3"/>
          <p:cNvSpPr>
            <a:spLocks noGrp="1"/>
          </p:cNvSpPr>
          <p:nvPr>
            <p:ph type="sldNum" sz="quarter" idx="5"/>
          </p:nvPr>
        </p:nvSpPr>
        <p:spPr/>
        <p:txBody>
          <a:bodyPr/>
          <a:lstStyle/>
          <a:p>
            <a:fld id="{1600AC3E-18DF-467C-9D23-33AD8809ED8B}" type="slidenum">
              <a:rPr lang="en-US" smtClean="0"/>
              <a:t>6</a:t>
            </a:fld>
            <a:endParaRPr lang="en-US"/>
          </a:p>
        </p:txBody>
      </p:sp>
    </p:spTree>
    <p:extLst>
      <p:ext uri="{BB962C8B-B14F-4D97-AF65-F5344CB8AC3E}">
        <p14:creationId xmlns:p14="http://schemas.microsoft.com/office/powerpoint/2010/main" val="18549651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Amanda: Christopher Yukins, Professor for government procurement at Georgetown University Law School. Many years of experience as trial attorney at the US Department of Justice. He was an advisor to the US delegation on the working group of the UN Commission on International Trade Law UNCITRAL model procurement law.  </a:t>
            </a:r>
          </a:p>
          <a:p>
            <a:endParaRPr lang="en-US" dirty="0"/>
          </a:p>
          <a:p>
            <a:endParaRPr lang="en-US" dirty="0"/>
          </a:p>
          <a:p>
            <a:r>
              <a:rPr lang="en-US" dirty="0"/>
              <a:t>******</a:t>
            </a:r>
          </a:p>
          <a:p>
            <a:endParaRPr lang="en-US" dirty="0"/>
          </a:p>
          <a:p>
            <a:r>
              <a:rPr lang="en-US" dirty="0"/>
              <a:t>U.S. Centers for Disease Control &amp; Prevention (CDC) – Information on vaccine distribution - https://www.cdc.gov/coronavirus/2019-ncov/vaccines/recommendations-process.html</a:t>
            </a:r>
          </a:p>
          <a:p>
            <a:endParaRPr lang="en-US" dirty="0"/>
          </a:p>
          <a:p>
            <a:r>
              <a:rPr lang="en-US" dirty="0"/>
              <a:t>Washington Post, What Happens Next? https://www.washingtonpost.com/health/2020/11/17/covid-vaccines-what-you-need-to-know/?arc404=true</a:t>
            </a:r>
          </a:p>
          <a:p>
            <a:endParaRPr lang="en-US" dirty="0"/>
          </a:p>
          <a:p>
            <a:r>
              <a:rPr lang="en-US" dirty="0"/>
              <a:t>https://slate.com/news-and-politics/2020/12/russia-britain-covid-19-vaccine-rollout.html</a:t>
            </a:r>
          </a:p>
          <a:p>
            <a:endParaRPr lang="en-US" dirty="0"/>
          </a:p>
        </p:txBody>
      </p:sp>
      <p:sp>
        <p:nvSpPr>
          <p:cNvPr id="4" name="Slide Number Placeholder 3"/>
          <p:cNvSpPr>
            <a:spLocks noGrp="1"/>
          </p:cNvSpPr>
          <p:nvPr>
            <p:ph type="sldNum" sz="quarter" idx="5"/>
          </p:nvPr>
        </p:nvSpPr>
        <p:spPr/>
        <p:txBody>
          <a:bodyPr/>
          <a:lstStyle/>
          <a:p>
            <a:fld id="{1600AC3E-18DF-467C-9D23-33AD8809ED8B}" type="slidenum">
              <a:rPr lang="en-US" smtClean="0"/>
              <a:t>7</a:t>
            </a:fld>
            <a:endParaRPr lang="en-US"/>
          </a:p>
        </p:txBody>
      </p:sp>
    </p:spTree>
    <p:extLst>
      <p:ext uri="{BB962C8B-B14F-4D97-AF65-F5344CB8AC3E}">
        <p14:creationId xmlns:p14="http://schemas.microsoft.com/office/powerpoint/2010/main" val="3805934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Désirée</a:t>
            </a:r>
            <a:r>
              <a:rPr lang="en-US" dirty="0"/>
              <a:t>: Maribel Ramos, legislative director for health at the National Governors Association.  NGA is a very influential non-partisan organization that consists of the 50 state governors of the United States. The NGA is an important public policy instrument between state governments and the federal government. They represent state policies at the White house.</a:t>
            </a:r>
          </a:p>
          <a:p>
            <a:endParaRPr lang="en-US" dirty="0"/>
          </a:p>
          <a:p>
            <a:endParaRPr lang="en-US" dirty="0"/>
          </a:p>
          <a:p>
            <a:r>
              <a:rPr lang="en-US" dirty="0"/>
              <a:t>********************</a:t>
            </a:r>
          </a:p>
          <a:p>
            <a:endParaRPr lang="en-US" dirty="0"/>
          </a:p>
          <a:p>
            <a:r>
              <a:rPr lang="en-US" dirty="0"/>
              <a:t>https://www.nga.org/wp-content/uploads/2020/11/Vaccine-Distribution-and-Administration-Systems-and-Data-Flow.pdf</a:t>
            </a:r>
          </a:p>
        </p:txBody>
      </p:sp>
      <p:sp>
        <p:nvSpPr>
          <p:cNvPr id="4" name="Slide Number Placeholder 3"/>
          <p:cNvSpPr>
            <a:spLocks noGrp="1"/>
          </p:cNvSpPr>
          <p:nvPr>
            <p:ph type="sldNum" sz="quarter" idx="5"/>
          </p:nvPr>
        </p:nvSpPr>
        <p:spPr/>
        <p:txBody>
          <a:bodyPr/>
          <a:lstStyle/>
          <a:p>
            <a:fld id="{1600AC3E-18DF-467C-9D23-33AD8809ED8B}" type="slidenum">
              <a:rPr lang="en-US" smtClean="0"/>
              <a:t>8</a:t>
            </a:fld>
            <a:endParaRPr lang="en-US"/>
          </a:p>
        </p:txBody>
      </p:sp>
    </p:spTree>
    <p:extLst>
      <p:ext uri="{BB962C8B-B14F-4D97-AF65-F5344CB8AC3E}">
        <p14:creationId xmlns:p14="http://schemas.microsoft.com/office/powerpoint/2010/main" val="8167441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Désirée</a:t>
            </a:r>
            <a:r>
              <a:rPr lang="en-US" dirty="0"/>
              <a:t>: Rob Handfield, Professor of Supply Chain Management at the North Carolina State University. He has co-authored many books on supply chain management, and consulted many Forbes 500 companies. He is consulting editor of the Journal of Operations Management.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600AC3E-18DF-467C-9D23-33AD8809ED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74715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98D3-6D97-4B9B-8B0F-42796D785B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C0460A2-3BA8-413F-B3E2-29DC6539D6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74CE1B1-AA6B-44CF-988E-E4C5DF343888}"/>
              </a:ext>
            </a:extLst>
          </p:cNvPr>
          <p:cNvSpPr>
            <a:spLocks noGrp="1"/>
          </p:cNvSpPr>
          <p:nvPr>
            <p:ph type="dt" sz="half" idx="10"/>
          </p:nvPr>
        </p:nvSpPr>
        <p:spPr/>
        <p:txBody>
          <a:bodyPr/>
          <a:lstStyle/>
          <a:p>
            <a:fld id="{9FAA65F8-AA50-44E7-A030-4DF09E3FDD3A}" type="datetime1">
              <a:rPr lang="en-US" smtClean="0"/>
              <a:t>12/10/2020</a:t>
            </a:fld>
            <a:endParaRPr lang="en-US"/>
          </a:p>
        </p:txBody>
      </p:sp>
      <p:sp>
        <p:nvSpPr>
          <p:cNvPr id="5" name="Footer Placeholder 4">
            <a:extLst>
              <a:ext uri="{FF2B5EF4-FFF2-40B4-BE49-F238E27FC236}">
                <a16:creationId xmlns:a16="http://schemas.microsoft.com/office/drawing/2014/main" id="{B5FD0E06-5112-4966-90C8-1E57FC9C60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976727-0882-44A3-80CB-320D957D2E16}"/>
              </a:ext>
            </a:extLst>
          </p:cNvPr>
          <p:cNvSpPr>
            <a:spLocks noGrp="1"/>
          </p:cNvSpPr>
          <p:nvPr>
            <p:ph type="sldNum" sz="quarter" idx="12"/>
          </p:nvPr>
        </p:nvSpPr>
        <p:spPr/>
        <p:txBody>
          <a:bodyPr/>
          <a:lstStyle/>
          <a:p>
            <a:fld id="{30396B37-1226-406A-A41E-4D0FC050F91A}" type="slidenum">
              <a:rPr lang="en-US" smtClean="0"/>
              <a:t>‹#›</a:t>
            </a:fld>
            <a:endParaRPr lang="en-US"/>
          </a:p>
        </p:txBody>
      </p:sp>
    </p:spTree>
    <p:extLst>
      <p:ext uri="{BB962C8B-B14F-4D97-AF65-F5344CB8AC3E}">
        <p14:creationId xmlns:p14="http://schemas.microsoft.com/office/powerpoint/2010/main" val="30341369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EBDF16-13FD-49C8-A648-97D57D683FA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1C54988-0590-48A3-8444-93C4A477F19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6E8EB9-2778-4D61-B7EE-548478B6662A}"/>
              </a:ext>
            </a:extLst>
          </p:cNvPr>
          <p:cNvSpPr>
            <a:spLocks noGrp="1"/>
          </p:cNvSpPr>
          <p:nvPr>
            <p:ph type="dt" sz="half" idx="10"/>
          </p:nvPr>
        </p:nvSpPr>
        <p:spPr/>
        <p:txBody>
          <a:bodyPr/>
          <a:lstStyle/>
          <a:p>
            <a:fld id="{7F9F4870-1CDF-49AA-83E3-6A5C2DD5C567}" type="datetime1">
              <a:rPr lang="en-US" smtClean="0"/>
              <a:t>12/10/2020</a:t>
            </a:fld>
            <a:endParaRPr lang="en-US"/>
          </a:p>
        </p:txBody>
      </p:sp>
      <p:sp>
        <p:nvSpPr>
          <p:cNvPr id="5" name="Footer Placeholder 4">
            <a:extLst>
              <a:ext uri="{FF2B5EF4-FFF2-40B4-BE49-F238E27FC236}">
                <a16:creationId xmlns:a16="http://schemas.microsoft.com/office/drawing/2014/main" id="{04459EE3-2879-4B37-AD5E-A038047613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76C32E-8D98-4B88-B963-7516865F41C6}"/>
              </a:ext>
            </a:extLst>
          </p:cNvPr>
          <p:cNvSpPr>
            <a:spLocks noGrp="1"/>
          </p:cNvSpPr>
          <p:nvPr>
            <p:ph type="sldNum" sz="quarter" idx="12"/>
          </p:nvPr>
        </p:nvSpPr>
        <p:spPr/>
        <p:txBody>
          <a:bodyPr/>
          <a:lstStyle/>
          <a:p>
            <a:fld id="{30396B37-1226-406A-A41E-4D0FC050F91A}" type="slidenum">
              <a:rPr lang="en-US" smtClean="0"/>
              <a:t>‹#›</a:t>
            </a:fld>
            <a:endParaRPr lang="en-US"/>
          </a:p>
        </p:txBody>
      </p:sp>
    </p:spTree>
    <p:extLst>
      <p:ext uri="{BB962C8B-B14F-4D97-AF65-F5344CB8AC3E}">
        <p14:creationId xmlns:p14="http://schemas.microsoft.com/office/powerpoint/2010/main" val="731671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B4DBB1B-808B-4AFE-862F-62876C02E18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0518BB3-3DF9-44B7-9F33-CA8D752D41C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345908B-A02E-48EA-B471-F73D37907B84}"/>
              </a:ext>
            </a:extLst>
          </p:cNvPr>
          <p:cNvSpPr>
            <a:spLocks noGrp="1"/>
          </p:cNvSpPr>
          <p:nvPr>
            <p:ph type="dt" sz="half" idx="10"/>
          </p:nvPr>
        </p:nvSpPr>
        <p:spPr/>
        <p:txBody>
          <a:bodyPr/>
          <a:lstStyle/>
          <a:p>
            <a:fld id="{D411C0D0-7759-40CD-9E7C-7C3181CE9AC9}" type="datetime1">
              <a:rPr lang="en-US" smtClean="0"/>
              <a:t>12/10/2020</a:t>
            </a:fld>
            <a:endParaRPr lang="en-US"/>
          </a:p>
        </p:txBody>
      </p:sp>
      <p:sp>
        <p:nvSpPr>
          <p:cNvPr id="5" name="Footer Placeholder 4">
            <a:extLst>
              <a:ext uri="{FF2B5EF4-FFF2-40B4-BE49-F238E27FC236}">
                <a16:creationId xmlns:a16="http://schemas.microsoft.com/office/drawing/2014/main" id="{D31709F8-B6F3-4529-B061-D79064F433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60C1C52-09D3-429B-A835-69598D21EB09}"/>
              </a:ext>
            </a:extLst>
          </p:cNvPr>
          <p:cNvSpPr>
            <a:spLocks noGrp="1"/>
          </p:cNvSpPr>
          <p:nvPr>
            <p:ph type="sldNum" sz="quarter" idx="12"/>
          </p:nvPr>
        </p:nvSpPr>
        <p:spPr/>
        <p:txBody>
          <a:bodyPr/>
          <a:lstStyle/>
          <a:p>
            <a:fld id="{30396B37-1226-406A-A41E-4D0FC050F91A}" type="slidenum">
              <a:rPr lang="en-US" smtClean="0"/>
              <a:t>‹#›</a:t>
            </a:fld>
            <a:endParaRPr lang="en-US"/>
          </a:p>
        </p:txBody>
      </p:sp>
    </p:spTree>
    <p:extLst>
      <p:ext uri="{BB962C8B-B14F-4D97-AF65-F5344CB8AC3E}">
        <p14:creationId xmlns:p14="http://schemas.microsoft.com/office/powerpoint/2010/main" val="27792954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3BE931C-4BCD-4BCC-B2BD-858F28881CD7}" type="datetime1">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11198549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0A5F105-16D9-4122-A4DE-BA78243EC89A}" type="datetime1">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566656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4C1B418-A2D9-4D8E-B9DC-E6C1A9C37E26}" type="datetime1">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0435533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393F4AA-EBED-492F-9EA8-15F00D4AE1CF}" type="datetime1">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767472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3C49529-A287-4A77-924E-026D8458A1A2}" type="datetime1">
              <a:rPr lang="en-US" smtClean="0"/>
              <a:t>12/10/2020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716136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D1339C9-84C8-47DB-817E-8CBDF1EB6D70}" type="datetime1">
              <a:rPr lang="en-US" smtClean="0"/>
              <a:t>12/10/2020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5634071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FE1460-8906-40DE-8E66-A36F4E439CEF}" type="datetime1">
              <a:rPr lang="en-US" smtClean="0"/>
              <a:t>12/10/2020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6127210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587923B-EC7F-42B2-A3F2-62622985EC7D}" type="datetime1">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3890244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66F912-1827-4037-A7E1-0999755C39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61593E-2156-4662-8848-4375B372C33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49306E-C208-4B4E-B60A-AE4E20E82965}"/>
              </a:ext>
            </a:extLst>
          </p:cNvPr>
          <p:cNvSpPr>
            <a:spLocks noGrp="1"/>
          </p:cNvSpPr>
          <p:nvPr>
            <p:ph type="dt" sz="half" idx="10"/>
          </p:nvPr>
        </p:nvSpPr>
        <p:spPr/>
        <p:txBody>
          <a:bodyPr/>
          <a:lstStyle/>
          <a:p>
            <a:fld id="{10482CEB-CF3A-4776-A71B-CCA55A69D1E2}" type="datetime1">
              <a:rPr lang="en-US" smtClean="0"/>
              <a:t>12/10/2020</a:t>
            </a:fld>
            <a:endParaRPr lang="en-US"/>
          </a:p>
        </p:txBody>
      </p:sp>
      <p:sp>
        <p:nvSpPr>
          <p:cNvPr id="5" name="Footer Placeholder 4">
            <a:extLst>
              <a:ext uri="{FF2B5EF4-FFF2-40B4-BE49-F238E27FC236}">
                <a16:creationId xmlns:a16="http://schemas.microsoft.com/office/drawing/2014/main" id="{CAA3D365-9DA7-49C7-A239-136E185A7E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05DAC3-8742-472C-85D0-F79F8B18F8EF}"/>
              </a:ext>
            </a:extLst>
          </p:cNvPr>
          <p:cNvSpPr>
            <a:spLocks noGrp="1"/>
          </p:cNvSpPr>
          <p:nvPr>
            <p:ph type="sldNum" sz="quarter" idx="12"/>
          </p:nvPr>
        </p:nvSpPr>
        <p:spPr/>
        <p:txBody>
          <a:bodyPr/>
          <a:lstStyle/>
          <a:p>
            <a:fld id="{30396B37-1226-406A-A41E-4D0FC050F91A}" type="slidenum">
              <a:rPr lang="en-US" smtClean="0"/>
              <a:t>‹#›</a:t>
            </a:fld>
            <a:endParaRPr lang="en-US"/>
          </a:p>
        </p:txBody>
      </p:sp>
    </p:spTree>
    <p:extLst>
      <p:ext uri="{BB962C8B-B14F-4D97-AF65-F5344CB8AC3E}">
        <p14:creationId xmlns:p14="http://schemas.microsoft.com/office/powerpoint/2010/main" val="39656490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2D0BA8C-05FD-4E2F-B86C-4E338A618DA3}" type="datetime1">
              <a:rPr lang="en-US" smtClean="0"/>
              <a:t>12/10/2020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14753706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AB6CDB-B80B-4280-A021-2E573BB4910D}" type="datetime1">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23254209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3DB4168-2CC4-486C-862A-551C0BC6F141}" type="datetime1">
              <a:rPr lang="en-US" smtClean="0"/>
              <a:t>12/10/2020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7E00706-0634-498A-A29E-752CB46CF188}" type="slidenum">
              <a:rPr lang="en-US" smtClean="0"/>
              <a:t>‹#›</a:t>
            </a:fld>
            <a:endParaRPr lang="en-US"/>
          </a:p>
        </p:txBody>
      </p:sp>
    </p:spTree>
    <p:extLst>
      <p:ext uri="{BB962C8B-B14F-4D97-AF65-F5344CB8AC3E}">
        <p14:creationId xmlns:p14="http://schemas.microsoft.com/office/powerpoint/2010/main" val="13196630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024D5-77F0-4B01-8194-EF954DD39A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704C91F-73EE-40A6-BEAE-5E917B7A7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798701C-23C7-4B98-9E2B-A1868B83C447}"/>
              </a:ext>
            </a:extLst>
          </p:cNvPr>
          <p:cNvSpPr>
            <a:spLocks noGrp="1"/>
          </p:cNvSpPr>
          <p:nvPr>
            <p:ph type="dt" sz="half" idx="10"/>
          </p:nvPr>
        </p:nvSpPr>
        <p:spPr/>
        <p:txBody>
          <a:bodyPr/>
          <a:lstStyle/>
          <a:p>
            <a:fld id="{DA18F813-CB60-467C-978B-84AC3150EBB2}" type="datetime1">
              <a:rPr lang="en-US" smtClean="0"/>
              <a:t>12/10/2020</a:t>
            </a:fld>
            <a:endParaRPr lang="en-US"/>
          </a:p>
        </p:txBody>
      </p:sp>
      <p:sp>
        <p:nvSpPr>
          <p:cNvPr id="5" name="Footer Placeholder 4">
            <a:extLst>
              <a:ext uri="{FF2B5EF4-FFF2-40B4-BE49-F238E27FC236}">
                <a16:creationId xmlns:a16="http://schemas.microsoft.com/office/drawing/2014/main" id="{9C73F93C-2BE3-4E9C-A9C6-7AB87FF114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553C7A6-6B38-44CF-949B-8FC52B28E8DC}"/>
              </a:ext>
            </a:extLst>
          </p:cNvPr>
          <p:cNvSpPr>
            <a:spLocks noGrp="1"/>
          </p:cNvSpPr>
          <p:nvPr>
            <p:ph type="sldNum" sz="quarter" idx="12"/>
          </p:nvPr>
        </p:nvSpPr>
        <p:spPr/>
        <p:txBody>
          <a:bodyPr/>
          <a:lstStyle/>
          <a:p>
            <a:fld id="{C078D849-6CC5-4E0A-A5A8-4969C806CEBF}" type="slidenum">
              <a:rPr lang="en-US" smtClean="0"/>
              <a:t>‹#›</a:t>
            </a:fld>
            <a:endParaRPr lang="en-US"/>
          </a:p>
        </p:txBody>
      </p:sp>
    </p:spTree>
    <p:extLst>
      <p:ext uri="{BB962C8B-B14F-4D97-AF65-F5344CB8AC3E}">
        <p14:creationId xmlns:p14="http://schemas.microsoft.com/office/powerpoint/2010/main" val="240009108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563FE6-3A4D-4050-853D-8BF2229756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E7F486-2F46-4FB3-BAAE-5A2340731BE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3B726-7257-4242-9017-3A2F0C128100}"/>
              </a:ext>
            </a:extLst>
          </p:cNvPr>
          <p:cNvSpPr>
            <a:spLocks noGrp="1"/>
          </p:cNvSpPr>
          <p:nvPr>
            <p:ph type="dt" sz="half" idx="10"/>
          </p:nvPr>
        </p:nvSpPr>
        <p:spPr/>
        <p:txBody>
          <a:bodyPr/>
          <a:lstStyle/>
          <a:p>
            <a:fld id="{2088D392-5A9F-4749-A328-573C0BBEC3E7}" type="datetime1">
              <a:rPr lang="en-US" smtClean="0"/>
              <a:t>12/10/2020</a:t>
            </a:fld>
            <a:endParaRPr lang="en-US"/>
          </a:p>
        </p:txBody>
      </p:sp>
      <p:sp>
        <p:nvSpPr>
          <p:cNvPr id="5" name="Footer Placeholder 4">
            <a:extLst>
              <a:ext uri="{FF2B5EF4-FFF2-40B4-BE49-F238E27FC236}">
                <a16:creationId xmlns:a16="http://schemas.microsoft.com/office/drawing/2014/main" id="{7DFF48D2-A6B6-4947-9914-14706219C0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6286402-7239-4E1A-BAE7-12D1D0B1C2EC}"/>
              </a:ext>
            </a:extLst>
          </p:cNvPr>
          <p:cNvSpPr>
            <a:spLocks noGrp="1"/>
          </p:cNvSpPr>
          <p:nvPr>
            <p:ph type="sldNum" sz="quarter" idx="12"/>
          </p:nvPr>
        </p:nvSpPr>
        <p:spPr/>
        <p:txBody>
          <a:bodyPr/>
          <a:lstStyle/>
          <a:p>
            <a:fld id="{C078D849-6CC5-4E0A-A5A8-4969C806CEBF}" type="slidenum">
              <a:rPr lang="en-US" smtClean="0"/>
              <a:t>‹#›</a:t>
            </a:fld>
            <a:endParaRPr lang="en-US"/>
          </a:p>
        </p:txBody>
      </p:sp>
    </p:spTree>
    <p:extLst>
      <p:ext uri="{BB962C8B-B14F-4D97-AF65-F5344CB8AC3E}">
        <p14:creationId xmlns:p14="http://schemas.microsoft.com/office/powerpoint/2010/main" val="41570429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8454D-131D-479C-85FB-99B0B7A7EBD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D261B4-B3C9-4BD1-BE8A-3F399F5F7E6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04BBDFD-9EB4-42D2-B162-8D4BD3BCCDC8}"/>
              </a:ext>
            </a:extLst>
          </p:cNvPr>
          <p:cNvSpPr>
            <a:spLocks noGrp="1"/>
          </p:cNvSpPr>
          <p:nvPr>
            <p:ph type="dt" sz="half" idx="10"/>
          </p:nvPr>
        </p:nvSpPr>
        <p:spPr/>
        <p:txBody>
          <a:bodyPr/>
          <a:lstStyle/>
          <a:p>
            <a:fld id="{2A39AC17-40D5-4C55-A275-C8A384519F61}" type="datetime1">
              <a:rPr lang="en-US" smtClean="0"/>
              <a:t>12/10/2020</a:t>
            </a:fld>
            <a:endParaRPr lang="en-US"/>
          </a:p>
        </p:txBody>
      </p:sp>
      <p:sp>
        <p:nvSpPr>
          <p:cNvPr id="5" name="Footer Placeholder 4">
            <a:extLst>
              <a:ext uri="{FF2B5EF4-FFF2-40B4-BE49-F238E27FC236}">
                <a16:creationId xmlns:a16="http://schemas.microsoft.com/office/drawing/2014/main" id="{3301022F-2A46-4234-8E0E-6F7921DD3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7A7665-D239-4B69-98A5-3B3388DB2D64}"/>
              </a:ext>
            </a:extLst>
          </p:cNvPr>
          <p:cNvSpPr>
            <a:spLocks noGrp="1"/>
          </p:cNvSpPr>
          <p:nvPr>
            <p:ph type="sldNum" sz="quarter" idx="12"/>
          </p:nvPr>
        </p:nvSpPr>
        <p:spPr/>
        <p:txBody>
          <a:bodyPr/>
          <a:lstStyle/>
          <a:p>
            <a:fld id="{C078D849-6CC5-4E0A-A5A8-4969C806CEBF}" type="slidenum">
              <a:rPr lang="en-US" smtClean="0"/>
              <a:t>‹#›</a:t>
            </a:fld>
            <a:endParaRPr lang="en-US"/>
          </a:p>
        </p:txBody>
      </p:sp>
    </p:spTree>
    <p:extLst>
      <p:ext uri="{BB962C8B-B14F-4D97-AF65-F5344CB8AC3E}">
        <p14:creationId xmlns:p14="http://schemas.microsoft.com/office/powerpoint/2010/main" val="13318897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7565C-1BCF-4E98-B372-94C4081E07C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8AD2AF0-0E26-4F57-BC05-A0D7D2D3CE4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D69B4A9-1E43-41A8-B557-9A889F9059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18FEC6-AF2C-4FC7-AFE8-4644A86E9635}"/>
              </a:ext>
            </a:extLst>
          </p:cNvPr>
          <p:cNvSpPr>
            <a:spLocks noGrp="1"/>
          </p:cNvSpPr>
          <p:nvPr>
            <p:ph type="dt" sz="half" idx="10"/>
          </p:nvPr>
        </p:nvSpPr>
        <p:spPr/>
        <p:txBody>
          <a:bodyPr/>
          <a:lstStyle/>
          <a:p>
            <a:fld id="{2A0670E1-4CA7-41A5-A50E-2B6180DCAE0C}" type="datetime1">
              <a:rPr lang="en-US" smtClean="0"/>
              <a:t>12/10/2020</a:t>
            </a:fld>
            <a:endParaRPr lang="en-US"/>
          </a:p>
        </p:txBody>
      </p:sp>
      <p:sp>
        <p:nvSpPr>
          <p:cNvPr id="6" name="Footer Placeholder 5">
            <a:extLst>
              <a:ext uri="{FF2B5EF4-FFF2-40B4-BE49-F238E27FC236}">
                <a16:creationId xmlns:a16="http://schemas.microsoft.com/office/drawing/2014/main" id="{54E277F0-29C1-4C2B-A648-56F90391D7E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72939D6-2CEC-4831-B4E4-53F1E83236C3}"/>
              </a:ext>
            </a:extLst>
          </p:cNvPr>
          <p:cNvSpPr>
            <a:spLocks noGrp="1"/>
          </p:cNvSpPr>
          <p:nvPr>
            <p:ph type="sldNum" sz="quarter" idx="12"/>
          </p:nvPr>
        </p:nvSpPr>
        <p:spPr/>
        <p:txBody>
          <a:bodyPr/>
          <a:lstStyle/>
          <a:p>
            <a:fld id="{C078D849-6CC5-4E0A-A5A8-4969C806CEBF}" type="slidenum">
              <a:rPr lang="en-US" smtClean="0"/>
              <a:t>‹#›</a:t>
            </a:fld>
            <a:endParaRPr lang="en-US"/>
          </a:p>
        </p:txBody>
      </p:sp>
    </p:spTree>
    <p:extLst>
      <p:ext uri="{BB962C8B-B14F-4D97-AF65-F5344CB8AC3E}">
        <p14:creationId xmlns:p14="http://schemas.microsoft.com/office/powerpoint/2010/main" val="3711681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F58C8-2977-47EB-89B3-76799E844D0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57E8E-8EE6-40F1-B77C-F186A389F9C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18B227-DC46-447C-91AC-9EAAC58FB3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1B1DF-89D4-4631-927E-962C80EE93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D8083AC-3FAD-44AE-B7E7-5E5E2E3DAE3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42F568-27E3-4092-8198-537CF0EBE5EC}"/>
              </a:ext>
            </a:extLst>
          </p:cNvPr>
          <p:cNvSpPr>
            <a:spLocks noGrp="1"/>
          </p:cNvSpPr>
          <p:nvPr>
            <p:ph type="dt" sz="half" idx="10"/>
          </p:nvPr>
        </p:nvSpPr>
        <p:spPr/>
        <p:txBody>
          <a:bodyPr/>
          <a:lstStyle/>
          <a:p>
            <a:fld id="{246034B8-93A6-4D6E-8A27-801F9C357FE0}" type="datetime1">
              <a:rPr lang="en-US" smtClean="0"/>
              <a:t>12/10/2020</a:t>
            </a:fld>
            <a:endParaRPr lang="en-US"/>
          </a:p>
        </p:txBody>
      </p:sp>
      <p:sp>
        <p:nvSpPr>
          <p:cNvPr id="8" name="Footer Placeholder 7">
            <a:extLst>
              <a:ext uri="{FF2B5EF4-FFF2-40B4-BE49-F238E27FC236}">
                <a16:creationId xmlns:a16="http://schemas.microsoft.com/office/drawing/2014/main" id="{EAE5B0F7-1C38-49E3-B76D-B88FA8FF26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22F11BE-36D1-4168-9242-94BA3D2B617E}"/>
              </a:ext>
            </a:extLst>
          </p:cNvPr>
          <p:cNvSpPr>
            <a:spLocks noGrp="1"/>
          </p:cNvSpPr>
          <p:nvPr>
            <p:ph type="sldNum" sz="quarter" idx="12"/>
          </p:nvPr>
        </p:nvSpPr>
        <p:spPr/>
        <p:txBody>
          <a:bodyPr/>
          <a:lstStyle/>
          <a:p>
            <a:fld id="{C078D849-6CC5-4E0A-A5A8-4969C806CEBF}" type="slidenum">
              <a:rPr lang="en-US" smtClean="0"/>
              <a:t>‹#›</a:t>
            </a:fld>
            <a:endParaRPr lang="en-US"/>
          </a:p>
        </p:txBody>
      </p:sp>
    </p:spTree>
    <p:extLst>
      <p:ext uri="{BB962C8B-B14F-4D97-AF65-F5344CB8AC3E}">
        <p14:creationId xmlns:p14="http://schemas.microsoft.com/office/powerpoint/2010/main" val="11608618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61EC82-EE41-4664-97F9-60A52B503AC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25F9D53-387E-42E4-883E-ED7DE8F778A1}"/>
              </a:ext>
            </a:extLst>
          </p:cNvPr>
          <p:cNvSpPr>
            <a:spLocks noGrp="1"/>
          </p:cNvSpPr>
          <p:nvPr>
            <p:ph type="dt" sz="half" idx="10"/>
          </p:nvPr>
        </p:nvSpPr>
        <p:spPr/>
        <p:txBody>
          <a:bodyPr/>
          <a:lstStyle/>
          <a:p>
            <a:fld id="{68300D38-59C3-46A2-B2AA-ED16CC1B1CE6}" type="datetime1">
              <a:rPr lang="en-US" smtClean="0"/>
              <a:t>12/10/2020</a:t>
            </a:fld>
            <a:endParaRPr lang="en-US"/>
          </a:p>
        </p:txBody>
      </p:sp>
      <p:sp>
        <p:nvSpPr>
          <p:cNvPr id="4" name="Footer Placeholder 3">
            <a:extLst>
              <a:ext uri="{FF2B5EF4-FFF2-40B4-BE49-F238E27FC236}">
                <a16:creationId xmlns:a16="http://schemas.microsoft.com/office/drawing/2014/main" id="{D89F44F3-4394-4BD0-BFE6-31F0BFBCA31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2AD298-85ED-479C-8143-E032E0C9A74E}"/>
              </a:ext>
            </a:extLst>
          </p:cNvPr>
          <p:cNvSpPr>
            <a:spLocks noGrp="1"/>
          </p:cNvSpPr>
          <p:nvPr>
            <p:ph type="sldNum" sz="quarter" idx="12"/>
          </p:nvPr>
        </p:nvSpPr>
        <p:spPr/>
        <p:txBody>
          <a:bodyPr/>
          <a:lstStyle/>
          <a:p>
            <a:fld id="{C078D849-6CC5-4E0A-A5A8-4969C806CEBF}" type="slidenum">
              <a:rPr lang="en-US" smtClean="0"/>
              <a:t>‹#›</a:t>
            </a:fld>
            <a:endParaRPr lang="en-US"/>
          </a:p>
        </p:txBody>
      </p:sp>
    </p:spTree>
    <p:extLst>
      <p:ext uri="{BB962C8B-B14F-4D97-AF65-F5344CB8AC3E}">
        <p14:creationId xmlns:p14="http://schemas.microsoft.com/office/powerpoint/2010/main" val="1181213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05EBF2-9CC5-411B-9020-B13BE0CE1FA8}"/>
              </a:ext>
            </a:extLst>
          </p:cNvPr>
          <p:cNvSpPr>
            <a:spLocks noGrp="1"/>
          </p:cNvSpPr>
          <p:nvPr>
            <p:ph type="dt" sz="half" idx="10"/>
          </p:nvPr>
        </p:nvSpPr>
        <p:spPr/>
        <p:txBody>
          <a:bodyPr/>
          <a:lstStyle/>
          <a:p>
            <a:fld id="{CC9B63A4-F033-4AD9-BE09-FA3769CFC56C}" type="datetime1">
              <a:rPr lang="en-US" smtClean="0"/>
              <a:t>12/10/2020</a:t>
            </a:fld>
            <a:endParaRPr lang="en-US"/>
          </a:p>
        </p:txBody>
      </p:sp>
      <p:sp>
        <p:nvSpPr>
          <p:cNvPr id="3" name="Footer Placeholder 2">
            <a:extLst>
              <a:ext uri="{FF2B5EF4-FFF2-40B4-BE49-F238E27FC236}">
                <a16:creationId xmlns:a16="http://schemas.microsoft.com/office/drawing/2014/main" id="{99503CE5-8E5A-49F2-8103-93B2E937F5F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F61FF98-90DF-421B-9157-460159C80D3C}"/>
              </a:ext>
            </a:extLst>
          </p:cNvPr>
          <p:cNvSpPr>
            <a:spLocks noGrp="1"/>
          </p:cNvSpPr>
          <p:nvPr>
            <p:ph type="sldNum" sz="quarter" idx="12"/>
          </p:nvPr>
        </p:nvSpPr>
        <p:spPr/>
        <p:txBody>
          <a:bodyPr/>
          <a:lstStyle/>
          <a:p>
            <a:fld id="{C078D849-6CC5-4E0A-A5A8-4969C806CEBF}" type="slidenum">
              <a:rPr lang="en-US" smtClean="0"/>
              <a:t>‹#›</a:t>
            </a:fld>
            <a:endParaRPr lang="en-US"/>
          </a:p>
        </p:txBody>
      </p:sp>
    </p:spTree>
    <p:extLst>
      <p:ext uri="{BB962C8B-B14F-4D97-AF65-F5344CB8AC3E}">
        <p14:creationId xmlns:p14="http://schemas.microsoft.com/office/powerpoint/2010/main" val="750901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DAC07-B37D-45FF-BAD1-5B087AFF508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02C674-4BF3-44C0-85EE-9EAFC581351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87D279-E10F-452F-A514-095C19A93450}"/>
              </a:ext>
            </a:extLst>
          </p:cNvPr>
          <p:cNvSpPr>
            <a:spLocks noGrp="1"/>
          </p:cNvSpPr>
          <p:nvPr>
            <p:ph type="dt" sz="half" idx="10"/>
          </p:nvPr>
        </p:nvSpPr>
        <p:spPr/>
        <p:txBody>
          <a:bodyPr/>
          <a:lstStyle/>
          <a:p>
            <a:fld id="{7034EE38-5178-4CB8-998B-34E34A0628D9}" type="datetime1">
              <a:rPr lang="en-US" smtClean="0"/>
              <a:t>12/10/2020</a:t>
            </a:fld>
            <a:endParaRPr lang="en-US"/>
          </a:p>
        </p:txBody>
      </p:sp>
      <p:sp>
        <p:nvSpPr>
          <p:cNvPr id="5" name="Footer Placeholder 4">
            <a:extLst>
              <a:ext uri="{FF2B5EF4-FFF2-40B4-BE49-F238E27FC236}">
                <a16:creationId xmlns:a16="http://schemas.microsoft.com/office/drawing/2014/main" id="{7B3DBB74-ABC0-47CB-918B-CF001B043B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B335EA-6A0B-4D1C-8F6D-152433F87C83}"/>
              </a:ext>
            </a:extLst>
          </p:cNvPr>
          <p:cNvSpPr>
            <a:spLocks noGrp="1"/>
          </p:cNvSpPr>
          <p:nvPr>
            <p:ph type="sldNum" sz="quarter" idx="12"/>
          </p:nvPr>
        </p:nvSpPr>
        <p:spPr/>
        <p:txBody>
          <a:bodyPr/>
          <a:lstStyle/>
          <a:p>
            <a:fld id="{30396B37-1226-406A-A41E-4D0FC050F91A}" type="slidenum">
              <a:rPr lang="en-US" smtClean="0"/>
              <a:t>‹#›</a:t>
            </a:fld>
            <a:endParaRPr lang="en-US"/>
          </a:p>
        </p:txBody>
      </p:sp>
    </p:spTree>
    <p:extLst>
      <p:ext uri="{BB962C8B-B14F-4D97-AF65-F5344CB8AC3E}">
        <p14:creationId xmlns:p14="http://schemas.microsoft.com/office/powerpoint/2010/main" val="9846793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EF3894-D0C0-4196-89D1-212A176C80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B4ED3B8-1ED0-4ACD-9143-EF4CA6E2C77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9F9C74D-1CB4-485E-BECF-0BEFA54605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8592E2-9AFB-4E4E-8315-4EB2BCFC7004}"/>
              </a:ext>
            </a:extLst>
          </p:cNvPr>
          <p:cNvSpPr>
            <a:spLocks noGrp="1"/>
          </p:cNvSpPr>
          <p:nvPr>
            <p:ph type="dt" sz="half" idx="10"/>
          </p:nvPr>
        </p:nvSpPr>
        <p:spPr/>
        <p:txBody>
          <a:bodyPr/>
          <a:lstStyle/>
          <a:p>
            <a:fld id="{DC160261-E9D6-4A86-9EEA-66AC78AB8593}" type="datetime1">
              <a:rPr lang="en-US" smtClean="0"/>
              <a:t>12/10/2020</a:t>
            </a:fld>
            <a:endParaRPr lang="en-US"/>
          </a:p>
        </p:txBody>
      </p:sp>
      <p:sp>
        <p:nvSpPr>
          <p:cNvPr id="6" name="Footer Placeholder 5">
            <a:extLst>
              <a:ext uri="{FF2B5EF4-FFF2-40B4-BE49-F238E27FC236}">
                <a16:creationId xmlns:a16="http://schemas.microsoft.com/office/drawing/2014/main" id="{E8A29A93-ABC7-4E76-94E9-3D24F336C63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F3AC08-1379-45D9-81F1-5FEDAF92CF3C}"/>
              </a:ext>
            </a:extLst>
          </p:cNvPr>
          <p:cNvSpPr>
            <a:spLocks noGrp="1"/>
          </p:cNvSpPr>
          <p:nvPr>
            <p:ph type="sldNum" sz="quarter" idx="12"/>
          </p:nvPr>
        </p:nvSpPr>
        <p:spPr/>
        <p:txBody>
          <a:bodyPr/>
          <a:lstStyle/>
          <a:p>
            <a:fld id="{C078D849-6CC5-4E0A-A5A8-4969C806CEBF}" type="slidenum">
              <a:rPr lang="en-US" smtClean="0"/>
              <a:t>‹#›</a:t>
            </a:fld>
            <a:endParaRPr lang="en-US"/>
          </a:p>
        </p:txBody>
      </p:sp>
    </p:spTree>
    <p:extLst>
      <p:ext uri="{BB962C8B-B14F-4D97-AF65-F5344CB8AC3E}">
        <p14:creationId xmlns:p14="http://schemas.microsoft.com/office/powerpoint/2010/main" val="351600657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B5070B-8730-4A06-A260-9EF97326029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CDC8004-8C65-46B1-8F6F-B70C5A5121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3709AB-E400-4168-B634-0EE2F3FB96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F741DD8-BA25-494B-98AC-5D6FDB86BB55}"/>
              </a:ext>
            </a:extLst>
          </p:cNvPr>
          <p:cNvSpPr>
            <a:spLocks noGrp="1"/>
          </p:cNvSpPr>
          <p:nvPr>
            <p:ph type="dt" sz="half" idx="10"/>
          </p:nvPr>
        </p:nvSpPr>
        <p:spPr/>
        <p:txBody>
          <a:bodyPr/>
          <a:lstStyle/>
          <a:p>
            <a:fld id="{C2785F4D-777A-451E-A48C-6DE7194B4C1A}" type="datetime1">
              <a:rPr lang="en-US" smtClean="0"/>
              <a:t>12/10/2020</a:t>
            </a:fld>
            <a:endParaRPr lang="en-US"/>
          </a:p>
        </p:txBody>
      </p:sp>
      <p:sp>
        <p:nvSpPr>
          <p:cNvPr id="6" name="Footer Placeholder 5">
            <a:extLst>
              <a:ext uri="{FF2B5EF4-FFF2-40B4-BE49-F238E27FC236}">
                <a16:creationId xmlns:a16="http://schemas.microsoft.com/office/drawing/2014/main" id="{F3A17206-C72B-47B1-95CC-AAA0F651712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AD33AD-EF84-42FD-BDF2-B7D8736ED651}"/>
              </a:ext>
            </a:extLst>
          </p:cNvPr>
          <p:cNvSpPr>
            <a:spLocks noGrp="1"/>
          </p:cNvSpPr>
          <p:nvPr>
            <p:ph type="sldNum" sz="quarter" idx="12"/>
          </p:nvPr>
        </p:nvSpPr>
        <p:spPr/>
        <p:txBody>
          <a:bodyPr/>
          <a:lstStyle/>
          <a:p>
            <a:fld id="{C078D849-6CC5-4E0A-A5A8-4969C806CEBF}" type="slidenum">
              <a:rPr lang="en-US" smtClean="0"/>
              <a:t>‹#›</a:t>
            </a:fld>
            <a:endParaRPr lang="en-US"/>
          </a:p>
        </p:txBody>
      </p:sp>
    </p:spTree>
    <p:extLst>
      <p:ext uri="{BB962C8B-B14F-4D97-AF65-F5344CB8AC3E}">
        <p14:creationId xmlns:p14="http://schemas.microsoft.com/office/powerpoint/2010/main" val="3757875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559248-C2C1-4965-BCC9-E7131724576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85DBB60-0EE8-44EA-B03C-52006E6874A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63152C-6A01-4C6B-AB28-1E55BB905681}"/>
              </a:ext>
            </a:extLst>
          </p:cNvPr>
          <p:cNvSpPr>
            <a:spLocks noGrp="1"/>
          </p:cNvSpPr>
          <p:nvPr>
            <p:ph type="dt" sz="half" idx="10"/>
          </p:nvPr>
        </p:nvSpPr>
        <p:spPr/>
        <p:txBody>
          <a:bodyPr/>
          <a:lstStyle/>
          <a:p>
            <a:fld id="{32029415-6CD1-45EA-AEF7-B015A240239E}" type="datetime1">
              <a:rPr lang="en-US" smtClean="0"/>
              <a:t>12/10/2020</a:t>
            </a:fld>
            <a:endParaRPr lang="en-US"/>
          </a:p>
        </p:txBody>
      </p:sp>
      <p:sp>
        <p:nvSpPr>
          <p:cNvPr id="5" name="Footer Placeholder 4">
            <a:extLst>
              <a:ext uri="{FF2B5EF4-FFF2-40B4-BE49-F238E27FC236}">
                <a16:creationId xmlns:a16="http://schemas.microsoft.com/office/drawing/2014/main" id="{0133E2DF-C4F5-4A1A-8A1E-46C9867EF7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6BF5E-9AD3-409B-A7D4-9E4B691A7DC4}"/>
              </a:ext>
            </a:extLst>
          </p:cNvPr>
          <p:cNvSpPr>
            <a:spLocks noGrp="1"/>
          </p:cNvSpPr>
          <p:nvPr>
            <p:ph type="sldNum" sz="quarter" idx="12"/>
          </p:nvPr>
        </p:nvSpPr>
        <p:spPr/>
        <p:txBody>
          <a:bodyPr/>
          <a:lstStyle/>
          <a:p>
            <a:fld id="{C078D849-6CC5-4E0A-A5A8-4969C806CEBF}" type="slidenum">
              <a:rPr lang="en-US" smtClean="0"/>
              <a:t>‹#›</a:t>
            </a:fld>
            <a:endParaRPr lang="en-US"/>
          </a:p>
        </p:txBody>
      </p:sp>
    </p:spTree>
    <p:extLst>
      <p:ext uri="{BB962C8B-B14F-4D97-AF65-F5344CB8AC3E}">
        <p14:creationId xmlns:p14="http://schemas.microsoft.com/office/powerpoint/2010/main" val="23725192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EE1C8C-EDAD-4926-B2EB-BAF2E2D2721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9F95B8-82EE-40F3-B451-1392AC0EEBA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EC3743-9956-44B6-8621-68EC6809DEF1}"/>
              </a:ext>
            </a:extLst>
          </p:cNvPr>
          <p:cNvSpPr>
            <a:spLocks noGrp="1"/>
          </p:cNvSpPr>
          <p:nvPr>
            <p:ph type="dt" sz="half" idx="10"/>
          </p:nvPr>
        </p:nvSpPr>
        <p:spPr/>
        <p:txBody>
          <a:bodyPr/>
          <a:lstStyle/>
          <a:p>
            <a:fld id="{5439F943-36A6-4F17-B725-BA2C57938201}" type="datetime1">
              <a:rPr lang="en-US" smtClean="0"/>
              <a:t>12/10/2020</a:t>
            </a:fld>
            <a:endParaRPr lang="en-US"/>
          </a:p>
        </p:txBody>
      </p:sp>
      <p:sp>
        <p:nvSpPr>
          <p:cNvPr id="5" name="Footer Placeholder 4">
            <a:extLst>
              <a:ext uri="{FF2B5EF4-FFF2-40B4-BE49-F238E27FC236}">
                <a16:creationId xmlns:a16="http://schemas.microsoft.com/office/drawing/2014/main" id="{42FED33E-8A72-42C7-A341-DD6B3D1BC1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E918D8-49CB-41E1-B71A-9F00A6B75203}"/>
              </a:ext>
            </a:extLst>
          </p:cNvPr>
          <p:cNvSpPr>
            <a:spLocks noGrp="1"/>
          </p:cNvSpPr>
          <p:nvPr>
            <p:ph type="sldNum" sz="quarter" idx="12"/>
          </p:nvPr>
        </p:nvSpPr>
        <p:spPr/>
        <p:txBody>
          <a:bodyPr/>
          <a:lstStyle/>
          <a:p>
            <a:fld id="{C078D849-6CC5-4E0A-A5A8-4969C806CEBF}" type="slidenum">
              <a:rPr lang="en-US" smtClean="0"/>
              <a:t>‹#›</a:t>
            </a:fld>
            <a:endParaRPr lang="en-US"/>
          </a:p>
        </p:txBody>
      </p:sp>
    </p:spTree>
    <p:extLst>
      <p:ext uri="{BB962C8B-B14F-4D97-AF65-F5344CB8AC3E}">
        <p14:creationId xmlns:p14="http://schemas.microsoft.com/office/powerpoint/2010/main" val="41900424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3EF9A-7C37-4638-A44B-62E37F7ACE6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0FB558C-A0F2-4688-99D0-87799F460A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BF2A5D4-566B-4C4F-99B6-6937210632A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26971600-C065-44DD-93BF-6F7F61F6675D}"/>
              </a:ext>
            </a:extLst>
          </p:cNvPr>
          <p:cNvSpPr>
            <a:spLocks noGrp="1"/>
          </p:cNvSpPr>
          <p:nvPr>
            <p:ph type="dt" sz="half" idx="10"/>
          </p:nvPr>
        </p:nvSpPr>
        <p:spPr/>
        <p:txBody>
          <a:bodyPr/>
          <a:lstStyle/>
          <a:p>
            <a:fld id="{F72110F2-7512-460C-B49D-668F46EBE9A9}" type="datetime1">
              <a:rPr lang="en-US" smtClean="0"/>
              <a:t>12/10/2020</a:t>
            </a:fld>
            <a:endParaRPr lang="en-US"/>
          </a:p>
        </p:txBody>
      </p:sp>
      <p:sp>
        <p:nvSpPr>
          <p:cNvPr id="6" name="Footer Placeholder 5">
            <a:extLst>
              <a:ext uri="{FF2B5EF4-FFF2-40B4-BE49-F238E27FC236}">
                <a16:creationId xmlns:a16="http://schemas.microsoft.com/office/drawing/2014/main" id="{706D9C25-83CF-46E6-A85B-187DFAFC4F8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36EF41-6D71-40B8-BC55-73961F8B7057}"/>
              </a:ext>
            </a:extLst>
          </p:cNvPr>
          <p:cNvSpPr>
            <a:spLocks noGrp="1"/>
          </p:cNvSpPr>
          <p:nvPr>
            <p:ph type="sldNum" sz="quarter" idx="12"/>
          </p:nvPr>
        </p:nvSpPr>
        <p:spPr/>
        <p:txBody>
          <a:bodyPr/>
          <a:lstStyle/>
          <a:p>
            <a:fld id="{30396B37-1226-406A-A41E-4D0FC050F91A}" type="slidenum">
              <a:rPr lang="en-US" smtClean="0"/>
              <a:t>‹#›</a:t>
            </a:fld>
            <a:endParaRPr lang="en-US"/>
          </a:p>
        </p:txBody>
      </p:sp>
    </p:spTree>
    <p:extLst>
      <p:ext uri="{BB962C8B-B14F-4D97-AF65-F5344CB8AC3E}">
        <p14:creationId xmlns:p14="http://schemas.microsoft.com/office/powerpoint/2010/main" val="8654837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48783-3AA8-4CBB-88A9-DE37F2471D8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074BFFB-B755-4224-AF24-CF89F4F1FA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46375A9-A588-4EB9-96F3-550D2CBC43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F2694D1-7729-4C8F-9756-A233EBDA7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F09F838-9349-42B1-917C-401CB125CA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07A000-BD04-49B6-85AF-EB321950323F}"/>
              </a:ext>
            </a:extLst>
          </p:cNvPr>
          <p:cNvSpPr>
            <a:spLocks noGrp="1"/>
          </p:cNvSpPr>
          <p:nvPr>
            <p:ph type="dt" sz="half" idx="10"/>
          </p:nvPr>
        </p:nvSpPr>
        <p:spPr/>
        <p:txBody>
          <a:bodyPr/>
          <a:lstStyle/>
          <a:p>
            <a:fld id="{865FB451-6D27-4732-82CE-2DA49D58DE94}" type="datetime1">
              <a:rPr lang="en-US" smtClean="0"/>
              <a:t>12/10/2020</a:t>
            </a:fld>
            <a:endParaRPr lang="en-US"/>
          </a:p>
        </p:txBody>
      </p:sp>
      <p:sp>
        <p:nvSpPr>
          <p:cNvPr id="8" name="Footer Placeholder 7">
            <a:extLst>
              <a:ext uri="{FF2B5EF4-FFF2-40B4-BE49-F238E27FC236}">
                <a16:creationId xmlns:a16="http://schemas.microsoft.com/office/drawing/2014/main" id="{C4A8FDB0-BB0B-4D0F-B3BD-1E796A5DE88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3186A1E-CEC0-43D0-A967-1FC45CEA6D5E}"/>
              </a:ext>
            </a:extLst>
          </p:cNvPr>
          <p:cNvSpPr>
            <a:spLocks noGrp="1"/>
          </p:cNvSpPr>
          <p:nvPr>
            <p:ph type="sldNum" sz="quarter" idx="12"/>
          </p:nvPr>
        </p:nvSpPr>
        <p:spPr/>
        <p:txBody>
          <a:bodyPr/>
          <a:lstStyle/>
          <a:p>
            <a:fld id="{30396B37-1226-406A-A41E-4D0FC050F91A}" type="slidenum">
              <a:rPr lang="en-US" smtClean="0"/>
              <a:t>‹#›</a:t>
            </a:fld>
            <a:endParaRPr lang="en-US"/>
          </a:p>
        </p:txBody>
      </p:sp>
    </p:spTree>
    <p:extLst>
      <p:ext uri="{BB962C8B-B14F-4D97-AF65-F5344CB8AC3E}">
        <p14:creationId xmlns:p14="http://schemas.microsoft.com/office/powerpoint/2010/main" val="15035622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E672-1441-4F99-BA53-E2094370655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1B929C-148A-4399-91B6-AF15662E5E5A}"/>
              </a:ext>
            </a:extLst>
          </p:cNvPr>
          <p:cNvSpPr>
            <a:spLocks noGrp="1"/>
          </p:cNvSpPr>
          <p:nvPr>
            <p:ph type="dt" sz="half" idx="10"/>
          </p:nvPr>
        </p:nvSpPr>
        <p:spPr/>
        <p:txBody>
          <a:bodyPr/>
          <a:lstStyle/>
          <a:p>
            <a:fld id="{0EF7CD17-16A3-4B70-AD3D-8DA3DC8EFA15}" type="datetime1">
              <a:rPr lang="en-US" smtClean="0"/>
              <a:t>12/10/2020</a:t>
            </a:fld>
            <a:endParaRPr lang="en-US"/>
          </a:p>
        </p:txBody>
      </p:sp>
      <p:sp>
        <p:nvSpPr>
          <p:cNvPr id="4" name="Footer Placeholder 3">
            <a:extLst>
              <a:ext uri="{FF2B5EF4-FFF2-40B4-BE49-F238E27FC236}">
                <a16:creationId xmlns:a16="http://schemas.microsoft.com/office/drawing/2014/main" id="{651573B2-DCD8-4422-977E-D9EF71C5FD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A341F4-FC9A-415E-BB33-F35ECCC7CD31}"/>
              </a:ext>
            </a:extLst>
          </p:cNvPr>
          <p:cNvSpPr>
            <a:spLocks noGrp="1"/>
          </p:cNvSpPr>
          <p:nvPr>
            <p:ph type="sldNum" sz="quarter" idx="12"/>
          </p:nvPr>
        </p:nvSpPr>
        <p:spPr/>
        <p:txBody>
          <a:bodyPr/>
          <a:lstStyle/>
          <a:p>
            <a:fld id="{30396B37-1226-406A-A41E-4D0FC050F91A}" type="slidenum">
              <a:rPr lang="en-US" smtClean="0"/>
              <a:t>‹#›</a:t>
            </a:fld>
            <a:endParaRPr lang="en-US"/>
          </a:p>
        </p:txBody>
      </p:sp>
    </p:spTree>
    <p:extLst>
      <p:ext uri="{BB962C8B-B14F-4D97-AF65-F5344CB8AC3E}">
        <p14:creationId xmlns:p14="http://schemas.microsoft.com/office/powerpoint/2010/main" val="3202610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8AC9E5-91C0-4210-8708-ED7AA9D2EC17}"/>
              </a:ext>
            </a:extLst>
          </p:cNvPr>
          <p:cNvSpPr>
            <a:spLocks noGrp="1"/>
          </p:cNvSpPr>
          <p:nvPr>
            <p:ph type="dt" sz="half" idx="10"/>
          </p:nvPr>
        </p:nvSpPr>
        <p:spPr/>
        <p:txBody>
          <a:bodyPr/>
          <a:lstStyle/>
          <a:p>
            <a:fld id="{1F0114F0-1A2F-49DC-BDE9-B6FC086F9856}" type="datetime1">
              <a:rPr lang="en-US" smtClean="0"/>
              <a:t>12/10/2020</a:t>
            </a:fld>
            <a:endParaRPr lang="en-US"/>
          </a:p>
        </p:txBody>
      </p:sp>
      <p:sp>
        <p:nvSpPr>
          <p:cNvPr id="3" name="Footer Placeholder 2">
            <a:extLst>
              <a:ext uri="{FF2B5EF4-FFF2-40B4-BE49-F238E27FC236}">
                <a16:creationId xmlns:a16="http://schemas.microsoft.com/office/drawing/2014/main" id="{14EF4D77-8AB8-4EE1-9766-0731285F7BC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0673E47-116A-4F3B-8FE2-1531166B7500}"/>
              </a:ext>
            </a:extLst>
          </p:cNvPr>
          <p:cNvSpPr>
            <a:spLocks noGrp="1"/>
          </p:cNvSpPr>
          <p:nvPr>
            <p:ph type="sldNum" sz="quarter" idx="12"/>
          </p:nvPr>
        </p:nvSpPr>
        <p:spPr/>
        <p:txBody>
          <a:bodyPr/>
          <a:lstStyle/>
          <a:p>
            <a:fld id="{30396B37-1226-406A-A41E-4D0FC050F91A}" type="slidenum">
              <a:rPr lang="en-US" smtClean="0"/>
              <a:t>‹#›</a:t>
            </a:fld>
            <a:endParaRPr lang="en-US"/>
          </a:p>
        </p:txBody>
      </p:sp>
    </p:spTree>
    <p:extLst>
      <p:ext uri="{BB962C8B-B14F-4D97-AF65-F5344CB8AC3E}">
        <p14:creationId xmlns:p14="http://schemas.microsoft.com/office/powerpoint/2010/main" val="2662442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0CE9DD-531B-45F7-8721-9D0B1F39574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74D0BC4-E740-4BA4-B295-BDBB934E2C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A6B202A-F971-42A4-B7C3-8B7E9219597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D85568-9CA9-4162-A3CE-F7BF36FB2F21}"/>
              </a:ext>
            </a:extLst>
          </p:cNvPr>
          <p:cNvSpPr>
            <a:spLocks noGrp="1"/>
          </p:cNvSpPr>
          <p:nvPr>
            <p:ph type="dt" sz="half" idx="10"/>
          </p:nvPr>
        </p:nvSpPr>
        <p:spPr/>
        <p:txBody>
          <a:bodyPr/>
          <a:lstStyle/>
          <a:p>
            <a:fld id="{A0FEE45E-398F-4535-B085-FFE9AE616A03}" type="datetime1">
              <a:rPr lang="en-US" smtClean="0"/>
              <a:t>12/10/2020</a:t>
            </a:fld>
            <a:endParaRPr lang="en-US"/>
          </a:p>
        </p:txBody>
      </p:sp>
      <p:sp>
        <p:nvSpPr>
          <p:cNvPr id="6" name="Footer Placeholder 5">
            <a:extLst>
              <a:ext uri="{FF2B5EF4-FFF2-40B4-BE49-F238E27FC236}">
                <a16:creationId xmlns:a16="http://schemas.microsoft.com/office/drawing/2014/main" id="{74F3959E-AD83-4278-AE8E-3EAE0FD10F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F8F0D-E92F-41EF-950F-12DDDC876939}"/>
              </a:ext>
            </a:extLst>
          </p:cNvPr>
          <p:cNvSpPr>
            <a:spLocks noGrp="1"/>
          </p:cNvSpPr>
          <p:nvPr>
            <p:ph type="sldNum" sz="quarter" idx="12"/>
          </p:nvPr>
        </p:nvSpPr>
        <p:spPr/>
        <p:txBody>
          <a:bodyPr/>
          <a:lstStyle/>
          <a:p>
            <a:fld id="{30396B37-1226-406A-A41E-4D0FC050F91A}" type="slidenum">
              <a:rPr lang="en-US" smtClean="0"/>
              <a:t>‹#›</a:t>
            </a:fld>
            <a:endParaRPr lang="en-US"/>
          </a:p>
        </p:txBody>
      </p:sp>
    </p:spTree>
    <p:extLst>
      <p:ext uri="{BB962C8B-B14F-4D97-AF65-F5344CB8AC3E}">
        <p14:creationId xmlns:p14="http://schemas.microsoft.com/office/powerpoint/2010/main" val="646494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9AD0-BEC0-46B8-AE34-42106EA6CB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1FA2558-A634-4EE6-81DD-2A2097057E4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8198220-6104-4E74-B107-2290DDC277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A624E6-1DDA-407D-B34D-F35852F1AC40}"/>
              </a:ext>
            </a:extLst>
          </p:cNvPr>
          <p:cNvSpPr>
            <a:spLocks noGrp="1"/>
          </p:cNvSpPr>
          <p:nvPr>
            <p:ph type="dt" sz="half" idx="10"/>
          </p:nvPr>
        </p:nvSpPr>
        <p:spPr/>
        <p:txBody>
          <a:bodyPr/>
          <a:lstStyle/>
          <a:p>
            <a:fld id="{6C7AEBC2-CF42-454F-B2AA-D3F2D3D29D77}" type="datetime1">
              <a:rPr lang="en-US" smtClean="0"/>
              <a:t>12/10/2020</a:t>
            </a:fld>
            <a:endParaRPr lang="en-US"/>
          </a:p>
        </p:txBody>
      </p:sp>
      <p:sp>
        <p:nvSpPr>
          <p:cNvPr id="6" name="Footer Placeholder 5">
            <a:extLst>
              <a:ext uri="{FF2B5EF4-FFF2-40B4-BE49-F238E27FC236}">
                <a16:creationId xmlns:a16="http://schemas.microsoft.com/office/drawing/2014/main" id="{E902C716-300F-42D6-B832-16E9737830D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FFF853-999F-4254-A5C3-AA2DD340BC41}"/>
              </a:ext>
            </a:extLst>
          </p:cNvPr>
          <p:cNvSpPr>
            <a:spLocks noGrp="1"/>
          </p:cNvSpPr>
          <p:nvPr>
            <p:ph type="sldNum" sz="quarter" idx="12"/>
          </p:nvPr>
        </p:nvSpPr>
        <p:spPr/>
        <p:txBody>
          <a:bodyPr/>
          <a:lstStyle/>
          <a:p>
            <a:fld id="{30396B37-1226-406A-A41E-4D0FC050F91A}" type="slidenum">
              <a:rPr lang="en-US" smtClean="0"/>
              <a:t>‹#›</a:t>
            </a:fld>
            <a:endParaRPr lang="en-US"/>
          </a:p>
        </p:txBody>
      </p:sp>
    </p:spTree>
    <p:extLst>
      <p:ext uri="{BB962C8B-B14F-4D97-AF65-F5344CB8AC3E}">
        <p14:creationId xmlns:p14="http://schemas.microsoft.com/office/powerpoint/2010/main" val="705570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4B4384C-3BDA-4B36-9C9F-DEBC00FA06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32E3800-927C-4EF1-8C67-16D1C540EA0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08D76B-E5CA-4649-853F-366DCD235B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E38E83-45D5-4A5E-82EF-7C6D127FEFBF}" type="datetime1">
              <a:rPr lang="en-US" smtClean="0"/>
              <a:t>12/10/2020</a:t>
            </a:fld>
            <a:endParaRPr lang="en-US"/>
          </a:p>
        </p:txBody>
      </p:sp>
      <p:sp>
        <p:nvSpPr>
          <p:cNvPr id="5" name="Footer Placeholder 4">
            <a:extLst>
              <a:ext uri="{FF2B5EF4-FFF2-40B4-BE49-F238E27FC236}">
                <a16:creationId xmlns:a16="http://schemas.microsoft.com/office/drawing/2014/main" id="{BE4A8A0E-642C-4B7D-8670-8AE3B67C2F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BDE611-D3BF-4FCF-BF89-742B5D5257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0396B37-1226-406A-A41E-4D0FC050F91A}" type="slidenum">
              <a:rPr lang="en-US" smtClean="0"/>
              <a:t>‹#›</a:t>
            </a:fld>
            <a:endParaRPr lang="en-US"/>
          </a:p>
        </p:txBody>
      </p:sp>
    </p:spTree>
    <p:extLst>
      <p:ext uri="{BB962C8B-B14F-4D97-AF65-F5344CB8AC3E}">
        <p14:creationId xmlns:p14="http://schemas.microsoft.com/office/powerpoint/2010/main" val="34149340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633057D-25D3-4D20-A1A1-0AD6FBE756F0}" type="datetime1">
              <a:rPr lang="en-US" smtClean="0"/>
              <a:t>12/10/2020</a:t>
            </a:fld>
            <a:endParaRPr lang="en-US"/>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E00706-0634-498A-A29E-752CB46CF188}" type="slidenum">
              <a:rPr lang="en-US" smtClean="0"/>
              <a:t>‹#›</a:t>
            </a:fld>
            <a:endParaRPr lang="en-US"/>
          </a:p>
        </p:txBody>
      </p:sp>
    </p:spTree>
    <p:extLst>
      <p:ext uri="{BB962C8B-B14F-4D97-AF65-F5344CB8AC3E}">
        <p14:creationId xmlns:p14="http://schemas.microsoft.com/office/powerpoint/2010/main" val="22007096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9136F7-2CC9-4A3E-934A-E405403094A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24CA68E-D62E-4B3F-9152-C1B283D105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D429A1-6037-409D-8E7B-4E65FAEEFEF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4D4324-18DD-49EF-9754-74BB901D08C7}" type="datetime1">
              <a:rPr lang="en-US" smtClean="0"/>
              <a:t>12/10/2020</a:t>
            </a:fld>
            <a:endParaRPr lang="en-US"/>
          </a:p>
        </p:txBody>
      </p:sp>
      <p:sp>
        <p:nvSpPr>
          <p:cNvPr id="5" name="Footer Placeholder 4">
            <a:extLst>
              <a:ext uri="{FF2B5EF4-FFF2-40B4-BE49-F238E27FC236}">
                <a16:creationId xmlns:a16="http://schemas.microsoft.com/office/drawing/2014/main" id="{C18BF00E-77A4-4D1C-85EB-C804D49598B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392ECD5-C858-4102-A012-5E417121C9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8D849-6CC5-4E0A-A5A8-4969C806CEBF}" type="slidenum">
              <a:rPr lang="en-US" smtClean="0"/>
              <a:t>‹#›</a:t>
            </a:fld>
            <a:endParaRPr lang="en-US"/>
          </a:p>
        </p:txBody>
      </p:sp>
    </p:spTree>
    <p:extLst>
      <p:ext uri="{BB962C8B-B14F-4D97-AF65-F5344CB8AC3E}">
        <p14:creationId xmlns:p14="http://schemas.microsoft.com/office/powerpoint/2010/main" val="11341876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5.jpg"/></Relationships>
</file>

<file path=ppt/slides/_rels/slide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hyperlink" Target="https://www.governor.ny.gov/sites/governor.ny.gov/files/atoms/files/NYS_COVID_Vaccination_Program_Book_10.16.20_FINAL.pdf"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hyperlink" Target="https://www.usatoday.com/story/news/health/2020/12/07/state-covid-19-vaccine-distribution-plans-links-all-50/6481199002/" TargetMode="Externa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11.jfi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3.svg"/><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person&#10;&#10;Description automatically generated">
            <a:extLst>
              <a:ext uri="{FF2B5EF4-FFF2-40B4-BE49-F238E27FC236}">
                <a16:creationId xmlns:a16="http://schemas.microsoft.com/office/drawing/2014/main" id="{78D7740E-03CB-4C3B-BC71-B2220D45D335}"/>
              </a:ext>
            </a:extLst>
          </p:cNvPr>
          <p:cNvPicPr>
            <a:picLocks noChangeAspect="1"/>
          </p:cNvPicPr>
          <p:nvPr/>
        </p:nvPicPr>
        <p:blipFill rotWithShape="1">
          <a:blip r:embed="rId3">
            <a:alphaModFix amt="50000"/>
            <a:extLst>
              <a:ext uri="{28A0092B-C50C-407E-A947-70E740481C1C}">
                <a14:useLocalDpi xmlns:a14="http://schemas.microsoft.com/office/drawing/2010/main" val="0"/>
              </a:ext>
            </a:extLst>
          </a:blip>
          <a:srcRect t="21329"/>
          <a:stretch/>
        </p:blipFill>
        <p:spPr>
          <a:xfrm>
            <a:off x="20" y="1"/>
            <a:ext cx="12191980" cy="6857999"/>
          </a:xfrm>
          <a:prstGeom prst="rect">
            <a:avLst/>
          </a:prstGeom>
        </p:spPr>
      </p:pic>
      <p:sp>
        <p:nvSpPr>
          <p:cNvPr id="2" name="Title 1">
            <a:extLst>
              <a:ext uri="{FF2B5EF4-FFF2-40B4-BE49-F238E27FC236}">
                <a16:creationId xmlns:a16="http://schemas.microsoft.com/office/drawing/2014/main" id="{85FF6617-EFA8-421B-B72B-61C476557EA2}"/>
              </a:ext>
            </a:extLst>
          </p:cNvPr>
          <p:cNvSpPr>
            <a:spLocks noGrp="1"/>
          </p:cNvSpPr>
          <p:nvPr>
            <p:ph type="ctrTitle"/>
          </p:nvPr>
        </p:nvSpPr>
        <p:spPr>
          <a:xfrm>
            <a:off x="1524000" y="1122362"/>
            <a:ext cx="9144000" cy="2900518"/>
          </a:xfrm>
        </p:spPr>
        <p:txBody>
          <a:bodyPr>
            <a:normAutofit/>
          </a:bodyPr>
          <a:lstStyle/>
          <a:p>
            <a:r>
              <a:rPr lang="en-US" sz="5100" b="1" i="0" dirty="0">
                <a:solidFill>
                  <a:srgbClr val="FFFFFF"/>
                </a:solidFill>
                <a:effectLst/>
                <a:latin typeface="Montserrat"/>
              </a:rPr>
              <a:t>Webinar – </a:t>
            </a:r>
            <a:br>
              <a:rPr lang="en-US" sz="5100" b="1" i="0" dirty="0">
                <a:solidFill>
                  <a:srgbClr val="FFFFFF"/>
                </a:solidFill>
                <a:effectLst/>
                <a:latin typeface="Montserrat"/>
              </a:rPr>
            </a:br>
            <a:r>
              <a:rPr lang="en-US" sz="5100" b="1" i="0" dirty="0">
                <a:solidFill>
                  <a:srgbClr val="FFFFFF"/>
                </a:solidFill>
                <a:effectLst/>
                <a:latin typeface="Montserrat"/>
              </a:rPr>
              <a:t>Delivering the Vaccine: Procurement’s Challenge</a:t>
            </a:r>
            <a:endParaRPr lang="en-US" sz="5100" dirty="0">
              <a:solidFill>
                <a:srgbClr val="FFFFFF"/>
              </a:solidFill>
            </a:endParaRPr>
          </a:p>
        </p:txBody>
      </p:sp>
      <p:sp>
        <p:nvSpPr>
          <p:cNvPr id="3" name="Subtitle 2">
            <a:extLst>
              <a:ext uri="{FF2B5EF4-FFF2-40B4-BE49-F238E27FC236}">
                <a16:creationId xmlns:a16="http://schemas.microsoft.com/office/drawing/2014/main" id="{BFF43C7F-B2F0-486E-842C-F7DBFDB1C806}"/>
              </a:ext>
            </a:extLst>
          </p:cNvPr>
          <p:cNvSpPr>
            <a:spLocks noGrp="1"/>
          </p:cNvSpPr>
          <p:nvPr>
            <p:ph type="subTitle" idx="1"/>
          </p:nvPr>
        </p:nvSpPr>
        <p:spPr>
          <a:xfrm>
            <a:off x="1524000" y="4159403"/>
            <a:ext cx="9144000" cy="2299269"/>
          </a:xfrm>
        </p:spPr>
        <p:txBody>
          <a:bodyPr>
            <a:normAutofit/>
          </a:bodyPr>
          <a:lstStyle/>
          <a:p>
            <a:r>
              <a:rPr lang="en-US" sz="2000" b="1" i="0" dirty="0">
                <a:solidFill>
                  <a:srgbClr val="FFFFFF"/>
                </a:solidFill>
                <a:effectLst/>
                <a:latin typeface="Montserrat"/>
              </a:rPr>
              <a:t>10 December 2020</a:t>
            </a:r>
          </a:p>
          <a:p>
            <a:r>
              <a:rPr lang="en-US" sz="2000" b="1" dirty="0">
                <a:solidFill>
                  <a:srgbClr val="FFFFFF"/>
                </a:solidFill>
                <a:latin typeface="Montserrat"/>
              </a:rPr>
              <a:t>9 am Eastern / 14:00 GMT / 15:00 CET</a:t>
            </a:r>
          </a:p>
          <a:p>
            <a:endParaRPr lang="en-US" sz="2000" b="1" dirty="0">
              <a:solidFill>
                <a:srgbClr val="FFFFFF"/>
              </a:solidFill>
              <a:latin typeface="Montserrat"/>
            </a:endParaRPr>
          </a:p>
          <a:p>
            <a:r>
              <a:rPr lang="en-US" sz="2000" b="1" dirty="0">
                <a:solidFill>
                  <a:srgbClr val="FFFFFF"/>
                </a:solidFill>
                <a:latin typeface="Montserrat"/>
              </a:rPr>
              <a:t>Information and Registration:</a:t>
            </a:r>
          </a:p>
          <a:p>
            <a:r>
              <a:rPr lang="en-US" sz="2000" b="1" dirty="0">
                <a:solidFill>
                  <a:srgbClr val="FFFFFF"/>
                </a:solidFill>
                <a:latin typeface="Montserrat"/>
              </a:rPr>
              <a:t>https://publicprocurementinternational.com/webinar-delivering-the-vaccine/</a:t>
            </a:r>
          </a:p>
          <a:p>
            <a:endParaRPr lang="en-US" sz="1100" dirty="0">
              <a:solidFill>
                <a:srgbClr val="FFFFFF"/>
              </a:solidFill>
            </a:endParaRPr>
          </a:p>
        </p:txBody>
      </p:sp>
      <p:sp>
        <p:nvSpPr>
          <p:cNvPr id="4" name="Slide Number Placeholder 3">
            <a:extLst>
              <a:ext uri="{FF2B5EF4-FFF2-40B4-BE49-F238E27FC236}">
                <a16:creationId xmlns:a16="http://schemas.microsoft.com/office/drawing/2014/main" id="{EE0CFC9D-6B48-4C49-A000-BE1478FBAB6B}"/>
              </a:ext>
            </a:extLst>
          </p:cNvPr>
          <p:cNvSpPr>
            <a:spLocks noGrp="1"/>
          </p:cNvSpPr>
          <p:nvPr>
            <p:ph type="sldNum" sz="quarter" idx="12"/>
          </p:nvPr>
        </p:nvSpPr>
        <p:spPr/>
        <p:txBody>
          <a:bodyPr/>
          <a:lstStyle/>
          <a:p>
            <a:fld id="{30396B37-1226-406A-A41E-4D0FC050F91A}" type="slidenum">
              <a:rPr lang="en-US" smtClean="0"/>
              <a:t>1</a:t>
            </a:fld>
            <a:endParaRPr lang="en-US"/>
          </a:p>
        </p:txBody>
      </p:sp>
    </p:spTree>
    <p:extLst>
      <p:ext uri="{BB962C8B-B14F-4D97-AF65-F5344CB8AC3E}">
        <p14:creationId xmlns:p14="http://schemas.microsoft.com/office/powerpoint/2010/main" val="218917295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0394FE2-BDDA-4ECE-B320-81AE19E905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1" name="Rectangle 13">
            <a:extLst>
              <a:ext uri="{FF2B5EF4-FFF2-40B4-BE49-F238E27FC236}">
                <a16:creationId xmlns:a16="http://schemas.microsoft.com/office/drawing/2014/main" id="{0625AAC5-802A-4197-8804-2B78FF65C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03615" y="221673"/>
            <a:ext cx="8384770" cy="1332634"/>
          </a:xfrm>
          <a:prstGeom prst="rect">
            <a:avLst/>
          </a:prstGeom>
          <a:ln w="12700">
            <a:solidFill>
              <a:srgbClr val="E1E1E1"/>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528C1E0-8896-4937-91D8-E47D56AFC1EC}"/>
              </a:ext>
            </a:extLst>
          </p:cNvPr>
          <p:cNvSpPr>
            <a:spLocks noGrp="1"/>
          </p:cNvSpPr>
          <p:nvPr>
            <p:ph type="title"/>
          </p:nvPr>
        </p:nvSpPr>
        <p:spPr>
          <a:xfrm>
            <a:off x="2103120" y="310896"/>
            <a:ext cx="7982712" cy="868680"/>
          </a:xfrm>
        </p:spPr>
        <p:txBody>
          <a:bodyPr vert="horz" lIns="91440" tIns="45720" rIns="91440" bIns="45720" rtlCol="0" anchor="ctr">
            <a:normAutofit/>
          </a:bodyPr>
          <a:lstStyle/>
          <a:p>
            <a:pPr algn="ctr"/>
            <a:r>
              <a:rPr lang="en-US" sz="2800" kern="1200">
                <a:solidFill>
                  <a:schemeClr val="tx1"/>
                </a:solidFill>
                <a:latin typeface="+mj-lt"/>
                <a:ea typeface="+mj-ea"/>
                <a:cs typeface="+mj-cs"/>
              </a:rPr>
              <a:t>Simon Evenett – University of St. Gallen</a:t>
            </a:r>
            <a:br>
              <a:rPr lang="en-US" sz="2800" kern="1200">
                <a:solidFill>
                  <a:schemeClr val="tx1"/>
                </a:solidFill>
                <a:latin typeface="+mj-lt"/>
                <a:ea typeface="+mj-ea"/>
                <a:cs typeface="+mj-cs"/>
              </a:rPr>
            </a:br>
            <a:r>
              <a:rPr lang="en-US" sz="2800" kern="1200">
                <a:solidFill>
                  <a:schemeClr val="tx1"/>
                </a:solidFill>
                <a:latin typeface="+mj-lt"/>
                <a:ea typeface="+mj-ea"/>
                <a:cs typeface="+mj-cs"/>
              </a:rPr>
              <a:t>Emerging Trade Barriers</a:t>
            </a:r>
          </a:p>
        </p:txBody>
      </p:sp>
      <p:sp>
        <p:nvSpPr>
          <p:cNvPr id="42" name="Rectangle: Rounded Corners 15">
            <a:extLst>
              <a:ext uri="{FF2B5EF4-FFF2-40B4-BE49-F238E27FC236}">
                <a16:creationId xmlns:a16="http://schemas.microsoft.com/office/drawing/2014/main" id="{A1B139DD-0E8D-42FA-9171-C5F001754A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83110" y="1211407"/>
            <a:ext cx="7225780"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pic>
        <p:nvPicPr>
          <p:cNvPr id="7" name="Picture 6" descr="Map&#10;&#10;Description automatically generated">
            <a:extLst>
              <a:ext uri="{FF2B5EF4-FFF2-40B4-BE49-F238E27FC236}">
                <a16:creationId xmlns:a16="http://schemas.microsoft.com/office/drawing/2014/main" id="{1BDD5BBE-A323-44E2-A5DD-88D10DBEFCE5}"/>
              </a:ext>
            </a:extLst>
          </p:cNvPr>
          <p:cNvPicPr>
            <a:picLocks noChangeAspect="1"/>
          </p:cNvPicPr>
          <p:nvPr/>
        </p:nvPicPr>
        <p:blipFill rotWithShape="1">
          <a:blip r:embed="rId3"/>
          <a:srcRect l="3731" r="8501" b="-1"/>
          <a:stretch/>
        </p:blipFill>
        <p:spPr>
          <a:xfrm>
            <a:off x="419830" y="2128345"/>
            <a:ext cx="5577840" cy="4083269"/>
          </a:xfrm>
          <a:prstGeom prst="rect">
            <a:avLst/>
          </a:prstGeom>
        </p:spPr>
      </p:pic>
      <p:pic>
        <p:nvPicPr>
          <p:cNvPr id="6" name="Content Placeholder 5" descr="A picture containing text, person, person&#10;&#10;Description automatically generated">
            <a:extLst>
              <a:ext uri="{FF2B5EF4-FFF2-40B4-BE49-F238E27FC236}">
                <a16:creationId xmlns:a16="http://schemas.microsoft.com/office/drawing/2014/main" id="{B99A8AC4-FC32-4442-958B-988F9713C294}"/>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l="21236" r="1989" b="2"/>
          <a:stretch/>
        </p:blipFill>
        <p:spPr>
          <a:xfrm>
            <a:off x="6194332" y="2128367"/>
            <a:ext cx="5577840" cy="4086603"/>
          </a:xfrm>
          <a:prstGeom prst="rect">
            <a:avLst/>
          </a:prstGeom>
        </p:spPr>
      </p:pic>
      <p:sp>
        <p:nvSpPr>
          <p:cNvPr id="4" name="Slide Number Placeholder 3">
            <a:extLst>
              <a:ext uri="{FF2B5EF4-FFF2-40B4-BE49-F238E27FC236}">
                <a16:creationId xmlns:a16="http://schemas.microsoft.com/office/drawing/2014/main" id="{48FF979D-284A-40C1-87A9-928EE0FFEFEA}"/>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30396B37-1226-406A-A41E-4D0FC050F91A}" type="slidenum">
              <a:rPr lang="en-US">
                <a:solidFill>
                  <a:schemeClr val="tx1">
                    <a:lumMod val="50000"/>
                    <a:lumOff val="50000"/>
                  </a:schemeClr>
                </a:solidFill>
              </a:rPr>
              <a:pPr>
                <a:spcAft>
                  <a:spcPts val="600"/>
                </a:spcAft>
              </a:pPr>
              <a:t>10</a:t>
            </a:fld>
            <a:endParaRPr lang="en-US">
              <a:solidFill>
                <a:schemeClr val="tx1">
                  <a:lumMod val="50000"/>
                  <a:lumOff val="50000"/>
                </a:schemeClr>
              </a:solidFill>
            </a:endParaRPr>
          </a:p>
        </p:txBody>
      </p:sp>
      <p:sp>
        <p:nvSpPr>
          <p:cNvPr id="38" name="TextBox 37">
            <a:extLst>
              <a:ext uri="{FF2B5EF4-FFF2-40B4-BE49-F238E27FC236}">
                <a16:creationId xmlns:a16="http://schemas.microsoft.com/office/drawing/2014/main" id="{A9D1DF48-DBB7-4D54-ACE2-EB1B69D668FB}"/>
              </a:ext>
            </a:extLst>
          </p:cNvPr>
          <p:cNvSpPr txBox="1"/>
          <p:nvPr/>
        </p:nvSpPr>
        <p:spPr>
          <a:xfrm>
            <a:off x="8064" y="6416320"/>
            <a:ext cx="1037492" cy="369332"/>
          </a:xfrm>
          <a:prstGeom prst="rect">
            <a:avLst/>
          </a:prstGeom>
          <a:noFill/>
        </p:spPr>
        <p:txBody>
          <a:bodyPr wrap="square" rtlCol="0">
            <a:spAutoFit/>
          </a:bodyPr>
          <a:lstStyle/>
          <a:p>
            <a:r>
              <a:rPr lang="en-US" dirty="0"/>
              <a:t>9:33</a:t>
            </a:r>
          </a:p>
        </p:txBody>
      </p:sp>
    </p:spTree>
    <p:extLst>
      <p:ext uri="{BB962C8B-B14F-4D97-AF65-F5344CB8AC3E}">
        <p14:creationId xmlns:p14="http://schemas.microsoft.com/office/powerpoint/2010/main" val="38277014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A140486A-D689-4C4F-A138-9CF53B7D443B}"/>
              </a:ext>
            </a:extLst>
          </p:cNvPr>
          <p:cNvSpPr>
            <a:spLocks noGrp="1"/>
          </p:cNvSpPr>
          <p:nvPr>
            <p:ph type="title"/>
          </p:nvPr>
        </p:nvSpPr>
        <p:spPr>
          <a:xfrm>
            <a:off x="838200" y="448721"/>
            <a:ext cx="4707671" cy="1225650"/>
          </a:xfrm>
        </p:spPr>
        <p:txBody>
          <a:bodyPr anchor="b">
            <a:normAutofit/>
          </a:bodyPr>
          <a:lstStyle/>
          <a:p>
            <a:r>
              <a:rPr lang="en-US" sz="2100" b="1" dirty="0">
                <a:solidFill>
                  <a:schemeClr val="bg1"/>
                </a:solidFill>
              </a:rPr>
              <a:t>Prashant Yadav –</a:t>
            </a:r>
            <a:br>
              <a:rPr lang="en-US" sz="2100" b="1" dirty="0">
                <a:solidFill>
                  <a:schemeClr val="bg1"/>
                </a:solidFill>
              </a:rPr>
            </a:br>
            <a:r>
              <a:rPr lang="en-US" sz="2100" b="1" dirty="0">
                <a:solidFill>
                  <a:schemeClr val="bg1"/>
                </a:solidFill>
              </a:rPr>
              <a:t>Center for Global Development</a:t>
            </a:r>
            <a:br>
              <a:rPr lang="en-US" sz="2100" b="1" dirty="0">
                <a:solidFill>
                  <a:schemeClr val="bg1"/>
                </a:solidFill>
              </a:rPr>
            </a:br>
            <a:r>
              <a:rPr lang="en-US" sz="2100" b="1" dirty="0">
                <a:solidFill>
                  <a:schemeClr val="bg1"/>
                </a:solidFill>
              </a:rPr>
              <a:t>Challenges in International Distribution</a:t>
            </a:r>
          </a:p>
        </p:txBody>
      </p:sp>
      <p:cxnSp>
        <p:nvCxnSpPr>
          <p:cNvPr id="14" name="Straight Connector 13">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D2224964-63D9-4E34-A9F0-E034C272F13F}"/>
              </a:ext>
            </a:extLst>
          </p:cNvPr>
          <p:cNvSpPr>
            <a:spLocks noGrp="1"/>
          </p:cNvSpPr>
          <p:nvPr>
            <p:ph idx="1"/>
          </p:nvPr>
        </p:nvSpPr>
        <p:spPr>
          <a:xfrm>
            <a:off x="897769" y="1909192"/>
            <a:ext cx="4975493" cy="3647710"/>
          </a:xfrm>
        </p:spPr>
        <p:txBody>
          <a:bodyPr>
            <a:normAutofit/>
          </a:bodyPr>
          <a:lstStyle/>
          <a:p>
            <a:pPr marL="457200" marR="0" algn="l">
              <a:spcBef>
                <a:spcPts val="0"/>
              </a:spcBef>
              <a:spcAft>
                <a:spcPts val="0"/>
              </a:spcAft>
              <a:buFont typeface="Arial" panose="020B0604020202020204" pitchFamily="34" charset="0"/>
              <a:buChar char="•"/>
            </a:pPr>
            <a:r>
              <a:rPr lang="en-US" sz="2400" b="0" i="0" dirty="0">
                <a:solidFill>
                  <a:schemeClr val="bg1"/>
                </a:solidFill>
                <a:effectLst/>
                <a:latin typeface="Calibri" panose="020F0502020204030204" pitchFamily="34" charset="0"/>
              </a:rPr>
              <a:t>Manufacturing capacity and auxiliary supplies, e.g.</a:t>
            </a:r>
            <a:r>
              <a:rPr lang="en-US" sz="2400" dirty="0">
                <a:solidFill>
                  <a:schemeClr val="bg1"/>
                </a:solidFill>
                <a:latin typeface="Calibri" panose="020F0502020204030204" pitchFamily="34" charset="0"/>
              </a:rPr>
              <a:t>, </a:t>
            </a:r>
            <a:r>
              <a:rPr lang="en-US" sz="2400" b="0" i="0" dirty="0">
                <a:solidFill>
                  <a:schemeClr val="bg1"/>
                </a:solidFill>
                <a:effectLst/>
                <a:latin typeface="Calibri" panose="020F0502020204030204" pitchFamily="34" charset="0"/>
              </a:rPr>
              <a:t>vials, syringes</a:t>
            </a:r>
          </a:p>
          <a:p>
            <a:pPr marL="457200" marR="0" algn="l">
              <a:spcBef>
                <a:spcPts val="0"/>
              </a:spcBef>
              <a:spcAft>
                <a:spcPts val="0"/>
              </a:spcAft>
              <a:buFont typeface="Arial" panose="020B0604020202020204" pitchFamily="34" charset="0"/>
              <a:buChar char="•"/>
            </a:pPr>
            <a:r>
              <a:rPr lang="en-US" sz="2400" b="0" i="0" dirty="0">
                <a:solidFill>
                  <a:schemeClr val="bg1"/>
                </a:solidFill>
                <a:effectLst/>
                <a:latin typeface="Calibri" panose="020F0502020204030204" pitchFamily="34" charset="0"/>
              </a:rPr>
              <a:t>COVID-19 vaccine supply chain in-country, and no-regrets investments in system and infrastructure development</a:t>
            </a:r>
          </a:p>
          <a:p>
            <a:pPr marL="457200" marR="0" algn="l">
              <a:spcBef>
                <a:spcPts val="0"/>
              </a:spcBef>
              <a:spcAft>
                <a:spcPts val="0"/>
              </a:spcAft>
              <a:buFont typeface="Arial" panose="020B0604020202020204" pitchFamily="34" charset="0"/>
              <a:buChar char="•"/>
            </a:pPr>
            <a:r>
              <a:rPr lang="en-US" sz="2400" b="0" i="0" dirty="0">
                <a:solidFill>
                  <a:schemeClr val="bg1"/>
                </a:solidFill>
                <a:effectLst/>
                <a:latin typeface="Calibri" panose="020F0502020204030204" pitchFamily="34" charset="0"/>
              </a:rPr>
              <a:t>Leveraging data and similar tools for better COVID-19 Vx supply chains</a:t>
            </a:r>
          </a:p>
        </p:txBody>
      </p:sp>
      <p:cxnSp>
        <p:nvCxnSpPr>
          <p:cNvPr id="16" name="Straight Connector 15">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135E3DB-C352-4F24-B086-39388F2D6400}"/>
              </a:ext>
            </a:extLst>
          </p:cNvPr>
          <p:cNvPicPr>
            <a:picLocks noChangeAspect="1"/>
          </p:cNvPicPr>
          <p:nvPr/>
        </p:nvPicPr>
        <p:blipFill rotWithShape="1">
          <a:blip r:embed="rId3">
            <a:extLst>
              <a:ext uri="{28A0092B-C50C-407E-A947-70E740481C1C}">
                <a14:useLocalDpi xmlns:a14="http://schemas.microsoft.com/office/drawing/2010/main" val="0"/>
              </a:ext>
            </a:extLst>
          </a:blip>
          <a:srcRect l="1201" r="2" b="2"/>
          <a:stretch/>
        </p:blipFill>
        <p:spPr>
          <a:xfrm>
            <a:off x="6525453" y="10"/>
            <a:ext cx="5666547" cy="6857990"/>
          </a:xfrm>
          <a:prstGeom prst="rect">
            <a:avLst/>
          </a:prstGeom>
        </p:spPr>
      </p:pic>
      <p:sp>
        <p:nvSpPr>
          <p:cNvPr id="4" name="Slide Number Placeholder 3">
            <a:extLst>
              <a:ext uri="{FF2B5EF4-FFF2-40B4-BE49-F238E27FC236}">
                <a16:creationId xmlns:a16="http://schemas.microsoft.com/office/drawing/2014/main" id="{01AA0C81-C212-4ECB-93E0-056091303BFB}"/>
              </a:ext>
            </a:extLst>
          </p:cNvPr>
          <p:cNvSpPr>
            <a:spLocks noGrp="1"/>
          </p:cNvSpPr>
          <p:nvPr>
            <p:ph type="sldNum" sz="quarter" idx="12"/>
          </p:nvPr>
        </p:nvSpPr>
        <p:spPr>
          <a:xfrm>
            <a:off x="9303026" y="6356350"/>
            <a:ext cx="2050774" cy="365125"/>
          </a:xfrm>
        </p:spPr>
        <p:txBody>
          <a:bodyPr>
            <a:normAutofit/>
          </a:bodyPr>
          <a:lstStyle/>
          <a:p>
            <a:pPr>
              <a:spcAft>
                <a:spcPts val="600"/>
              </a:spcAft>
            </a:pPr>
            <a:fld id="{30396B37-1226-406A-A41E-4D0FC050F91A}" type="slidenum">
              <a:rPr lang="en-US">
                <a:solidFill>
                  <a:srgbClr val="FFFFFF"/>
                </a:solidFill>
              </a:rPr>
              <a:pPr>
                <a:spcAft>
                  <a:spcPts val="600"/>
                </a:spcAft>
              </a:pPr>
              <a:t>11</a:t>
            </a:fld>
            <a:endParaRPr lang="en-US">
              <a:solidFill>
                <a:srgbClr val="FFFFFF"/>
              </a:solidFill>
            </a:endParaRPr>
          </a:p>
        </p:txBody>
      </p:sp>
      <p:sp>
        <p:nvSpPr>
          <p:cNvPr id="15" name="TextBox 14">
            <a:extLst>
              <a:ext uri="{FF2B5EF4-FFF2-40B4-BE49-F238E27FC236}">
                <a16:creationId xmlns:a16="http://schemas.microsoft.com/office/drawing/2014/main" id="{106D05AA-B8E4-4F3A-B6C1-239ACBEFCE33}"/>
              </a:ext>
            </a:extLst>
          </p:cNvPr>
          <p:cNvSpPr txBox="1"/>
          <p:nvPr/>
        </p:nvSpPr>
        <p:spPr>
          <a:xfrm>
            <a:off x="8064" y="6416320"/>
            <a:ext cx="1037492" cy="369332"/>
          </a:xfrm>
          <a:prstGeom prst="rect">
            <a:avLst/>
          </a:prstGeom>
          <a:noFill/>
        </p:spPr>
        <p:txBody>
          <a:bodyPr wrap="square" rtlCol="0">
            <a:spAutoFit/>
          </a:bodyPr>
          <a:lstStyle/>
          <a:p>
            <a:r>
              <a:rPr lang="en-US" dirty="0">
                <a:solidFill>
                  <a:schemeClr val="bg1"/>
                </a:solidFill>
              </a:rPr>
              <a:t>9:43</a:t>
            </a:r>
          </a:p>
        </p:txBody>
      </p:sp>
    </p:spTree>
    <p:extLst>
      <p:ext uri="{BB962C8B-B14F-4D97-AF65-F5344CB8AC3E}">
        <p14:creationId xmlns:p14="http://schemas.microsoft.com/office/powerpoint/2010/main" val="15551575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descr="Map&#10;&#10;Description automatically generated">
            <a:extLst>
              <a:ext uri="{FF2B5EF4-FFF2-40B4-BE49-F238E27FC236}">
                <a16:creationId xmlns:a16="http://schemas.microsoft.com/office/drawing/2014/main" id="{A33AB7E1-BCAC-44AF-9C4E-94AFD32E4BA3}"/>
              </a:ext>
            </a:extLst>
          </p:cNvPr>
          <p:cNvPicPr>
            <a:picLocks noChangeAspect="1"/>
          </p:cNvPicPr>
          <p:nvPr/>
        </p:nvPicPr>
        <p:blipFill rotWithShape="1">
          <a:blip r:embed="rId3">
            <a:duotone>
              <a:prstClr val="black"/>
              <a:schemeClr val="tx2">
                <a:tint val="45000"/>
                <a:satMod val="400000"/>
              </a:schemeClr>
            </a:duotone>
            <a:alphaModFix amt="35000"/>
            <a:extLst>
              <a:ext uri="{28A0092B-C50C-407E-A947-70E740481C1C}">
                <a14:useLocalDpi xmlns:a14="http://schemas.microsoft.com/office/drawing/2010/main" val="0"/>
              </a:ext>
            </a:extLst>
          </a:blip>
          <a:srcRect t="9322" r="-1" b="17844"/>
          <a:stretch/>
        </p:blipFill>
        <p:spPr>
          <a:xfrm>
            <a:off x="16074" y="10"/>
            <a:ext cx="12188952" cy="6857990"/>
          </a:xfrm>
          <a:prstGeom prst="rect">
            <a:avLst/>
          </a:prstGeom>
        </p:spPr>
      </p:pic>
      <p:sp>
        <p:nvSpPr>
          <p:cNvPr id="2" name="Title 1">
            <a:extLst>
              <a:ext uri="{FF2B5EF4-FFF2-40B4-BE49-F238E27FC236}">
                <a16:creationId xmlns:a16="http://schemas.microsoft.com/office/drawing/2014/main" id="{F7105F5C-F112-4A6B-AC31-13A89A432E99}"/>
              </a:ext>
            </a:extLst>
          </p:cNvPr>
          <p:cNvSpPr>
            <a:spLocks noGrp="1"/>
          </p:cNvSpPr>
          <p:nvPr>
            <p:ph type="title"/>
          </p:nvPr>
        </p:nvSpPr>
        <p:spPr>
          <a:xfrm>
            <a:off x="6053668" y="803325"/>
            <a:ext cx="5314536" cy="1325563"/>
          </a:xfrm>
        </p:spPr>
        <p:txBody>
          <a:bodyPr>
            <a:normAutofit/>
          </a:bodyPr>
          <a:lstStyle/>
          <a:p>
            <a:r>
              <a:rPr lang="en-US" dirty="0"/>
              <a:t>Steve Guppy –</a:t>
            </a:r>
            <a:br>
              <a:rPr lang="en-US" dirty="0"/>
            </a:br>
            <a:r>
              <a:rPr lang="en-US" dirty="0"/>
              <a:t>Crown Agents</a:t>
            </a:r>
          </a:p>
        </p:txBody>
      </p:sp>
      <p:sp>
        <p:nvSpPr>
          <p:cNvPr id="22" name="Freeform: Shape 21">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79CEF3CC-5462-40C7-988D-8BBC8E1F224D}"/>
              </a:ext>
            </a:extLst>
          </p:cNvPr>
          <p:cNvSpPr>
            <a:spLocks noGrp="1"/>
          </p:cNvSpPr>
          <p:nvPr>
            <p:ph idx="1"/>
          </p:nvPr>
        </p:nvSpPr>
        <p:spPr>
          <a:xfrm>
            <a:off x="6053667" y="2279017"/>
            <a:ext cx="5314543" cy="4246473"/>
          </a:xfrm>
        </p:spPr>
        <p:txBody>
          <a:bodyPr anchor="t">
            <a:normAutofit/>
          </a:bodyPr>
          <a:lstStyle/>
          <a:p>
            <a:pPr marL="0" indent="0">
              <a:buNone/>
            </a:pPr>
            <a:r>
              <a:rPr lang="en-US" sz="3200" dirty="0"/>
              <a:t>Observations from the field</a:t>
            </a:r>
          </a:p>
          <a:p>
            <a:pPr marL="0" indent="0">
              <a:buNone/>
            </a:pPr>
            <a:endParaRPr lang="en-US" sz="3200" dirty="0"/>
          </a:p>
          <a:p>
            <a:r>
              <a:rPr lang="en-US" sz="3200" dirty="0"/>
              <a:t>The COVAX alliance</a:t>
            </a:r>
          </a:p>
          <a:p>
            <a:r>
              <a:rPr lang="en-US" sz="3200" dirty="0"/>
              <a:t>Readiness and planning</a:t>
            </a:r>
          </a:p>
          <a:p>
            <a:r>
              <a:rPr lang="en-US" sz="3200" dirty="0"/>
              <a:t>Temperature control</a:t>
            </a:r>
          </a:p>
          <a:p>
            <a:r>
              <a:rPr lang="en-US" sz="3200" dirty="0"/>
              <a:t>Supply chain security </a:t>
            </a:r>
          </a:p>
          <a:p>
            <a:endParaRPr lang="en-US" sz="3200" dirty="0"/>
          </a:p>
          <a:p>
            <a:endParaRPr lang="en-US" sz="3200" dirty="0"/>
          </a:p>
          <a:p>
            <a:endParaRPr lang="en-US" sz="1800" dirty="0"/>
          </a:p>
        </p:txBody>
      </p:sp>
      <p:sp>
        <p:nvSpPr>
          <p:cNvPr id="4" name="Slide Number Placeholder 3">
            <a:extLst>
              <a:ext uri="{FF2B5EF4-FFF2-40B4-BE49-F238E27FC236}">
                <a16:creationId xmlns:a16="http://schemas.microsoft.com/office/drawing/2014/main" id="{B8A47E3D-9246-4073-93E6-A832F4CEA6E5}"/>
              </a:ext>
            </a:extLst>
          </p:cNvPr>
          <p:cNvSpPr>
            <a:spLocks noGrp="1"/>
          </p:cNvSpPr>
          <p:nvPr>
            <p:ph type="sldNum" sz="quarter" idx="12"/>
          </p:nvPr>
        </p:nvSpPr>
        <p:spPr>
          <a:xfrm>
            <a:off x="11000232" y="6108192"/>
            <a:ext cx="548640" cy="548640"/>
          </a:xfrm>
          <a:prstGeom prst="ellipse">
            <a:avLst/>
          </a:prstGeom>
          <a:solidFill>
            <a:srgbClr val="554340"/>
          </a:solidFill>
        </p:spPr>
        <p:txBody>
          <a:bodyPr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30396B37-1226-406A-A41E-4D0FC050F91A}" type="slidenum">
              <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12</a:t>
            </a:fld>
            <a:endParaRPr kumimoji="0" lang="en-US"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id="{DA678ED3-4F3A-4F7C-A379-E4EA12AA63D1}"/>
              </a:ext>
            </a:extLst>
          </p:cNvPr>
          <p:cNvSpPr txBox="1"/>
          <p:nvPr/>
        </p:nvSpPr>
        <p:spPr>
          <a:xfrm>
            <a:off x="9782078" y="6395507"/>
            <a:ext cx="10374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9:50</a:t>
            </a:r>
          </a:p>
        </p:txBody>
      </p:sp>
      <p:pic>
        <p:nvPicPr>
          <p:cNvPr id="7" name="Picture 6">
            <a:extLst>
              <a:ext uri="{FF2B5EF4-FFF2-40B4-BE49-F238E27FC236}">
                <a16:creationId xmlns:a16="http://schemas.microsoft.com/office/drawing/2014/main" id="{B71BFFA3-3F22-4D29-AEAB-D86F449A1A9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362" y="11833"/>
            <a:ext cx="5646676" cy="6840325"/>
          </a:xfrm>
          <a:prstGeom prst="rect">
            <a:avLst/>
          </a:prstGeom>
        </p:spPr>
      </p:pic>
    </p:spTree>
    <p:extLst>
      <p:ext uri="{BB962C8B-B14F-4D97-AF65-F5344CB8AC3E}">
        <p14:creationId xmlns:p14="http://schemas.microsoft.com/office/powerpoint/2010/main" val="255908164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43C666C2-7BE3-4F83-896C-D55F5918A7FA}"/>
              </a:ext>
            </a:extLst>
          </p:cNvPr>
          <p:cNvSpPr>
            <a:spLocks noGrp="1"/>
          </p:cNvSpPr>
          <p:nvPr>
            <p:ph type="title"/>
          </p:nvPr>
        </p:nvSpPr>
        <p:spPr>
          <a:xfrm>
            <a:off x="1014141" y="1450655"/>
            <a:ext cx="3932030" cy="3956690"/>
          </a:xfrm>
        </p:spPr>
        <p:txBody>
          <a:bodyPr anchor="ctr">
            <a:normAutofit/>
          </a:bodyPr>
          <a:lstStyle/>
          <a:p>
            <a:r>
              <a:rPr lang="en-US" sz="6800">
                <a:solidFill>
                  <a:schemeClr val="bg1"/>
                </a:solidFill>
              </a:rPr>
              <a:t>Questions</a:t>
            </a:r>
          </a:p>
        </p:txBody>
      </p:sp>
      <p:cxnSp>
        <p:nvCxnSpPr>
          <p:cNvPr id="11" name="Straight Connector 10">
            <a:extLst>
              <a:ext uri="{FF2B5EF4-FFF2-40B4-BE49-F238E27FC236}">
                <a16:creationId xmlns:a16="http://schemas.microsoft.com/office/drawing/2014/main" id="{067633D1-6EE6-4118-B9F0-B363477BEE7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1450655"/>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AD7FFC6-42A9-49CB-B5E9-B3F6B038331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014141" y="5408571"/>
            <a:ext cx="393203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BB8C8F-73B4-48BF-BDEC-56232624AF04}"/>
              </a:ext>
            </a:extLst>
          </p:cNvPr>
          <p:cNvSpPr>
            <a:spLocks noGrp="1"/>
          </p:cNvSpPr>
          <p:nvPr>
            <p:ph idx="1"/>
          </p:nvPr>
        </p:nvSpPr>
        <p:spPr>
          <a:xfrm>
            <a:off x="5516218" y="1108061"/>
            <a:ext cx="6331226" cy="4571972"/>
          </a:xfrm>
        </p:spPr>
        <p:txBody>
          <a:bodyPr anchor="ctr">
            <a:noAutofit/>
          </a:bodyPr>
          <a:lstStyle/>
          <a:p>
            <a:r>
              <a:rPr lang="en-US" sz="1600" dirty="0">
                <a:solidFill>
                  <a:schemeClr val="bg1"/>
                </a:solidFill>
                <a:latin typeface="Abadi" panose="020B0604020104020204" pitchFamily="34" charset="0"/>
              </a:rPr>
              <a:t>Where are supply chains most likely to fail in vaccine distributions?</a:t>
            </a:r>
          </a:p>
          <a:p>
            <a:r>
              <a:rPr lang="en-US" sz="1600" dirty="0">
                <a:solidFill>
                  <a:schemeClr val="bg1"/>
                </a:solidFill>
                <a:latin typeface="Abadi" panose="020B0604020104020204" pitchFamily="34" charset="0"/>
              </a:rPr>
              <a:t>Will there be a role for public procurement to close gaps in the distribution of vaccines?</a:t>
            </a:r>
          </a:p>
          <a:p>
            <a:r>
              <a:rPr lang="en-US" sz="1600" dirty="0">
                <a:solidFill>
                  <a:schemeClr val="bg1"/>
                </a:solidFill>
                <a:latin typeface="Abadi" panose="020B0604020104020204" pitchFamily="34" charset="0"/>
              </a:rPr>
              <a:t>What broader lessons does vaccine distribution teach for public procurement?</a:t>
            </a:r>
          </a:p>
          <a:p>
            <a:r>
              <a:rPr lang="en-US" sz="1600" b="0" i="0" dirty="0">
                <a:solidFill>
                  <a:schemeClr val="bg1"/>
                </a:solidFill>
                <a:effectLst/>
                <a:latin typeface="Abadi" panose="020B0604020104020204" pitchFamily="34" charset="0"/>
              </a:rPr>
              <a:t>How will having multiple vaccines help or complicate the race to get the world vaccinated?</a:t>
            </a:r>
          </a:p>
          <a:p>
            <a:r>
              <a:rPr lang="en-US" sz="1600" b="0" i="0" dirty="0">
                <a:solidFill>
                  <a:schemeClr val="bg1"/>
                </a:solidFill>
                <a:effectLst/>
                <a:latin typeface="Abadi" panose="020B0604020104020204" pitchFamily="34" charset="0"/>
              </a:rPr>
              <a:t>What changes should we expect under the incoming Biden administration?</a:t>
            </a:r>
          </a:p>
          <a:p>
            <a:r>
              <a:rPr lang="en-US" sz="1600" b="0" i="0" dirty="0">
                <a:solidFill>
                  <a:schemeClr val="bg1"/>
                </a:solidFill>
                <a:effectLst/>
                <a:latin typeface="Abadi" panose="020B0604020104020204" pitchFamily="34" charset="0"/>
              </a:rPr>
              <a:t>The U.S. Defense Department has been engaged in the U.S. Operation Warp Speed and generally the U.S. response to the pandemic.  Do you expect militaries to play a role in the global distribution efforts?</a:t>
            </a:r>
          </a:p>
          <a:p>
            <a:r>
              <a:rPr lang="en-US" sz="1600" b="0" i="0" dirty="0">
                <a:solidFill>
                  <a:schemeClr val="bg1"/>
                </a:solidFill>
                <a:effectLst/>
                <a:latin typeface="Abadi" panose="020B0604020104020204" pitchFamily="34" charset="0"/>
              </a:rPr>
              <a:t>Are there lessons we can draw from the distribution and administration of the Ebola vaccine and anti-HIV efforts?</a:t>
            </a:r>
          </a:p>
          <a:p>
            <a:r>
              <a:rPr lang="en-US" sz="1600" b="0" i="0" dirty="0">
                <a:solidFill>
                  <a:schemeClr val="bg1"/>
                </a:solidFill>
                <a:effectLst/>
                <a:latin typeface="Abadi" panose="020B0604020104020204" pitchFamily="34" charset="0"/>
              </a:rPr>
              <a:t>How can tracking and tracing be effectively managed in countries where cellphone networks and electricity may not be readily or consistently available?</a:t>
            </a:r>
          </a:p>
          <a:p>
            <a:r>
              <a:rPr lang="en-US" sz="1600" b="0" i="0" dirty="0">
                <a:solidFill>
                  <a:schemeClr val="bg1"/>
                </a:solidFill>
                <a:effectLst/>
                <a:latin typeface="Abadi" panose="020B0604020104020204" pitchFamily="34" charset="0"/>
              </a:rPr>
              <a:t>Are there lessons from the quite distinct U.S. and U.K. distribution and administration models that both low- and middle-income countries?  How might public private partnerships work in global distribution and country-level vaccine distribution and administration?</a:t>
            </a:r>
          </a:p>
        </p:txBody>
      </p:sp>
      <p:sp>
        <p:nvSpPr>
          <p:cNvPr id="4" name="Slide Number Placeholder 3">
            <a:extLst>
              <a:ext uri="{FF2B5EF4-FFF2-40B4-BE49-F238E27FC236}">
                <a16:creationId xmlns:a16="http://schemas.microsoft.com/office/drawing/2014/main" id="{31FA5519-AFCB-4665-B81A-5A2E41178782}"/>
              </a:ext>
            </a:extLst>
          </p:cNvPr>
          <p:cNvSpPr>
            <a:spLocks noGrp="1"/>
          </p:cNvSpPr>
          <p:nvPr>
            <p:ph type="sldNum" sz="quarter" idx="12"/>
          </p:nvPr>
        </p:nvSpPr>
        <p:spPr>
          <a:xfrm>
            <a:off x="9303026" y="6356350"/>
            <a:ext cx="2050774" cy="365125"/>
          </a:xfrm>
        </p:spPr>
        <p:txBody>
          <a:bodyPr>
            <a:normAutofit/>
          </a:bodyPr>
          <a:lstStyle/>
          <a:p>
            <a:pPr>
              <a:spcAft>
                <a:spcPts val="600"/>
              </a:spcAft>
            </a:pPr>
            <a:fld id="{30396B37-1226-406A-A41E-4D0FC050F91A}" type="slidenum">
              <a:rPr lang="en-US">
                <a:solidFill>
                  <a:schemeClr val="bg1">
                    <a:lumMod val="50000"/>
                  </a:schemeClr>
                </a:solidFill>
              </a:rPr>
              <a:pPr>
                <a:spcAft>
                  <a:spcPts val="600"/>
                </a:spcAft>
              </a:pPr>
              <a:t>13</a:t>
            </a:fld>
            <a:endParaRPr lang="en-US">
              <a:solidFill>
                <a:schemeClr val="bg1">
                  <a:lumMod val="50000"/>
                </a:schemeClr>
              </a:solidFill>
            </a:endParaRPr>
          </a:p>
        </p:txBody>
      </p:sp>
    </p:spTree>
    <p:extLst>
      <p:ext uri="{BB962C8B-B14F-4D97-AF65-F5344CB8AC3E}">
        <p14:creationId xmlns:p14="http://schemas.microsoft.com/office/powerpoint/2010/main" val="18344073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lumMod val="50000"/>
                </a:schemeClr>
              </a:solidFill>
            </a:endParaRPr>
          </a:p>
        </p:txBody>
      </p:sp>
      <p:sp>
        <p:nvSpPr>
          <p:cNvPr id="2" name="Title 1">
            <a:extLst>
              <a:ext uri="{FF2B5EF4-FFF2-40B4-BE49-F238E27FC236}">
                <a16:creationId xmlns:a16="http://schemas.microsoft.com/office/drawing/2014/main" id="{A3033887-2351-4F4D-98F9-4237362C6501}"/>
              </a:ext>
            </a:extLst>
          </p:cNvPr>
          <p:cNvSpPr>
            <a:spLocks noGrp="1"/>
          </p:cNvSpPr>
          <p:nvPr>
            <p:ph type="title"/>
          </p:nvPr>
        </p:nvSpPr>
        <p:spPr>
          <a:xfrm>
            <a:off x="1932903" y="949325"/>
            <a:ext cx="8071706" cy="2387600"/>
          </a:xfrm>
        </p:spPr>
        <p:txBody>
          <a:bodyPr vert="horz" lIns="91440" tIns="45720" rIns="91440" bIns="45720" rtlCol="0" anchor="b">
            <a:normAutofit/>
          </a:bodyPr>
          <a:lstStyle/>
          <a:p>
            <a:r>
              <a:rPr lang="en-US" sz="6600" kern="1200">
                <a:solidFill>
                  <a:schemeClr val="bg1"/>
                </a:solidFill>
                <a:latin typeface="+mj-lt"/>
                <a:ea typeface="+mj-ea"/>
                <a:cs typeface="+mj-cs"/>
              </a:rPr>
              <a:t>Conclusion</a:t>
            </a:r>
          </a:p>
        </p:txBody>
      </p:sp>
      <p:sp>
        <p:nvSpPr>
          <p:cNvPr id="5" name="Text Placeholder 4">
            <a:extLst>
              <a:ext uri="{FF2B5EF4-FFF2-40B4-BE49-F238E27FC236}">
                <a16:creationId xmlns:a16="http://schemas.microsoft.com/office/drawing/2014/main" id="{0DD97D9D-4ED6-4AC6-8422-BFFC366B69C3}"/>
              </a:ext>
            </a:extLst>
          </p:cNvPr>
          <p:cNvSpPr>
            <a:spLocks noGrp="1"/>
          </p:cNvSpPr>
          <p:nvPr>
            <p:ph type="body" idx="1"/>
          </p:nvPr>
        </p:nvSpPr>
        <p:spPr>
          <a:xfrm>
            <a:off x="1932902" y="3429000"/>
            <a:ext cx="8071697" cy="1655762"/>
          </a:xfrm>
        </p:spPr>
        <p:txBody>
          <a:bodyPr vert="horz" lIns="91440" tIns="45720" rIns="91440" bIns="45720" rtlCol="0">
            <a:normAutofit/>
          </a:bodyPr>
          <a:lstStyle/>
          <a:p>
            <a:r>
              <a:rPr lang="en-US" sz="3200" kern="1200">
                <a:solidFill>
                  <a:schemeClr val="bg1"/>
                </a:solidFill>
                <a:latin typeface="+mn-lt"/>
                <a:ea typeface="+mn-ea"/>
                <a:cs typeface="+mn-cs"/>
              </a:rPr>
              <a:t>Program recording and materials posted at www.publicprocurementinternational.com</a:t>
            </a:r>
          </a:p>
        </p:txBody>
      </p:sp>
      <p:cxnSp>
        <p:nvCxnSpPr>
          <p:cNvPr id="27" name="Straight Connector 22">
            <a:extLst>
              <a:ext uri="{FF2B5EF4-FFF2-40B4-BE49-F238E27FC236}">
                <a16:creationId xmlns:a16="http://schemas.microsoft.com/office/drawing/2014/main" id="{EC4521DE-248E-440D-AAD6-FD9E7D34B3B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85285" y="0"/>
            <a:ext cx="0" cy="685800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8" name="Straight Connector 24">
            <a:extLst>
              <a:ext uri="{FF2B5EF4-FFF2-40B4-BE49-F238E27FC236}">
                <a16:creationId xmlns:a16="http://schemas.microsoft.com/office/drawing/2014/main" id="{442C13FA-4C0F-42D0-9626-5BA6040D8C3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0" y="6252485"/>
            <a:ext cx="1219200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Slide Number Placeholder 3">
            <a:extLst>
              <a:ext uri="{FF2B5EF4-FFF2-40B4-BE49-F238E27FC236}">
                <a16:creationId xmlns:a16="http://schemas.microsoft.com/office/drawing/2014/main" id="{C71D91C2-ED0A-4E4A-A985-56A1C7CA05A3}"/>
              </a:ext>
            </a:extLst>
          </p:cNvPr>
          <p:cNvSpPr>
            <a:spLocks noGrp="1"/>
          </p:cNvSpPr>
          <p:nvPr>
            <p:ph type="sldNum" sz="quarter" idx="12"/>
          </p:nvPr>
        </p:nvSpPr>
        <p:spPr>
          <a:xfrm>
            <a:off x="9224794" y="6356350"/>
            <a:ext cx="1779493"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C078D849-6CC5-4E0A-A5A8-4969C806CEBF}" type="slidenum">
              <a:rPr kumimoji="0" lang="en-US" b="0" i="0" u="none" strike="noStrike" cap="none" spc="0" normalizeH="0" baseline="0" noProof="0">
                <a:ln>
                  <a:noFill/>
                </a:ln>
                <a:solidFill>
                  <a:schemeClr val="bg1">
                    <a:lumMod val="50000"/>
                  </a:schemeClr>
                </a:solidFill>
                <a:effectLst/>
                <a:uLnTx/>
                <a:uFillTx/>
              </a:rPr>
              <a:pPr marR="0" lvl="0" indent="0" fontAlgn="auto">
                <a:spcBef>
                  <a:spcPts val="0"/>
                </a:spcBef>
                <a:spcAft>
                  <a:spcPts val="600"/>
                </a:spcAft>
                <a:buClrTx/>
                <a:buSzTx/>
                <a:buFontTx/>
                <a:buNone/>
                <a:tabLst/>
                <a:defRPr/>
              </a:pPr>
              <a:t>14</a:t>
            </a:fld>
            <a:endParaRPr kumimoji="0" lang="en-US" b="0" i="0" u="none" strike="noStrike" cap="none" spc="0" normalizeH="0" baseline="0" noProof="0">
              <a:ln>
                <a:noFill/>
              </a:ln>
              <a:solidFill>
                <a:schemeClr val="bg1">
                  <a:lumMod val="50000"/>
                </a:schemeClr>
              </a:solidFill>
              <a:effectLst/>
              <a:uLnTx/>
              <a:uFillTx/>
            </a:endParaRPr>
          </a:p>
        </p:txBody>
      </p:sp>
    </p:spTree>
    <p:extLst>
      <p:ext uri="{BB962C8B-B14F-4D97-AF65-F5344CB8AC3E}">
        <p14:creationId xmlns:p14="http://schemas.microsoft.com/office/powerpoint/2010/main" val="4108147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87072" y="470925"/>
            <a:ext cx="3285756"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FD96AB3B-A786-498C-AE06-E5F8D630C07E}"/>
              </a:ext>
            </a:extLst>
          </p:cNvPr>
          <p:cNvSpPr>
            <a:spLocks noGrp="1"/>
          </p:cNvSpPr>
          <p:nvPr>
            <p:ph type="title"/>
          </p:nvPr>
        </p:nvSpPr>
        <p:spPr>
          <a:xfrm>
            <a:off x="2171272" y="1012004"/>
            <a:ext cx="2562119" cy="4795408"/>
          </a:xfrm>
        </p:spPr>
        <p:txBody>
          <a:bodyPr>
            <a:normAutofit/>
          </a:bodyPr>
          <a:lstStyle/>
          <a:p>
            <a:r>
              <a:rPr lang="en-US" dirty="0">
                <a:solidFill>
                  <a:srgbClr val="FFFFFF"/>
                </a:solidFill>
              </a:rPr>
              <a:t>Welcome to Today’s Program</a:t>
            </a:r>
          </a:p>
        </p:txBody>
      </p:sp>
      <p:graphicFrame>
        <p:nvGraphicFramePr>
          <p:cNvPr id="5" name="Content Placeholder 2">
            <a:extLst>
              <a:ext uri="{FF2B5EF4-FFF2-40B4-BE49-F238E27FC236}">
                <a16:creationId xmlns:a16="http://schemas.microsoft.com/office/drawing/2014/main" id="{B25603F2-9DAA-4EB4-8BB2-EE067622B64A}"/>
              </a:ext>
            </a:extLst>
          </p:cNvPr>
          <p:cNvGraphicFramePr>
            <a:graphicFrameLocks noGrp="1"/>
          </p:cNvGraphicFramePr>
          <p:nvPr>
            <p:ph idx="1"/>
            <p:extLst>
              <p:ext uri="{D42A27DB-BD31-4B8C-83A1-F6EECF244321}">
                <p14:modId xmlns:p14="http://schemas.microsoft.com/office/powerpoint/2010/main" val="1373402563"/>
              </p:ext>
            </p:extLst>
          </p:nvPr>
        </p:nvGraphicFramePr>
        <p:xfrm>
          <a:off x="5419726" y="470924"/>
          <a:ext cx="4885203" cy="58854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B4624977-DAB7-4972-B1F8-A15E88261422}"/>
              </a:ext>
            </a:extLst>
          </p:cNvPr>
          <p:cNvSpPr txBox="1"/>
          <p:nvPr/>
        </p:nvSpPr>
        <p:spPr>
          <a:xfrm>
            <a:off x="1699022" y="50344"/>
            <a:ext cx="8605907" cy="30008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Disclaimer:  All opinions offered are the personal opinions of the participants and should not be attributed to their organizations</a:t>
            </a:r>
            <a:r>
              <a:rPr kumimoji="0" lang="en-US" sz="135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sp>
        <p:nvSpPr>
          <p:cNvPr id="4" name="Slide Number Placeholder 3">
            <a:extLst>
              <a:ext uri="{FF2B5EF4-FFF2-40B4-BE49-F238E27FC236}">
                <a16:creationId xmlns:a16="http://schemas.microsoft.com/office/drawing/2014/main" id="{8D6A7D1D-6013-4E9B-A596-E1FD8D8A4D6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7E00706-0634-498A-A29E-752CB46CF188}" type="slidenum">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EFB614A7-04AD-420A-A139-73FA1999C1AA}"/>
              </a:ext>
            </a:extLst>
          </p:cNvPr>
          <p:cNvSpPr txBox="1"/>
          <p:nvPr/>
        </p:nvSpPr>
        <p:spPr>
          <a:xfrm>
            <a:off x="10972800" y="350426"/>
            <a:ext cx="1037492" cy="369332"/>
          </a:xfrm>
          <a:prstGeom prst="rect">
            <a:avLst/>
          </a:prstGeom>
          <a:noFill/>
        </p:spPr>
        <p:txBody>
          <a:bodyPr wrap="square" rtlCol="0">
            <a:spAutoFit/>
          </a:bodyPr>
          <a:lstStyle/>
          <a:p>
            <a:r>
              <a:rPr lang="en-US" dirty="0"/>
              <a:t>9:02</a:t>
            </a:r>
          </a:p>
        </p:txBody>
      </p:sp>
    </p:spTree>
    <p:extLst>
      <p:ext uri="{BB962C8B-B14F-4D97-AF65-F5344CB8AC3E}">
        <p14:creationId xmlns:p14="http://schemas.microsoft.com/office/powerpoint/2010/main" val="15766760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0" name="Rectangle 52">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8C2937F0-F1FF-4874-99EE-B680F005A2E8}"/>
              </a:ext>
            </a:extLst>
          </p:cNvPr>
          <p:cNvPicPr>
            <a:picLocks noChangeAspect="1"/>
          </p:cNvPicPr>
          <p:nvPr/>
        </p:nvPicPr>
        <p:blipFill rotWithShape="1">
          <a:blip r:embed="rId3">
            <a:extLst>
              <a:ext uri="{28A0092B-C50C-407E-A947-70E740481C1C}">
                <a14:useLocalDpi xmlns:a14="http://schemas.microsoft.com/office/drawing/2010/main" val="0"/>
              </a:ext>
            </a:extLst>
          </a:blip>
          <a:srcRect t="12558" b="34442"/>
          <a:stretch/>
        </p:blipFill>
        <p:spPr>
          <a:xfrm>
            <a:off x="3522468" y="10"/>
            <a:ext cx="8669532" cy="6857990"/>
          </a:xfrm>
          <a:prstGeom prst="rect">
            <a:avLst/>
          </a:prstGeom>
        </p:spPr>
      </p:pic>
      <p:sp>
        <p:nvSpPr>
          <p:cNvPr id="61" name="Rectangle 54">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290D851-52CE-49D6-8F72-98F54D2A2872}"/>
              </a:ext>
            </a:extLst>
          </p:cNvPr>
          <p:cNvSpPr>
            <a:spLocks noGrp="1"/>
          </p:cNvSpPr>
          <p:nvPr>
            <p:ph type="title"/>
          </p:nvPr>
        </p:nvSpPr>
        <p:spPr>
          <a:xfrm>
            <a:off x="359664" y="-586447"/>
            <a:ext cx="3438144" cy="2933113"/>
          </a:xfrm>
        </p:spPr>
        <p:txBody>
          <a:bodyPr vert="horz" lIns="91440" tIns="45720" rIns="91440" bIns="45720" rtlCol="0" anchor="b">
            <a:normAutofit/>
          </a:bodyPr>
          <a:lstStyle/>
          <a:p>
            <a:r>
              <a:rPr lang="en-US" sz="2400" b="1" dirty="0" err="1"/>
              <a:t>Désirée</a:t>
            </a:r>
            <a:r>
              <a:rPr lang="en-US" sz="2400" b="1" dirty="0"/>
              <a:t> Klingler – </a:t>
            </a:r>
            <a:br>
              <a:rPr lang="en-US" sz="2400" b="1" dirty="0"/>
            </a:br>
            <a:r>
              <a:rPr lang="en-US" sz="2400" b="1" dirty="0"/>
              <a:t>PhD Candidate, University of St. Gallen – </a:t>
            </a:r>
            <a:br>
              <a:rPr lang="en-US" sz="2400" b="1" dirty="0"/>
            </a:br>
            <a:r>
              <a:rPr lang="en-US" sz="2400" b="1" dirty="0"/>
              <a:t>Introductions and agenda</a:t>
            </a:r>
          </a:p>
        </p:txBody>
      </p:sp>
      <p:sp>
        <p:nvSpPr>
          <p:cNvPr id="62" name="Rectangle 5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9" name="Rectangle 5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2843C5C-BC01-4DB2-AFB1-626EB8D4F509}"/>
              </a:ext>
            </a:extLst>
          </p:cNvPr>
          <p:cNvSpPr txBox="1"/>
          <p:nvPr/>
        </p:nvSpPr>
        <p:spPr>
          <a:xfrm>
            <a:off x="0" y="6538912"/>
            <a:ext cx="3438906" cy="3207258"/>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r>
              <a:rPr lang="en-US" sz="1700" dirty="0"/>
              <a:t>9:04</a:t>
            </a:r>
          </a:p>
        </p:txBody>
      </p:sp>
      <p:sp>
        <p:nvSpPr>
          <p:cNvPr id="4" name="Slide Number Placeholder 3">
            <a:extLst>
              <a:ext uri="{FF2B5EF4-FFF2-40B4-BE49-F238E27FC236}">
                <a16:creationId xmlns:a16="http://schemas.microsoft.com/office/drawing/2014/main" id="{EC8BEBB7-9733-40C7-8FED-82F94EA08769}"/>
              </a:ext>
            </a:extLst>
          </p:cNvPr>
          <p:cNvSpPr>
            <a:spLocks noGrp="1"/>
          </p:cNvSpPr>
          <p:nvPr>
            <p:ph type="sldNum" sz="quarter" idx="12"/>
          </p:nvPr>
        </p:nvSpPr>
        <p:spPr>
          <a:xfrm>
            <a:off x="9077706" y="6356350"/>
            <a:ext cx="2743200" cy="365125"/>
          </a:xfrm>
        </p:spPr>
        <p:txBody>
          <a:bodyPr vert="horz" lIns="91440" tIns="45720" rIns="91440" bIns="45720" rtlCol="0" anchor="ctr">
            <a:normAutofit/>
          </a:bodyPr>
          <a:lstStyle/>
          <a:p>
            <a:pPr>
              <a:spcAft>
                <a:spcPts val="600"/>
              </a:spcAft>
              <a:defRPr/>
            </a:pPr>
            <a:fld id="{37E00706-0634-498A-A29E-752CB46CF188}" type="slidenum">
              <a:rPr lang="en-US">
                <a:solidFill>
                  <a:schemeClr val="tx1"/>
                </a:solidFill>
                <a:latin typeface="Calibri" panose="020F0502020204030204"/>
              </a:rPr>
              <a:pPr>
                <a:spcAft>
                  <a:spcPts val="600"/>
                </a:spcAft>
                <a:defRPr/>
              </a:pPr>
              <a:t>3</a:t>
            </a:fld>
            <a:endParaRPr lang="en-US">
              <a:solidFill>
                <a:schemeClr val="tx1"/>
              </a:solidFill>
              <a:latin typeface="Calibri" panose="020F0502020204030204"/>
            </a:endParaRPr>
          </a:p>
        </p:txBody>
      </p:sp>
    </p:spTree>
    <p:extLst>
      <p:ext uri="{BB962C8B-B14F-4D97-AF65-F5344CB8AC3E}">
        <p14:creationId xmlns:p14="http://schemas.microsoft.com/office/powerpoint/2010/main" val="2400888603"/>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F51C3-33C0-4EDE-96E2-1EBC3A8FC597}"/>
              </a:ext>
            </a:extLst>
          </p:cNvPr>
          <p:cNvSpPr>
            <a:spLocks noGrp="1"/>
          </p:cNvSpPr>
          <p:nvPr>
            <p:ph type="title"/>
          </p:nvPr>
        </p:nvSpPr>
        <p:spPr>
          <a:xfrm>
            <a:off x="838200" y="0"/>
            <a:ext cx="10515600" cy="1325563"/>
          </a:xfrm>
        </p:spPr>
        <p:txBody>
          <a:bodyPr/>
          <a:lstStyle/>
          <a:p>
            <a:pPr algn="ctr"/>
            <a:r>
              <a:rPr lang="en-US" dirty="0"/>
              <a:t>Panelists</a:t>
            </a:r>
          </a:p>
        </p:txBody>
      </p:sp>
      <p:graphicFrame>
        <p:nvGraphicFramePr>
          <p:cNvPr id="5" name="Diagram 4">
            <a:extLst>
              <a:ext uri="{FF2B5EF4-FFF2-40B4-BE49-F238E27FC236}">
                <a16:creationId xmlns:a16="http://schemas.microsoft.com/office/drawing/2014/main" id="{3A8139C6-BC54-4FDE-98E7-6FCA950C4093}"/>
              </a:ext>
            </a:extLst>
          </p:cNvPr>
          <p:cNvGraphicFramePr/>
          <p:nvPr>
            <p:extLst>
              <p:ext uri="{D42A27DB-BD31-4B8C-83A1-F6EECF244321}">
                <p14:modId xmlns:p14="http://schemas.microsoft.com/office/powerpoint/2010/main" val="3778421431"/>
              </p:ext>
            </p:extLst>
          </p:nvPr>
        </p:nvGraphicFramePr>
        <p:xfrm>
          <a:off x="626724" y="554804"/>
          <a:ext cx="11137186" cy="686827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B7931730-0B8F-41FC-A1CA-66F650E5800A}"/>
              </a:ext>
            </a:extLst>
          </p:cNvPr>
          <p:cNvSpPr>
            <a:spLocks noGrp="1"/>
          </p:cNvSpPr>
          <p:nvPr>
            <p:ph type="sldNum" sz="quarter" idx="12"/>
          </p:nvPr>
        </p:nvSpPr>
        <p:spPr/>
        <p:txBody>
          <a:bodyPr/>
          <a:lstStyle/>
          <a:p>
            <a:fld id="{30396B37-1226-406A-A41E-4D0FC050F91A}" type="slidenum">
              <a:rPr lang="en-US" smtClean="0"/>
              <a:t>4</a:t>
            </a:fld>
            <a:endParaRPr lang="en-US"/>
          </a:p>
        </p:txBody>
      </p:sp>
    </p:spTree>
    <p:extLst>
      <p:ext uri="{BB962C8B-B14F-4D97-AF65-F5344CB8AC3E}">
        <p14:creationId xmlns:p14="http://schemas.microsoft.com/office/powerpoint/2010/main" val="1592521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320878C-19DE-4435-B3DD-DF214E181798}"/>
              </a:ext>
            </a:extLst>
          </p:cNvPr>
          <p:cNvSpPr>
            <a:spLocks noGrp="1"/>
          </p:cNvSpPr>
          <p:nvPr>
            <p:ph type="title"/>
          </p:nvPr>
        </p:nvSpPr>
        <p:spPr>
          <a:xfrm>
            <a:off x="838200" y="459863"/>
            <a:ext cx="10515600" cy="1004594"/>
          </a:xfrm>
        </p:spPr>
        <p:txBody>
          <a:bodyPr>
            <a:normAutofit/>
          </a:bodyPr>
          <a:lstStyle/>
          <a:p>
            <a:pPr algn="ctr"/>
            <a:r>
              <a:rPr lang="en-US">
                <a:solidFill>
                  <a:srgbClr val="FFFFFF"/>
                </a:solidFill>
              </a:rPr>
              <a:t>Agenda</a:t>
            </a:r>
          </a:p>
        </p:txBody>
      </p:sp>
      <p:sp>
        <p:nvSpPr>
          <p:cNvPr id="11" name="Rectangle: Rounded Corners 10">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442FB201-AEA5-4BF3-85C8-DA39C7D9CE59}"/>
              </a:ext>
            </a:extLst>
          </p:cNvPr>
          <p:cNvGraphicFramePr>
            <a:graphicFrameLocks noGrp="1"/>
          </p:cNvGraphicFramePr>
          <p:nvPr>
            <p:ph idx="1"/>
            <p:extLst>
              <p:ext uri="{D42A27DB-BD31-4B8C-83A1-F6EECF244321}">
                <p14:modId xmlns:p14="http://schemas.microsoft.com/office/powerpoint/2010/main" val="1462298043"/>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AE580F03-577F-4543-BDEF-7AFC92915148}"/>
              </a:ext>
            </a:extLst>
          </p:cNvPr>
          <p:cNvSpPr>
            <a:spLocks noGrp="1"/>
          </p:cNvSpPr>
          <p:nvPr>
            <p:ph type="sldNum" sz="quarter" idx="12"/>
          </p:nvPr>
        </p:nvSpPr>
        <p:spPr/>
        <p:txBody>
          <a:bodyPr/>
          <a:lstStyle/>
          <a:p>
            <a:fld id="{30396B37-1226-406A-A41E-4D0FC050F91A}" type="slidenum">
              <a:rPr lang="en-US" smtClean="0"/>
              <a:t>5</a:t>
            </a:fld>
            <a:endParaRPr lang="en-US"/>
          </a:p>
        </p:txBody>
      </p:sp>
      <p:sp>
        <p:nvSpPr>
          <p:cNvPr id="38" name="TextBox 37">
            <a:extLst>
              <a:ext uri="{FF2B5EF4-FFF2-40B4-BE49-F238E27FC236}">
                <a16:creationId xmlns:a16="http://schemas.microsoft.com/office/drawing/2014/main" id="{5B2D9BED-E532-4EDD-9083-8ADE9D3A50BB}"/>
              </a:ext>
            </a:extLst>
          </p:cNvPr>
          <p:cNvSpPr txBox="1"/>
          <p:nvPr/>
        </p:nvSpPr>
        <p:spPr>
          <a:xfrm>
            <a:off x="10972800" y="350426"/>
            <a:ext cx="1037492" cy="369332"/>
          </a:xfrm>
          <a:prstGeom prst="rect">
            <a:avLst/>
          </a:prstGeom>
          <a:noFill/>
        </p:spPr>
        <p:txBody>
          <a:bodyPr wrap="square" rtlCol="0">
            <a:spAutoFit/>
          </a:bodyPr>
          <a:lstStyle/>
          <a:p>
            <a:r>
              <a:rPr lang="en-US" dirty="0">
                <a:solidFill>
                  <a:schemeClr val="bg1"/>
                </a:solidFill>
              </a:rPr>
              <a:t>9:04</a:t>
            </a:r>
          </a:p>
        </p:txBody>
      </p:sp>
    </p:spTree>
    <p:extLst>
      <p:ext uri="{BB962C8B-B14F-4D97-AF65-F5344CB8AC3E}">
        <p14:creationId xmlns:p14="http://schemas.microsoft.com/office/powerpoint/2010/main" val="12994994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A0E4E09-FC02-4ADC-951A-3FFA90B6FE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Map&#10;&#10;Description automatically generated">
            <a:extLst>
              <a:ext uri="{FF2B5EF4-FFF2-40B4-BE49-F238E27FC236}">
                <a16:creationId xmlns:a16="http://schemas.microsoft.com/office/drawing/2014/main" id="{073CBE8B-6CC5-4A1B-A930-AFB1C9FD5BA5}"/>
              </a:ext>
            </a:extLst>
          </p:cNvPr>
          <p:cNvPicPr>
            <a:picLocks noChangeAspect="1"/>
          </p:cNvPicPr>
          <p:nvPr/>
        </p:nvPicPr>
        <p:blipFill rotWithShape="1">
          <a:blip r:embed="rId3">
            <a:alphaModFix amt="40000"/>
            <a:extLst>
              <a:ext uri="{28A0092B-C50C-407E-A947-70E740481C1C}">
                <a14:useLocalDpi xmlns:a14="http://schemas.microsoft.com/office/drawing/2010/main" val="0"/>
              </a:ext>
            </a:extLst>
          </a:blip>
          <a:srcRect r="2" b="2042"/>
          <a:stretch/>
        </p:blipFill>
        <p:spPr>
          <a:xfrm>
            <a:off x="3132160" y="1021"/>
            <a:ext cx="9059839" cy="6855958"/>
          </a:xfrm>
          <a:prstGeom prst="rect">
            <a:avLst/>
          </a:prstGeom>
        </p:spPr>
      </p:pic>
      <p:sp>
        <p:nvSpPr>
          <p:cNvPr id="4" name="Title 3">
            <a:extLst>
              <a:ext uri="{FF2B5EF4-FFF2-40B4-BE49-F238E27FC236}">
                <a16:creationId xmlns:a16="http://schemas.microsoft.com/office/drawing/2014/main" id="{0629949F-E91E-485D-96F8-A1D7510FCD87}"/>
              </a:ext>
            </a:extLst>
          </p:cNvPr>
          <p:cNvSpPr>
            <a:spLocks noGrp="1"/>
          </p:cNvSpPr>
          <p:nvPr>
            <p:ph type="title"/>
          </p:nvPr>
        </p:nvSpPr>
        <p:spPr>
          <a:xfrm>
            <a:off x="6556100" y="1099671"/>
            <a:ext cx="4972511" cy="3367554"/>
          </a:xfrm>
        </p:spPr>
        <p:txBody>
          <a:bodyPr vert="horz" lIns="91440" tIns="45720" rIns="91440" bIns="45720" rtlCol="0" anchor="b">
            <a:normAutofit/>
          </a:bodyPr>
          <a:lstStyle/>
          <a:p>
            <a:r>
              <a:rPr lang="en-US" sz="6600" kern="1200" dirty="0">
                <a:latin typeface="+mj-lt"/>
                <a:ea typeface="+mj-ea"/>
                <a:cs typeface="+mj-cs"/>
              </a:rPr>
              <a:t>Amanda Willett </a:t>
            </a:r>
            <a:r>
              <a:rPr lang="en-US" sz="4800" kern="1200" dirty="0">
                <a:latin typeface="+mj-lt"/>
                <a:ea typeface="+mj-ea"/>
                <a:cs typeface="+mj-cs"/>
              </a:rPr>
              <a:t>– </a:t>
            </a:r>
            <a:br>
              <a:rPr lang="en-US" sz="4800" kern="1200" dirty="0">
                <a:latin typeface="+mj-lt"/>
                <a:ea typeface="+mj-ea"/>
                <a:cs typeface="+mj-cs"/>
              </a:rPr>
            </a:br>
            <a:r>
              <a:rPr lang="en-US" sz="4800" kern="1200" dirty="0">
                <a:latin typeface="+mj-lt"/>
                <a:ea typeface="+mj-ea"/>
                <a:cs typeface="+mj-cs"/>
              </a:rPr>
              <a:t>Crown Agents USA</a:t>
            </a:r>
            <a:endParaRPr lang="en-US" sz="6600" kern="1200" dirty="0">
              <a:latin typeface="+mj-lt"/>
              <a:ea typeface="+mj-ea"/>
              <a:cs typeface="+mj-cs"/>
            </a:endParaRPr>
          </a:p>
        </p:txBody>
      </p:sp>
      <p:sp>
        <p:nvSpPr>
          <p:cNvPr id="5" name="Text Placeholder 4">
            <a:extLst>
              <a:ext uri="{FF2B5EF4-FFF2-40B4-BE49-F238E27FC236}">
                <a16:creationId xmlns:a16="http://schemas.microsoft.com/office/drawing/2014/main" id="{4165F5D3-3FDE-4E00-AF94-B716DAC2726F}"/>
              </a:ext>
            </a:extLst>
          </p:cNvPr>
          <p:cNvSpPr>
            <a:spLocks noGrp="1"/>
          </p:cNvSpPr>
          <p:nvPr>
            <p:ph type="body" idx="1"/>
          </p:nvPr>
        </p:nvSpPr>
        <p:spPr>
          <a:xfrm>
            <a:off x="6556100" y="4687316"/>
            <a:ext cx="4972512" cy="1517088"/>
          </a:xfrm>
        </p:spPr>
        <p:txBody>
          <a:bodyPr vert="horz" lIns="91440" tIns="45720" rIns="91440" bIns="45720" rtlCol="0">
            <a:normAutofit/>
          </a:bodyPr>
          <a:lstStyle/>
          <a:p>
            <a:r>
              <a:rPr lang="en-US" sz="3600" b="1" dirty="0">
                <a:solidFill>
                  <a:schemeClr val="tx1"/>
                </a:solidFill>
              </a:rPr>
              <a:t>Welcome</a:t>
            </a:r>
            <a:endParaRPr lang="en-US" sz="3600" b="1" kern="1200" dirty="0">
              <a:solidFill>
                <a:schemeClr val="tx1"/>
              </a:solidFill>
              <a:latin typeface="+mn-lt"/>
              <a:ea typeface="+mn-ea"/>
              <a:cs typeface="+mn-cs"/>
            </a:endParaRPr>
          </a:p>
        </p:txBody>
      </p:sp>
      <p:sp>
        <p:nvSpPr>
          <p:cNvPr id="25" name="Freeform: Shape 24">
            <a:extLst>
              <a:ext uri="{FF2B5EF4-FFF2-40B4-BE49-F238E27FC236}">
                <a16:creationId xmlns:a16="http://schemas.microsoft.com/office/drawing/2014/main" id="{9453FF84-60C1-4EA8-B49B-1B8C2D0C58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
            <a:ext cx="5859484" cy="6857997"/>
          </a:xfrm>
          <a:custGeom>
            <a:avLst/>
            <a:gdLst>
              <a:gd name="connsiteX0" fmla="*/ 3198825 w 5859484"/>
              <a:gd name="connsiteY0" fmla="*/ 0 h 6857997"/>
              <a:gd name="connsiteX1" fmla="*/ 3962351 w 5859484"/>
              <a:gd name="connsiteY1" fmla="*/ 0 h 6857997"/>
              <a:gd name="connsiteX2" fmla="*/ 4129776 w 5859484"/>
              <a:gd name="connsiteY2" fmla="*/ 128761 h 6857997"/>
              <a:gd name="connsiteX3" fmla="*/ 5859484 w 5859484"/>
              <a:gd name="connsiteY3" fmla="*/ 3718209 h 6857997"/>
              <a:gd name="connsiteX4" fmla="*/ 4624700 w 5859484"/>
              <a:gd name="connsiteY4" fmla="*/ 6845880 h 6857997"/>
              <a:gd name="connsiteX5" fmla="*/ 4612896 w 5859484"/>
              <a:gd name="connsiteY5" fmla="*/ 6857997 h 6857997"/>
              <a:gd name="connsiteX6" fmla="*/ 4017658 w 5859484"/>
              <a:gd name="connsiteY6" fmla="*/ 6857997 h 6857997"/>
              <a:gd name="connsiteX7" fmla="*/ 4173230 w 5859484"/>
              <a:gd name="connsiteY7" fmla="*/ 6719623 h 6857997"/>
              <a:gd name="connsiteX8" fmla="*/ 5443583 w 5859484"/>
              <a:gd name="connsiteY8" fmla="*/ 3718209 h 6857997"/>
              <a:gd name="connsiteX9" fmla="*/ 3355352 w 5859484"/>
              <a:gd name="connsiteY9" fmla="*/ 88079 h 6857997"/>
              <a:gd name="connsiteX10" fmla="*/ 0 w 5859484"/>
              <a:gd name="connsiteY10" fmla="*/ 0 h 6857997"/>
              <a:gd name="connsiteX11" fmla="*/ 2941255 w 5859484"/>
              <a:gd name="connsiteY11" fmla="*/ 0 h 6857997"/>
              <a:gd name="connsiteX12" fmla="*/ 3117080 w 5859484"/>
              <a:gd name="connsiteY12" fmla="*/ 88129 h 6857997"/>
              <a:gd name="connsiteX13" fmla="*/ 5324754 w 5859484"/>
              <a:gd name="connsiteY13" fmla="*/ 3718209 h 6857997"/>
              <a:gd name="connsiteX14" fmla="*/ 4089206 w 5859484"/>
              <a:gd name="connsiteY14" fmla="*/ 6637392 h 6857997"/>
              <a:gd name="connsiteX15" fmla="*/ 3841183 w 5859484"/>
              <a:gd name="connsiteY15" fmla="*/ 6857997 h 6857997"/>
              <a:gd name="connsiteX16" fmla="*/ 0 w 5859484"/>
              <a:gd name="connsiteY16" fmla="*/ 6857997 h 6857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59484" h="6857997">
                <a:moveTo>
                  <a:pt x="3198825" y="0"/>
                </a:moveTo>
                <a:lnTo>
                  <a:pt x="3962351" y="0"/>
                </a:lnTo>
                <a:lnTo>
                  <a:pt x="4129776" y="128761"/>
                </a:lnTo>
                <a:cubicBezTo>
                  <a:pt x="5186152" y="981944"/>
                  <a:pt x="5859484" y="2273123"/>
                  <a:pt x="5859484" y="3718209"/>
                </a:cubicBezTo>
                <a:cubicBezTo>
                  <a:pt x="5859484" y="4922447"/>
                  <a:pt x="5391893" y="6019805"/>
                  <a:pt x="4624700" y="6845880"/>
                </a:cubicBezTo>
                <a:lnTo>
                  <a:pt x="4612896" y="6857997"/>
                </a:lnTo>
                <a:lnTo>
                  <a:pt x="4017658" y="6857997"/>
                </a:lnTo>
                <a:lnTo>
                  <a:pt x="4173230" y="6719623"/>
                </a:lnTo>
                <a:cubicBezTo>
                  <a:pt x="4958119" y="5951494"/>
                  <a:pt x="5443583" y="4890334"/>
                  <a:pt x="5443583" y="3718209"/>
                </a:cubicBezTo>
                <a:cubicBezTo>
                  <a:pt x="5443583" y="2179795"/>
                  <a:pt x="4607295" y="832535"/>
                  <a:pt x="3355352" y="88079"/>
                </a:cubicBezTo>
                <a:close/>
                <a:moveTo>
                  <a:pt x="0" y="0"/>
                </a:moveTo>
                <a:lnTo>
                  <a:pt x="2941255" y="0"/>
                </a:lnTo>
                <a:lnTo>
                  <a:pt x="3117080" y="88129"/>
                </a:lnTo>
                <a:cubicBezTo>
                  <a:pt x="4432070" y="787221"/>
                  <a:pt x="5324754" y="2150692"/>
                  <a:pt x="5324754" y="3718209"/>
                </a:cubicBezTo>
                <a:cubicBezTo>
                  <a:pt x="5324754" y="4858221"/>
                  <a:pt x="4852591" y="5890308"/>
                  <a:pt x="4089206" y="6637392"/>
                </a:cubicBezTo>
                <a:lnTo>
                  <a:pt x="3841183" y="6857997"/>
                </a:lnTo>
                <a:lnTo>
                  <a:pt x="0" y="6857997"/>
                </a:lnTo>
                <a:close/>
              </a:path>
            </a:pathLst>
          </a:custGeom>
          <a:solidFill>
            <a:schemeClr val="tx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a:extLst>
              <a:ext uri="{FF2B5EF4-FFF2-40B4-BE49-F238E27FC236}">
                <a16:creationId xmlns:a16="http://schemas.microsoft.com/office/drawing/2014/main" id="{782A86A7-0B7B-441B-9FB6-437A7A3544D3}"/>
              </a:ext>
            </a:extLst>
          </p:cNvPr>
          <p:cNvPicPr>
            <a:picLocks noChangeAspect="1"/>
          </p:cNvPicPr>
          <p:nvPr/>
        </p:nvPicPr>
        <p:blipFill>
          <a:blip r:embed="rId4">
            <a:extLst>
              <a:ext uri="{28A0092B-C50C-407E-A947-70E740481C1C}">
                <a14:useLocalDpi xmlns:a14="http://schemas.microsoft.com/office/drawing/2010/main" val="0"/>
              </a:ext>
            </a:extLst>
          </a:blip>
          <a:srcRect l="5558" r="5558"/>
          <a:stretch/>
        </p:blipFill>
        <p:spPr>
          <a:xfrm>
            <a:off x="1" y="2"/>
            <a:ext cx="6095695" cy="6857997"/>
          </a:xfrm>
          <a:custGeom>
            <a:avLst/>
            <a:gdLst/>
            <a:ahLst/>
            <a:cxnLst/>
            <a:rect l="l" t="t" r="r" b="b"/>
            <a:pathLst>
              <a:path w="6095695" h="6857997">
                <a:moveTo>
                  <a:pt x="3435036" y="0"/>
                </a:moveTo>
                <a:lnTo>
                  <a:pt x="4198562" y="0"/>
                </a:lnTo>
                <a:lnTo>
                  <a:pt x="4365987" y="128761"/>
                </a:lnTo>
                <a:cubicBezTo>
                  <a:pt x="5422363" y="981944"/>
                  <a:pt x="6095695" y="2273123"/>
                  <a:pt x="6095695" y="3718209"/>
                </a:cubicBezTo>
                <a:cubicBezTo>
                  <a:pt x="6095695" y="4922447"/>
                  <a:pt x="5628104" y="6019805"/>
                  <a:pt x="4860911" y="6845880"/>
                </a:cubicBezTo>
                <a:lnTo>
                  <a:pt x="4849107" y="6857997"/>
                </a:lnTo>
                <a:lnTo>
                  <a:pt x="4253869" y="6857997"/>
                </a:lnTo>
                <a:lnTo>
                  <a:pt x="4409441" y="6719623"/>
                </a:lnTo>
                <a:cubicBezTo>
                  <a:pt x="5194330" y="5951494"/>
                  <a:pt x="5679794" y="4890334"/>
                  <a:pt x="5679794" y="3718209"/>
                </a:cubicBezTo>
                <a:cubicBezTo>
                  <a:pt x="5679794" y="2179795"/>
                  <a:pt x="4843506" y="832535"/>
                  <a:pt x="3591563" y="88079"/>
                </a:cubicBezTo>
                <a:close/>
                <a:moveTo>
                  <a:pt x="0" y="0"/>
                </a:moveTo>
                <a:lnTo>
                  <a:pt x="3177466" y="0"/>
                </a:lnTo>
                <a:lnTo>
                  <a:pt x="3353291" y="88129"/>
                </a:lnTo>
                <a:cubicBezTo>
                  <a:pt x="4668281" y="787221"/>
                  <a:pt x="5560965" y="2150692"/>
                  <a:pt x="5560965" y="3718209"/>
                </a:cubicBezTo>
                <a:cubicBezTo>
                  <a:pt x="5560965" y="4858221"/>
                  <a:pt x="5088802" y="5890308"/>
                  <a:pt x="4325417" y="6637392"/>
                </a:cubicBezTo>
                <a:lnTo>
                  <a:pt x="4077394" y="6857997"/>
                </a:lnTo>
                <a:lnTo>
                  <a:pt x="0" y="6857997"/>
                </a:lnTo>
                <a:close/>
              </a:path>
            </a:pathLst>
          </a:custGeom>
        </p:spPr>
      </p:pic>
      <p:sp>
        <p:nvSpPr>
          <p:cNvPr id="10" name="Slide Number Placeholder 9">
            <a:extLst>
              <a:ext uri="{FF2B5EF4-FFF2-40B4-BE49-F238E27FC236}">
                <a16:creationId xmlns:a16="http://schemas.microsoft.com/office/drawing/2014/main" id="{6D1FF39A-C712-48F5-9DCA-C7E8B13DB090}"/>
              </a:ext>
            </a:extLst>
          </p:cNvPr>
          <p:cNvSpPr>
            <a:spLocks noGrp="1"/>
          </p:cNvSpPr>
          <p:nvPr>
            <p:ph type="sldNum" sz="quarter" idx="12"/>
          </p:nvPr>
        </p:nvSpPr>
        <p:spPr/>
        <p:txBody>
          <a:bodyPr/>
          <a:lstStyle/>
          <a:p>
            <a:fld id="{30396B37-1226-406A-A41E-4D0FC050F91A}" type="slidenum">
              <a:rPr lang="en-US" smtClean="0"/>
              <a:t>6</a:t>
            </a:fld>
            <a:endParaRPr lang="en-US"/>
          </a:p>
        </p:txBody>
      </p:sp>
      <p:sp>
        <p:nvSpPr>
          <p:cNvPr id="19" name="TextBox 18">
            <a:extLst>
              <a:ext uri="{FF2B5EF4-FFF2-40B4-BE49-F238E27FC236}">
                <a16:creationId xmlns:a16="http://schemas.microsoft.com/office/drawing/2014/main" id="{29A52E9A-FEAF-499C-9BA8-EA67E606FB50}"/>
              </a:ext>
            </a:extLst>
          </p:cNvPr>
          <p:cNvSpPr txBox="1"/>
          <p:nvPr/>
        </p:nvSpPr>
        <p:spPr>
          <a:xfrm>
            <a:off x="10972800" y="350426"/>
            <a:ext cx="1037492" cy="369332"/>
          </a:xfrm>
          <a:prstGeom prst="rect">
            <a:avLst/>
          </a:prstGeom>
          <a:noFill/>
        </p:spPr>
        <p:txBody>
          <a:bodyPr wrap="square" rtlCol="0">
            <a:spAutoFit/>
          </a:bodyPr>
          <a:lstStyle/>
          <a:p>
            <a:r>
              <a:rPr lang="en-US" dirty="0"/>
              <a:t>9:05</a:t>
            </a:r>
          </a:p>
        </p:txBody>
      </p:sp>
    </p:spTree>
    <p:extLst>
      <p:ext uri="{BB962C8B-B14F-4D97-AF65-F5344CB8AC3E}">
        <p14:creationId xmlns:p14="http://schemas.microsoft.com/office/powerpoint/2010/main" val="2930993221"/>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9D3A9E89-033E-4C4A-8C41-416DABFFD3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86293361-111E-427D-8E5B-256944AC83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445887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C3BA14-7EEC-4AD3-8C66-A8BA9AE74E14}"/>
              </a:ext>
            </a:extLst>
          </p:cNvPr>
          <p:cNvSpPr>
            <a:spLocks noGrp="1"/>
          </p:cNvSpPr>
          <p:nvPr>
            <p:ph type="title"/>
          </p:nvPr>
        </p:nvSpPr>
        <p:spPr>
          <a:xfrm>
            <a:off x="8741664" y="594212"/>
            <a:ext cx="3084758" cy="1317185"/>
          </a:xfrm>
        </p:spPr>
        <p:txBody>
          <a:bodyPr vert="horz" lIns="91440" tIns="45720" rIns="91440" bIns="45720" rtlCol="0" anchor="b">
            <a:normAutofit/>
          </a:bodyPr>
          <a:lstStyle/>
          <a:p>
            <a:r>
              <a:rPr lang="en-US" sz="2800" b="1" kern="1200" dirty="0">
                <a:solidFill>
                  <a:schemeClr val="tx1"/>
                </a:solidFill>
                <a:latin typeface="+mj-lt"/>
                <a:ea typeface="+mj-ea"/>
                <a:cs typeface="+mj-cs"/>
              </a:rPr>
              <a:t>Update on Vaccine </a:t>
            </a:r>
            <a:r>
              <a:rPr lang="en-US" sz="2800" kern="1200" dirty="0">
                <a:solidFill>
                  <a:schemeClr val="tx1"/>
                </a:solidFill>
                <a:latin typeface="+mj-lt"/>
                <a:ea typeface="+mj-ea"/>
                <a:cs typeface="+mj-cs"/>
              </a:rPr>
              <a:t>– Christopher Yukins</a:t>
            </a:r>
            <a:br>
              <a:rPr lang="en-US" sz="2800" kern="1200" dirty="0">
                <a:solidFill>
                  <a:schemeClr val="tx1"/>
                </a:solidFill>
                <a:latin typeface="+mj-lt"/>
                <a:ea typeface="+mj-ea"/>
                <a:cs typeface="+mj-cs"/>
              </a:rPr>
            </a:br>
            <a:r>
              <a:rPr lang="en-US" sz="2800" kern="1200" dirty="0">
                <a:solidFill>
                  <a:schemeClr val="tx1"/>
                </a:solidFill>
                <a:latin typeface="+mj-lt"/>
                <a:ea typeface="+mj-ea"/>
                <a:cs typeface="+mj-cs"/>
              </a:rPr>
              <a:t>GW Law School</a:t>
            </a:r>
          </a:p>
        </p:txBody>
      </p:sp>
      <p:grpSp>
        <p:nvGrpSpPr>
          <p:cNvPr id="42" name="Group 20">
            <a:extLst>
              <a:ext uri="{FF2B5EF4-FFF2-40B4-BE49-F238E27FC236}">
                <a16:creationId xmlns:a16="http://schemas.microsoft.com/office/drawing/2014/main" id="{9A19A3F5-314C-46CC-8695-7C6BFCACFE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41664" y="73152"/>
            <a:ext cx="1178966" cy="232963"/>
            <a:chOff x="7763256" y="73152"/>
            <a:chExt cx="1178966" cy="232963"/>
          </a:xfrm>
        </p:grpSpPr>
        <p:sp>
          <p:nvSpPr>
            <p:cNvPr id="44" name="Rectangle 64">
              <a:extLst>
                <a:ext uri="{FF2B5EF4-FFF2-40B4-BE49-F238E27FC236}">
                  <a16:creationId xmlns:a16="http://schemas.microsoft.com/office/drawing/2014/main" id="{278F674D-D76D-4798-B032-C8B53BB2433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66">
              <a:extLst>
                <a:ext uri="{FF2B5EF4-FFF2-40B4-BE49-F238E27FC236}">
                  <a16:creationId xmlns:a16="http://schemas.microsoft.com/office/drawing/2014/main" id="{93C95A67-CFD6-49FD-BAAA-A697C0CD39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26307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64">
              <a:extLst>
                <a:ext uri="{FF2B5EF4-FFF2-40B4-BE49-F238E27FC236}">
                  <a16:creationId xmlns:a16="http://schemas.microsoft.com/office/drawing/2014/main" id="{182CC514-9A22-43DC-9B8B-274A1BA4F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6">
              <a:extLst>
                <a:ext uri="{FF2B5EF4-FFF2-40B4-BE49-F238E27FC236}">
                  <a16:creationId xmlns:a16="http://schemas.microsoft.com/office/drawing/2014/main" id="{C5736E08-B988-4CC3-A244-9E5F806B4C2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138122"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64">
              <a:extLst>
                <a:ext uri="{FF2B5EF4-FFF2-40B4-BE49-F238E27FC236}">
                  <a16:creationId xmlns:a16="http://schemas.microsoft.com/office/drawing/2014/main" id="{B2938EAC-3109-4B44-9E80-A9A7D99F14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66">
              <a:extLst>
                <a:ext uri="{FF2B5EF4-FFF2-40B4-BE49-F238E27FC236}">
                  <a16:creationId xmlns:a16="http://schemas.microsoft.com/office/drawing/2014/main" id="{E10B9525-3F05-4446-8486-E44910EE6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013167"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64">
              <a:extLst>
                <a:ext uri="{FF2B5EF4-FFF2-40B4-BE49-F238E27FC236}">
                  <a16:creationId xmlns:a16="http://schemas.microsoft.com/office/drawing/2014/main" id="{F93E511D-E6DC-4D13-976A-0110E165A5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66">
              <a:extLst>
                <a:ext uri="{FF2B5EF4-FFF2-40B4-BE49-F238E27FC236}">
                  <a16:creationId xmlns:a16="http://schemas.microsoft.com/office/drawing/2014/main" id="{85684F25-E83E-4E6D-AD9A-B9BDDB0E74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888211"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64">
              <a:extLst>
                <a:ext uri="{FF2B5EF4-FFF2-40B4-BE49-F238E27FC236}">
                  <a16:creationId xmlns:a16="http://schemas.microsoft.com/office/drawing/2014/main" id="{118B2579-8426-416F-8744-D7EB91511A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66">
              <a:extLst>
                <a:ext uri="{FF2B5EF4-FFF2-40B4-BE49-F238E27FC236}">
                  <a16:creationId xmlns:a16="http://schemas.microsoft.com/office/drawing/2014/main" id="{5B4CB9E6-5FA1-4665-888E-BEBD41CC86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763256"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64">
              <a:extLst>
                <a:ext uri="{FF2B5EF4-FFF2-40B4-BE49-F238E27FC236}">
                  <a16:creationId xmlns:a16="http://schemas.microsoft.com/office/drawing/2014/main" id="{5095E589-7E16-4865-B076-8C04BA65A0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66">
              <a:extLst>
                <a:ext uri="{FF2B5EF4-FFF2-40B4-BE49-F238E27FC236}">
                  <a16:creationId xmlns:a16="http://schemas.microsoft.com/office/drawing/2014/main" id="{6D0546CB-725B-4586-BEDD-A8E1DA4969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88785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64">
              <a:extLst>
                <a:ext uri="{FF2B5EF4-FFF2-40B4-BE49-F238E27FC236}">
                  <a16:creationId xmlns:a16="http://schemas.microsoft.com/office/drawing/2014/main" id="{AB5EE017-5E43-4AB4-BF17-C2150694C3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66">
              <a:extLst>
                <a:ext uri="{FF2B5EF4-FFF2-40B4-BE49-F238E27FC236}">
                  <a16:creationId xmlns:a16="http://schemas.microsoft.com/office/drawing/2014/main" id="{456BFE42-FE3E-4763-A6E8-BC9C34C101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762899"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64">
              <a:extLst>
                <a:ext uri="{FF2B5EF4-FFF2-40B4-BE49-F238E27FC236}">
                  <a16:creationId xmlns:a16="http://schemas.microsoft.com/office/drawing/2014/main" id="{A395DBA0-7465-4857-B1C8-CB25971B03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66">
              <a:extLst>
                <a:ext uri="{FF2B5EF4-FFF2-40B4-BE49-F238E27FC236}">
                  <a16:creationId xmlns:a16="http://schemas.microsoft.com/office/drawing/2014/main" id="{BC8EB897-B7B1-4BAD-AB7C-A40DE6F4BF9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637944"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64">
              <a:extLst>
                <a:ext uri="{FF2B5EF4-FFF2-40B4-BE49-F238E27FC236}">
                  <a16:creationId xmlns:a16="http://schemas.microsoft.com/office/drawing/2014/main" id="{4664B19C-7F4F-4092-ADCA-581CE08E1A1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66">
              <a:extLst>
                <a:ext uri="{FF2B5EF4-FFF2-40B4-BE49-F238E27FC236}">
                  <a16:creationId xmlns:a16="http://schemas.microsoft.com/office/drawing/2014/main" id="{1841D5A7-F7A1-4A43-834B-F6DF2B0E2F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512988"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64">
              <a:extLst>
                <a:ext uri="{FF2B5EF4-FFF2-40B4-BE49-F238E27FC236}">
                  <a16:creationId xmlns:a16="http://schemas.microsoft.com/office/drawing/2014/main" id="{07387B72-31EA-4F4A-8CAD-2132C33354B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73152"/>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66">
              <a:extLst>
                <a:ext uri="{FF2B5EF4-FFF2-40B4-BE49-F238E27FC236}">
                  <a16:creationId xmlns:a16="http://schemas.microsoft.com/office/drawing/2014/main" id="{99841BC6-D90A-4F47-B7B0-21B4DEA249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388033" y="246888"/>
              <a:ext cx="54368" cy="5922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Picture 4">
            <a:extLst>
              <a:ext uri="{FF2B5EF4-FFF2-40B4-BE49-F238E27FC236}">
                <a16:creationId xmlns:a16="http://schemas.microsoft.com/office/drawing/2014/main" id="{E8623584-67B1-4E44-956C-B2F36585F5F4}"/>
              </a:ext>
            </a:extLst>
          </p:cNvPr>
          <p:cNvPicPr>
            <a:picLocks noChangeAspect="1"/>
          </p:cNvPicPr>
          <p:nvPr/>
        </p:nvPicPr>
        <p:blipFill rotWithShape="1">
          <a:blip r:embed="rId3">
            <a:extLst>
              <a:ext uri="{28A0092B-C50C-407E-A947-70E740481C1C}">
                <a14:useLocalDpi xmlns:a14="http://schemas.microsoft.com/office/drawing/2010/main" val="0"/>
              </a:ext>
            </a:extLst>
          </a:blip>
          <a:srcRect r="3" b="6643"/>
          <a:stretch/>
        </p:blipFill>
        <p:spPr>
          <a:xfrm>
            <a:off x="224949" y="576072"/>
            <a:ext cx="3919228" cy="5522976"/>
          </a:xfrm>
          <a:prstGeom prst="rect">
            <a:avLst/>
          </a:prstGeom>
        </p:spPr>
      </p:pic>
      <p:sp>
        <p:nvSpPr>
          <p:cNvPr id="43" name="Rectangle 42">
            <a:extLst>
              <a:ext uri="{FF2B5EF4-FFF2-40B4-BE49-F238E27FC236}">
                <a16:creationId xmlns:a16="http://schemas.microsoft.com/office/drawing/2014/main" id="{78907291-9D6D-4740-81DB-441477BCA2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01384"/>
            <a:ext cx="12192000" cy="356616"/>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AE7B0F3A-8385-4538-9879-EB76F7067E16}"/>
              </a:ext>
            </a:extLst>
          </p:cNvPr>
          <p:cNvPicPr>
            <a:picLocks noChangeAspect="1"/>
          </p:cNvPicPr>
          <p:nvPr/>
        </p:nvPicPr>
        <p:blipFill>
          <a:blip r:embed="rId4"/>
          <a:stretch>
            <a:fillRect/>
          </a:stretch>
        </p:blipFill>
        <p:spPr>
          <a:xfrm>
            <a:off x="4040560" y="-1"/>
            <a:ext cx="4110881" cy="6680319"/>
          </a:xfrm>
          <a:prstGeom prst="rect">
            <a:avLst/>
          </a:prstGeom>
        </p:spPr>
      </p:pic>
      <p:sp>
        <p:nvSpPr>
          <p:cNvPr id="11" name="TextBox 10">
            <a:extLst>
              <a:ext uri="{FF2B5EF4-FFF2-40B4-BE49-F238E27FC236}">
                <a16:creationId xmlns:a16="http://schemas.microsoft.com/office/drawing/2014/main" id="{436D5B2A-A411-406A-82DB-055718473E36}"/>
              </a:ext>
            </a:extLst>
          </p:cNvPr>
          <p:cNvSpPr txBox="1"/>
          <p:nvPr/>
        </p:nvSpPr>
        <p:spPr>
          <a:xfrm>
            <a:off x="8154489" y="4429249"/>
            <a:ext cx="4037511" cy="2308324"/>
          </a:xfrm>
          <a:prstGeom prst="rect">
            <a:avLst/>
          </a:prstGeom>
          <a:noFill/>
        </p:spPr>
        <p:txBody>
          <a:bodyPr wrap="square" rtlCol="0">
            <a:spAutoFit/>
          </a:bodyPr>
          <a:lstStyle/>
          <a:p>
            <a:pPr marL="285750" indent="-285750">
              <a:buFont typeface="Arial" panose="020B0604020202020204" pitchFamily="34" charset="0"/>
              <a:buChar char="•"/>
            </a:pPr>
            <a:r>
              <a:rPr lang="en-US" dirty="0"/>
              <a:t>Vaccine distributions underway in China, Russia and UK (Pfizer)</a:t>
            </a:r>
          </a:p>
          <a:p>
            <a:pPr marL="285750" indent="-285750">
              <a:buFont typeface="Arial" panose="020B0604020202020204" pitchFamily="34" charset="0"/>
              <a:buChar char="•"/>
            </a:pPr>
            <a:r>
              <a:rPr lang="en-US" dirty="0"/>
              <a:t>Two shots of vaccine needed</a:t>
            </a:r>
          </a:p>
          <a:p>
            <a:pPr marL="285750" indent="-285750">
              <a:buFont typeface="Arial" panose="020B0604020202020204" pitchFamily="34" charset="0"/>
              <a:buChar char="•"/>
            </a:pPr>
            <a:r>
              <a:rPr lang="en-US" dirty="0"/>
              <a:t>In U.S., first priority likely to (1) healthcare providers, and (2) residents of long-term care facilities</a:t>
            </a:r>
          </a:p>
          <a:p>
            <a:pPr marL="285750" indent="-285750">
              <a:buFont typeface="Arial" panose="020B0604020202020204" pitchFamily="34" charset="0"/>
              <a:buChar char="•"/>
            </a:pPr>
            <a:r>
              <a:rPr lang="en-US" dirty="0"/>
              <a:t>General U.S. population:  April - June</a:t>
            </a:r>
          </a:p>
          <a:p>
            <a:pPr marL="285750" indent="-285750">
              <a:buFont typeface="Arial" panose="020B0604020202020204" pitchFamily="34" charset="0"/>
              <a:buChar char="•"/>
            </a:pPr>
            <a:endParaRPr lang="en-US" dirty="0"/>
          </a:p>
        </p:txBody>
      </p:sp>
      <p:sp>
        <p:nvSpPr>
          <p:cNvPr id="13" name="Slide Number Placeholder 12">
            <a:extLst>
              <a:ext uri="{FF2B5EF4-FFF2-40B4-BE49-F238E27FC236}">
                <a16:creationId xmlns:a16="http://schemas.microsoft.com/office/drawing/2014/main" id="{2886E456-8C3D-44AA-9720-6EE67913ED6D}"/>
              </a:ext>
            </a:extLst>
          </p:cNvPr>
          <p:cNvSpPr>
            <a:spLocks noGrp="1"/>
          </p:cNvSpPr>
          <p:nvPr>
            <p:ph type="sldNum" sz="quarter" idx="12"/>
          </p:nvPr>
        </p:nvSpPr>
        <p:spPr/>
        <p:txBody>
          <a:bodyPr/>
          <a:lstStyle/>
          <a:p>
            <a:fld id="{30396B37-1226-406A-A41E-4D0FC050F91A}" type="slidenum">
              <a:rPr lang="en-US" smtClean="0"/>
              <a:t>7</a:t>
            </a:fld>
            <a:endParaRPr lang="en-US"/>
          </a:p>
        </p:txBody>
      </p:sp>
      <p:sp>
        <p:nvSpPr>
          <p:cNvPr id="47" name="TextBox 46">
            <a:extLst>
              <a:ext uri="{FF2B5EF4-FFF2-40B4-BE49-F238E27FC236}">
                <a16:creationId xmlns:a16="http://schemas.microsoft.com/office/drawing/2014/main" id="{0090DE88-16F6-4AA3-9F82-D8CB2896FCDD}"/>
              </a:ext>
            </a:extLst>
          </p:cNvPr>
          <p:cNvSpPr txBox="1"/>
          <p:nvPr/>
        </p:nvSpPr>
        <p:spPr>
          <a:xfrm>
            <a:off x="10990303" y="163920"/>
            <a:ext cx="1037492" cy="369332"/>
          </a:xfrm>
          <a:prstGeom prst="rect">
            <a:avLst/>
          </a:prstGeom>
          <a:noFill/>
        </p:spPr>
        <p:txBody>
          <a:bodyPr wrap="square" rtlCol="0">
            <a:spAutoFit/>
          </a:bodyPr>
          <a:lstStyle/>
          <a:p>
            <a:r>
              <a:rPr lang="en-US" dirty="0"/>
              <a:t>9:07</a:t>
            </a:r>
          </a:p>
        </p:txBody>
      </p:sp>
      <p:pic>
        <p:nvPicPr>
          <p:cNvPr id="1026" name="Picture 2">
            <a:hlinkClick r:id="rId5"/>
            <a:extLst>
              <a:ext uri="{FF2B5EF4-FFF2-40B4-BE49-F238E27FC236}">
                <a16:creationId xmlns:a16="http://schemas.microsoft.com/office/drawing/2014/main" id="{207675ED-417F-4B38-AD6B-CF06F4D05D8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28730" y="2056431"/>
            <a:ext cx="1903437" cy="20840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hlinkClick r:id="rId7"/>
            <a:extLst>
              <a:ext uri="{FF2B5EF4-FFF2-40B4-BE49-F238E27FC236}">
                <a16:creationId xmlns:a16="http://schemas.microsoft.com/office/drawing/2014/main" id="{46DAC180-4046-4BAF-A391-D5C82C263BD6}"/>
              </a:ext>
            </a:extLst>
          </p:cNvPr>
          <p:cNvPicPr>
            <a:picLocks noChangeAspect="1"/>
          </p:cNvPicPr>
          <p:nvPr/>
        </p:nvPicPr>
        <p:blipFill>
          <a:blip r:embed="rId8"/>
          <a:stretch>
            <a:fillRect/>
          </a:stretch>
        </p:blipFill>
        <p:spPr>
          <a:xfrm>
            <a:off x="8494732" y="1991604"/>
            <a:ext cx="1547873" cy="2308325"/>
          </a:xfrm>
          <a:prstGeom prst="rect">
            <a:avLst/>
          </a:prstGeom>
        </p:spPr>
      </p:pic>
    </p:spTree>
    <p:extLst>
      <p:ext uri="{BB962C8B-B14F-4D97-AF65-F5344CB8AC3E}">
        <p14:creationId xmlns:p14="http://schemas.microsoft.com/office/powerpoint/2010/main" val="1113671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 name="Title 1">
            <a:extLst>
              <a:ext uri="{FF2B5EF4-FFF2-40B4-BE49-F238E27FC236}">
                <a16:creationId xmlns:a16="http://schemas.microsoft.com/office/drawing/2014/main" id="{5DDCAEA8-25BF-4099-949C-B28516DEC59D}"/>
              </a:ext>
            </a:extLst>
          </p:cNvPr>
          <p:cNvSpPr>
            <a:spLocks noGrp="1"/>
          </p:cNvSpPr>
          <p:nvPr>
            <p:ph type="title"/>
          </p:nvPr>
        </p:nvSpPr>
        <p:spPr>
          <a:xfrm>
            <a:off x="1295400" y="669925"/>
            <a:ext cx="4800600" cy="1325563"/>
          </a:xfrm>
        </p:spPr>
        <p:txBody>
          <a:bodyPr anchor="b">
            <a:normAutofit/>
          </a:bodyPr>
          <a:lstStyle/>
          <a:p>
            <a:r>
              <a:rPr lang="en-US" sz="3400" b="1" dirty="0">
                <a:solidFill>
                  <a:schemeClr val="bg1"/>
                </a:solidFill>
              </a:rPr>
              <a:t>Maribel Ramos – National Governors Association</a:t>
            </a:r>
          </a:p>
        </p:txBody>
      </p:sp>
      <p:cxnSp>
        <p:nvCxnSpPr>
          <p:cNvPr id="14" name="Straight Connector 13">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a:extLst>
              <a:ext uri="{FF2B5EF4-FFF2-40B4-BE49-F238E27FC236}">
                <a16:creationId xmlns:a16="http://schemas.microsoft.com/office/drawing/2014/main" id="{27B5BC75-7729-470A-8DC4-1999C5D5F9D1}"/>
              </a:ext>
            </a:extLst>
          </p:cNvPr>
          <p:cNvSpPr>
            <a:spLocks noGrp="1"/>
          </p:cNvSpPr>
          <p:nvPr>
            <p:ph idx="1"/>
          </p:nvPr>
        </p:nvSpPr>
        <p:spPr>
          <a:xfrm>
            <a:off x="739739" y="2288833"/>
            <a:ext cx="5497833" cy="3711571"/>
          </a:xfrm>
        </p:spPr>
        <p:txBody>
          <a:bodyPr>
            <a:normAutofit lnSpcReduction="10000"/>
          </a:bodyPr>
          <a:lstStyle/>
          <a:p>
            <a:pPr marL="0" indent="0" algn="l">
              <a:buNone/>
            </a:pPr>
            <a:r>
              <a:rPr lang="en-US" sz="2400" b="0" i="0" dirty="0">
                <a:solidFill>
                  <a:schemeClr val="bg1"/>
                </a:solidFill>
                <a:effectLst/>
                <a:latin typeface="lora"/>
              </a:rPr>
              <a:t>Governors of states and territories, working in close collaboration with local partners, will have responsibility for the “last mile” of COVID-19 vaccine distribution.</a:t>
            </a:r>
          </a:p>
          <a:p>
            <a:r>
              <a:rPr lang="en-US" sz="2400" b="0" i="0" dirty="0">
                <a:solidFill>
                  <a:schemeClr val="bg1"/>
                </a:solidFill>
                <a:effectLst/>
                <a:latin typeface="lora"/>
              </a:rPr>
              <a:t>Phased roll-out</a:t>
            </a:r>
            <a:endParaRPr lang="en-US" sz="2000" b="0" i="0" dirty="0">
              <a:solidFill>
                <a:schemeClr val="bg1"/>
              </a:solidFill>
              <a:effectLst/>
              <a:latin typeface="Arial" panose="020B0604020202020204" pitchFamily="34" charset="0"/>
            </a:endParaRPr>
          </a:p>
          <a:p>
            <a:pPr algn="l">
              <a:spcBef>
                <a:spcPts val="0"/>
              </a:spcBef>
              <a:spcAft>
                <a:spcPts val="0"/>
              </a:spcAft>
              <a:buFont typeface="Arial" panose="020B0604020202020204" pitchFamily="34" charset="0"/>
              <a:buChar char="•"/>
            </a:pPr>
            <a:r>
              <a:rPr lang="en-US" sz="2400" b="0" i="0" dirty="0">
                <a:solidFill>
                  <a:schemeClr val="bg1"/>
                </a:solidFill>
                <a:effectLst/>
                <a:latin typeface="lora"/>
              </a:rPr>
              <a:t>Distributing and monitoring</a:t>
            </a:r>
            <a:endParaRPr lang="en-US" sz="2000" b="0" i="0" dirty="0">
              <a:solidFill>
                <a:schemeClr val="bg1"/>
              </a:solidFill>
              <a:effectLst/>
              <a:latin typeface="Arial" panose="020B0604020202020204" pitchFamily="34" charset="0"/>
            </a:endParaRPr>
          </a:p>
          <a:p>
            <a:pPr algn="l">
              <a:spcBef>
                <a:spcPts val="0"/>
              </a:spcBef>
              <a:spcAft>
                <a:spcPts val="0"/>
              </a:spcAft>
              <a:buFont typeface="Arial" panose="020B0604020202020204" pitchFamily="34" charset="0"/>
              <a:buChar char="•"/>
            </a:pPr>
            <a:r>
              <a:rPr lang="en-US" sz="2400" b="0" i="0" dirty="0">
                <a:solidFill>
                  <a:schemeClr val="bg1"/>
                </a:solidFill>
                <a:effectLst/>
                <a:latin typeface="lora"/>
              </a:rPr>
              <a:t>Provider enrollment and on-boarding</a:t>
            </a:r>
            <a:endParaRPr lang="en-US" sz="2000" b="0" i="0" dirty="0">
              <a:solidFill>
                <a:schemeClr val="bg1"/>
              </a:solidFill>
              <a:effectLst/>
              <a:latin typeface="Arial" panose="020B0604020202020204" pitchFamily="34" charset="0"/>
            </a:endParaRPr>
          </a:p>
          <a:p>
            <a:pPr algn="l">
              <a:spcBef>
                <a:spcPts val="0"/>
              </a:spcBef>
              <a:spcAft>
                <a:spcPts val="0"/>
              </a:spcAft>
              <a:buFont typeface="Arial" panose="020B0604020202020204" pitchFamily="34" charset="0"/>
              <a:buChar char="•"/>
            </a:pPr>
            <a:r>
              <a:rPr lang="en-US" sz="2400" b="0" i="0" dirty="0">
                <a:solidFill>
                  <a:schemeClr val="bg1"/>
                </a:solidFill>
                <a:effectLst/>
                <a:latin typeface="lora"/>
              </a:rPr>
              <a:t>Cold storage</a:t>
            </a:r>
            <a:endParaRPr lang="en-US" sz="2000" b="0" i="0" dirty="0">
              <a:solidFill>
                <a:schemeClr val="bg1"/>
              </a:solidFill>
              <a:effectLst/>
              <a:latin typeface="Arial" panose="020B0604020202020204" pitchFamily="34" charset="0"/>
            </a:endParaRPr>
          </a:p>
          <a:p>
            <a:pPr algn="l">
              <a:spcBef>
                <a:spcPts val="0"/>
              </a:spcBef>
              <a:spcAft>
                <a:spcPts val="0"/>
              </a:spcAft>
              <a:buFont typeface="Arial" panose="020B0604020202020204" pitchFamily="34" charset="0"/>
              <a:buChar char="•"/>
            </a:pPr>
            <a:r>
              <a:rPr lang="en-US" sz="2400" b="0" i="0" dirty="0">
                <a:solidFill>
                  <a:schemeClr val="bg1"/>
                </a:solidFill>
                <a:effectLst/>
                <a:latin typeface="lora"/>
              </a:rPr>
              <a:t>Multiple vaccines and doses</a:t>
            </a:r>
            <a:endParaRPr lang="en-US" sz="2000" b="0" i="0" dirty="0">
              <a:solidFill>
                <a:schemeClr val="bg1"/>
              </a:solidFill>
              <a:effectLst/>
              <a:latin typeface="Arial" panose="020B0604020202020204" pitchFamily="34" charset="0"/>
            </a:endParaRPr>
          </a:p>
          <a:p>
            <a:pPr algn="l">
              <a:spcBef>
                <a:spcPts val="0"/>
              </a:spcBef>
              <a:spcAft>
                <a:spcPts val="0"/>
              </a:spcAft>
              <a:buFont typeface="Arial" panose="020B0604020202020204" pitchFamily="34" charset="0"/>
              <a:buChar char="•"/>
            </a:pPr>
            <a:r>
              <a:rPr lang="en-US" sz="2400" b="0" i="0" dirty="0">
                <a:solidFill>
                  <a:schemeClr val="bg1"/>
                </a:solidFill>
                <a:effectLst/>
                <a:latin typeface="lora"/>
              </a:rPr>
              <a:t>Mass vaccination sites</a:t>
            </a:r>
            <a:endParaRPr lang="en-US" sz="2000" b="0" i="0" dirty="0">
              <a:solidFill>
                <a:schemeClr val="bg1"/>
              </a:solidFill>
              <a:effectLst/>
              <a:latin typeface="Arial" panose="020B0604020202020204" pitchFamily="34" charset="0"/>
            </a:endParaRPr>
          </a:p>
        </p:txBody>
      </p:sp>
      <p:pic>
        <p:nvPicPr>
          <p:cNvPr id="5" name="Picture 4">
            <a:extLst>
              <a:ext uri="{FF2B5EF4-FFF2-40B4-BE49-F238E27FC236}">
                <a16:creationId xmlns:a16="http://schemas.microsoft.com/office/drawing/2014/main" id="{0B7CCC6B-86C1-40BD-A804-C4334CCE63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247" y="369913"/>
            <a:ext cx="2784532" cy="2784532"/>
          </a:xfrm>
          <a:prstGeom prst="rect">
            <a:avLst/>
          </a:prstGeom>
        </p:spPr>
      </p:pic>
      <p:sp>
        <p:nvSpPr>
          <p:cNvPr id="16" name="Rectangle 15">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DE16A045-7D53-4702-8E90-8EE0B843361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038661" y="4014000"/>
            <a:ext cx="3588640" cy="2217065"/>
          </a:xfrm>
          <a:prstGeom prst="rect">
            <a:avLst/>
          </a:prstGeom>
        </p:spPr>
      </p:pic>
      <p:sp>
        <p:nvSpPr>
          <p:cNvPr id="18" name="Rectangle 17">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7">
            <a:extLst>
              <a:ext uri="{FF2B5EF4-FFF2-40B4-BE49-F238E27FC236}">
                <a16:creationId xmlns:a16="http://schemas.microsoft.com/office/drawing/2014/main" id="{9FE46618-9504-4992-8ED9-57D0747D465B}"/>
              </a:ext>
            </a:extLst>
          </p:cNvPr>
          <p:cNvSpPr>
            <a:spLocks noGrp="1"/>
          </p:cNvSpPr>
          <p:nvPr>
            <p:ph type="sldNum" sz="quarter" idx="12"/>
          </p:nvPr>
        </p:nvSpPr>
        <p:spPr/>
        <p:txBody>
          <a:bodyPr/>
          <a:lstStyle/>
          <a:p>
            <a:fld id="{30396B37-1226-406A-A41E-4D0FC050F91A}" type="slidenum">
              <a:rPr lang="en-US" smtClean="0"/>
              <a:t>8</a:t>
            </a:fld>
            <a:endParaRPr lang="en-US"/>
          </a:p>
        </p:txBody>
      </p:sp>
      <p:sp>
        <p:nvSpPr>
          <p:cNvPr id="13" name="TextBox 12">
            <a:extLst>
              <a:ext uri="{FF2B5EF4-FFF2-40B4-BE49-F238E27FC236}">
                <a16:creationId xmlns:a16="http://schemas.microsoft.com/office/drawing/2014/main" id="{2BD52F7E-5E08-4F90-9115-37392FE387B0}"/>
              </a:ext>
            </a:extLst>
          </p:cNvPr>
          <p:cNvSpPr txBox="1"/>
          <p:nvPr/>
        </p:nvSpPr>
        <p:spPr>
          <a:xfrm>
            <a:off x="10972800" y="350426"/>
            <a:ext cx="1037492" cy="369332"/>
          </a:xfrm>
          <a:prstGeom prst="rect">
            <a:avLst/>
          </a:prstGeom>
          <a:noFill/>
        </p:spPr>
        <p:txBody>
          <a:bodyPr wrap="square" rtlCol="0">
            <a:spAutoFit/>
          </a:bodyPr>
          <a:lstStyle/>
          <a:p>
            <a:r>
              <a:rPr lang="en-US" dirty="0">
                <a:solidFill>
                  <a:schemeClr val="bg1"/>
                </a:solidFill>
              </a:rPr>
              <a:t>9:17</a:t>
            </a:r>
          </a:p>
        </p:txBody>
      </p:sp>
    </p:spTree>
    <p:extLst>
      <p:ext uri="{BB962C8B-B14F-4D97-AF65-F5344CB8AC3E}">
        <p14:creationId xmlns:p14="http://schemas.microsoft.com/office/powerpoint/2010/main" val="11570717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AA72BD9-2C5A-4EDC-931F-5AA08EACA0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89987D59-9302-469A-8A71-954EADA3E9C6}"/>
              </a:ext>
            </a:extLst>
          </p:cNvPr>
          <p:cNvPicPr>
            <a:picLocks noChangeAspect="1"/>
          </p:cNvPicPr>
          <p:nvPr/>
        </p:nvPicPr>
        <p:blipFill rotWithShape="1">
          <a:blip r:embed="rId3">
            <a:extLst>
              <a:ext uri="{28A0092B-C50C-407E-A947-70E740481C1C}">
                <a14:useLocalDpi xmlns:a14="http://schemas.microsoft.com/office/drawing/2010/main" val="0"/>
              </a:ext>
            </a:extLst>
          </a:blip>
          <a:srcRect l="1918" r="33438" b="9091"/>
          <a:stretch/>
        </p:blipFill>
        <p:spPr>
          <a:xfrm>
            <a:off x="3522468" y="10"/>
            <a:ext cx="8669532" cy="6857990"/>
          </a:xfrm>
          <a:prstGeom prst="rect">
            <a:avLst/>
          </a:prstGeom>
        </p:spPr>
      </p:pic>
      <p:sp>
        <p:nvSpPr>
          <p:cNvPr id="12" name="Rectangle 11">
            <a:extLst>
              <a:ext uri="{FF2B5EF4-FFF2-40B4-BE49-F238E27FC236}">
                <a16:creationId xmlns:a16="http://schemas.microsoft.com/office/drawing/2014/main" id="{DD3981AC-7B61-4947-BCF3-F7AA7FA38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9756601" cy="6858000"/>
          </a:xfrm>
          <a:prstGeom prst="rect">
            <a:avLst/>
          </a:prstGeom>
          <a:gradFill>
            <a:gsLst>
              <a:gs pos="58000">
                <a:schemeClr val="bg1"/>
              </a:gs>
              <a:gs pos="35000">
                <a:schemeClr val="bg1">
                  <a:alpha val="78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E2C0CA00-DEE8-4FB9-822C-981E358935F5}"/>
              </a:ext>
            </a:extLst>
          </p:cNvPr>
          <p:cNvSpPr>
            <a:spLocks noGrp="1"/>
          </p:cNvSpPr>
          <p:nvPr>
            <p:ph type="title"/>
          </p:nvPr>
        </p:nvSpPr>
        <p:spPr>
          <a:xfrm>
            <a:off x="371094" y="1161288"/>
            <a:ext cx="3789940" cy="1124712"/>
          </a:xfrm>
        </p:spPr>
        <p:txBody>
          <a:bodyPr anchor="b">
            <a:normAutofit/>
          </a:bodyPr>
          <a:lstStyle/>
          <a:p>
            <a:r>
              <a:rPr lang="en-US" sz="2400" b="1" dirty="0"/>
              <a:t>Professor Robert Handfield – North Carolina State University</a:t>
            </a:r>
          </a:p>
        </p:txBody>
      </p:sp>
      <p:sp>
        <p:nvSpPr>
          <p:cNvPr id="14" name="Rectangle 13">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62559"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Rectangle 15">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8244" y="2443480"/>
            <a:ext cx="3300984"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FFDACB3C-79EC-4C03-A491-D02C455D592C}"/>
              </a:ext>
            </a:extLst>
          </p:cNvPr>
          <p:cNvSpPr>
            <a:spLocks noGrp="1"/>
          </p:cNvSpPr>
          <p:nvPr>
            <p:ph idx="1"/>
          </p:nvPr>
        </p:nvSpPr>
        <p:spPr>
          <a:xfrm>
            <a:off x="371094" y="2718054"/>
            <a:ext cx="6151626" cy="3207258"/>
          </a:xfrm>
        </p:spPr>
        <p:txBody>
          <a:bodyPr anchor="t">
            <a:normAutofit/>
          </a:bodyPr>
          <a:lstStyle/>
          <a:p>
            <a:r>
              <a:rPr lang="en-US" dirty="0"/>
              <a:t>Observations on U.S. vaccine distribution</a:t>
            </a:r>
          </a:p>
          <a:p>
            <a:r>
              <a:rPr lang="en-US" dirty="0"/>
              <a:t> Bottlenecks that are likely to emerge</a:t>
            </a:r>
          </a:p>
          <a:p>
            <a:r>
              <a:rPr lang="en-US" dirty="0"/>
              <a:t> Challenges with return logistics</a:t>
            </a:r>
          </a:p>
          <a:p>
            <a:r>
              <a:rPr lang="en-US" dirty="0"/>
              <a:t>Other threats to be aware of (hacking, counterfeiting)</a:t>
            </a:r>
          </a:p>
          <a:p>
            <a:endParaRPr lang="en-US" dirty="0"/>
          </a:p>
          <a:p>
            <a:endParaRPr lang="en-US" sz="1700" dirty="0"/>
          </a:p>
        </p:txBody>
      </p:sp>
      <p:sp>
        <p:nvSpPr>
          <p:cNvPr id="6" name="Slide Number Placeholder 5">
            <a:extLst>
              <a:ext uri="{FF2B5EF4-FFF2-40B4-BE49-F238E27FC236}">
                <a16:creationId xmlns:a16="http://schemas.microsoft.com/office/drawing/2014/main" id="{AF072022-BF62-4EE2-8185-7E3746E1D8C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396B37-1226-406A-A41E-4D0FC050F91A}" type="slidenum">
              <a:rPr kumimoji="0" lang="en-US" sz="1200" b="0" i="0" u="none" strike="noStrike" kern="1200" cap="none" spc="0" normalizeH="0" baseline="0" noProof="0" smtClean="0">
                <a:ln>
                  <a:noFill/>
                </a:ln>
                <a:solidFill>
                  <a:prstClr val="white">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white">
                  <a:tint val="75000"/>
                </a:prstClr>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A284877-00A1-49CA-BC56-58C0548B102F}"/>
              </a:ext>
            </a:extLst>
          </p:cNvPr>
          <p:cNvSpPr txBox="1"/>
          <p:nvPr/>
        </p:nvSpPr>
        <p:spPr>
          <a:xfrm>
            <a:off x="49579" y="6382742"/>
            <a:ext cx="103749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rPr>
              <a:t>9:25</a:t>
            </a:r>
          </a:p>
        </p:txBody>
      </p:sp>
    </p:spTree>
    <p:extLst>
      <p:ext uri="{BB962C8B-B14F-4D97-AF65-F5344CB8AC3E}">
        <p14:creationId xmlns:p14="http://schemas.microsoft.com/office/powerpoint/2010/main" val="22398232"/>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4360</TotalTime>
  <Words>1629</Words>
  <Application>Microsoft Office PowerPoint</Application>
  <PresentationFormat>Widescreen</PresentationFormat>
  <Paragraphs>170</Paragraphs>
  <Slides>14</Slides>
  <Notes>13</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14</vt:i4>
      </vt:variant>
    </vt:vector>
  </HeadingPairs>
  <TitlesOfParts>
    <vt:vector size="24" baseType="lpstr">
      <vt:lpstr>Abadi</vt:lpstr>
      <vt:lpstr>Arial</vt:lpstr>
      <vt:lpstr>Avenir Next LT Pro</vt:lpstr>
      <vt:lpstr>Calibri</vt:lpstr>
      <vt:lpstr>Calibri Light</vt:lpstr>
      <vt:lpstr>lora</vt:lpstr>
      <vt:lpstr>Montserrat</vt:lpstr>
      <vt:lpstr>Office Theme</vt:lpstr>
      <vt:lpstr>3_Office Theme</vt:lpstr>
      <vt:lpstr>2_Office Theme</vt:lpstr>
      <vt:lpstr>Webinar –  Delivering the Vaccine: Procurement’s Challenge</vt:lpstr>
      <vt:lpstr>Welcome to Today’s Program</vt:lpstr>
      <vt:lpstr>Désirée Klingler –  PhD Candidate, University of St. Gallen –  Introductions and agenda</vt:lpstr>
      <vt:lpstr>Panelists</vt:lpstr>
      <vt:lpstr>Agenda</vt:lpstr>
      <vt:lpstr>Amanda Willett –  Crown Agents USA</vt:lpstr>
      <vt:lpstr>Update on Vaccine – Christopher Yukins GW Law School</vt:lpstr>
      <vt:lpstr>Maribel Ramos – National Governors Association</vt:lpstr>
      <vt:lpstr>Professor Robert Handfield – North Carolina State University</vt:lpstr>
      <vt:lpstr>Simon Evenett – University of St. Gallen Emerging Trade Barriers</vt:lpstr>
      <vt:lpstr>Prashant Yadav – Center for Global Development Challenges in International Distribution</vt:lpstr>
      <vt:lpstr>Steve Guppy – Crown Agents</vt:lpstr>
      <vt:lpstr>Questions</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Webinar –  Delivering the Vaccine: Procurement’s Challenge</dc:title>
  <dc:creator>Yukins, Christopher R.</dc:creator>
  <cp:lastModifiedBy>Yukins, Christopher R.</cp:lastModifiedBy>
  <cp:revision>22</cp:revision>
  <dcterms:created xsi:type="dcterms:W3CDTF">2020-12-07T04:47:32Z</dcterms:created>
  <dcterms:modified xsi:type="dcterms:W3CDTF">2020-12-10T13:13:51Z</dcterms:modified>
</cp:coreProperties>
</file>