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media/image28.jpg" ContentType="image/png"/>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1" r:id="rId3"/>
    <p:sldMasterId id="2147483699" r:id="rId4"/>
    <p:sldMasterId id="2147483706" r:id="rId5"/>
    <p:sldMasterId id="2147483718" r:id="rId6"/>
    <p:sldMasterId id="2147483730" r:id="rId7"/>
    <p:sldMasterId id="2147483740" r:id="rId8"/>
    <p:sldMasterId id="2147483752" r:id="rId9"/>
    <p:sldMasterId id="2147483764" r:id="rId10"/>
  </p:sldMasterIdLst>
  <p:notesMasterIdLst>
    <p:notesMasterId r:id="rId36"/>
  </p:notesMasterIdLst>
  <p:sldIdLst>
    <p:sldId id="256" r:id="rId11"/>
    <p:sldId id="439" r:id="rId12"/>
    <p:sldId id="443" r:id="rId13"/>
    <p:sldId id="429" r:id="rId14"/>
    <p:sldId id="257" r:id="rId15"/>
    <p:sldId id="378" r:id="rId16"/>
    <p:sldId id="430" r:id="rId17"/>
    <p:sldId id="440" r:id="rId18"/>
    <p:sldId id="260" r:id="rId19"/>
    <p:sldId id="441" r:id="rId20"/>
    <p:sldId id="259" r:id="rId21"/>
    <p:sldId id="261" r:id="rId22"/>
    <p:sldId id="262" r:id="rId23"/>
    <p:sldId id="263" r:id="rId24"/>
    <p:sldId id="272" r:id="rId25"/>
    <p:sldId id="298" r:id="rId26"/>
    <p:sldId id="437" r:id="rId27"/>
    <p:sldId id="438" r:id="rId28"/>
    <p:sldId id="377" r:id="rId29"/>
    <p:sldId id="435" r:id="rId30"/>
    <p:sldId id="436" r:id="rId31"/>
    <p:sldId id="271" r:id="rId32"/>
    <p:sldId id="258" r:id="rId33"/>
    <p:sldId id="433" r:id="rId34"/>
    <p:sldId id="434"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8DAEBB3-28C7-4914-A8F8-29BD2AC25441}">
          <p14:sldIdLst>
            <p14:sldId id="256"/>
            <p14:sldId id="439"/>
            <p14:sldId id="443"/>
            <p14:sldId id="429"/>
            <p14:sldId id="257"/>
            <p14:sldId id="378"/>
            <p14:sldId id="430"/>
            <p14:sldId id="440"/>
            <p14:sldId id="260"/>
            <p14:sldId id="441"/>
            <p14:sldId id="259"/>
            <p14:sldId id="261"/>
            <p14:sldId id="262"/>
            <p14:sldId id="263"/>
            <p14:sldId id="272"/>
            <p14:sldId id="298"/>
            <p14:sldId id="437"/>
            <p14:sldId id="438"/>
            <p14:sldId id="377"/>
            <p14:sldId id="435"/>
            <p14:sldId id="436"/>
            <p14:sldId id="271"/>
            <p14:sldId id="258"/>
            <p14:sldId id="433"/>
            <p14:sldId id="43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0000"/>
    <a:srgbClr val="8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276" autoAdjust="0"/>
  </p:normalViewPr>
  <p:slideViewPr>
    <p:cSldViewPr snapToGrid="0">
      <p:cViewPr>
        <p:scale>
          <a:sx n="62" d="100"/>
          <a:sy n="62" d="100"/>
        </p:scale>
        <p:origin x="1354" y="2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heme" Target="theme/theme1.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3.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4.png"/><Relationship Id="rId7" Type="http://schemas.openxmlformats.org/officeDocument/2006/relationships/image" Target="../media/image28.jpg"/><Relationship Id="rId2" Type="http://schemas.openxmlformats.org/officeDocument/2006/relationships/image" Target="../media/image23.jpg"/><Relationship Id="rId1" Type="http://schemas.openxmlformats.org/officeDocument/2006/relationships/image" Target="../media/image22.jpg"/><Relationship Id="rId6" Type="http://schemas.openxmlformats.org/officeDocument/2006/relationships/image" Target="../media/image27.jfif"/><Relationship Id="rId5" Type="http://schemas.openxmlformats.org/officeDocument/2006/relationships/image" Target="../media/image26.png"/><Relationship Id="rId4" Type="http://schemas.openxmlformats.org/officeDocument/2006/relationships/image" Target="../media/image25.jpg"/><Relationship Id="rId9" Type="http://schemas.openxmlformats.org/officeDocument/2006/relationships/image" Target="../media/image30.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4.png"/><Relationship Id="rId7" Type="http://schemas.openxmlformats.org/officeDocument/2006/relationships/image" Target="../media/image28.jpg"/><Relationship Id="rId2" Type="http://schemas.openxmlformats.org/officeDocument/2006/relationships/image" Target="../media/image23.jpg"/><Relationship Id="rId1" Type="http://schemas.openxmlformats.org/officeDocument/2006/relationships/image" Target="../media/image22.jpg"/><Relationship Id="rId6" Type="http://schemas.openxmlformats.org/officeDocument/2006/relationships/image" Target="../media/image27.jfif"/><Relationship Id="rId5" Type="http://schemas.openxmlformats.org/officeDocument/2006/relationships/image" Target="../media/image26.png"/><Relationship Id="rId4" Type="http://schemas.openxmlformats.org/officeDocument/2006/relationships/image" Target="../media/image25.jpg"/><Relationship Id="rId9" Type="http://schemas.openxmlformats.org/officeDocument/2006/relationships/image" Target="../media/image30.JP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06CC23-479A-43FA-899A-7A07629B7143}"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879473F2-917D-4B38-BD80-CC452373FCB6}">
      <dgm:prSet/>
      <dgm:spPr/>
      <dgm:t>
        <a:bodyPr/>
        <a:lstStyle/>
        <a:p>
          <a:r>
            <a:rPr lang="en-US"/>
            <a:t>June 2 – “If Bidders Collude, How Can Governments Cooperate?”</a:t>
          </a:r>
        </a:p>
      </dgm:t>
    </dgm:pt>
    <dgm:pt modelId="{E07C0E5F-34AA-49AB-81C6-B073B8A6C549}" type="parTrans" cxnId="{A7D3714A-2167-44F5-A7B0-00CBE00BBDD8}">
      <dgm:prSet/>
      <dgm:spPr/>
      <dgm:t>
        <a:bodyPr/>
        <a:lstStyle/>
        <a:p>
          <a:endParaRPr lang="en-US"/>
        </a:p>
      </dgm:t>
    </dgm:pt>
    <dgm:pt modelId="{40C3053E-DFCC-4FD8-A476-9F6F08C4A79C}" type="sibTrans" cxnId="{A7D3714A-2167-44F5-A7B0-00CBE00BBDD8}">
      <dgm:prSet/>
      <dgm:spPr/>
      <dgm:t>
        <a:bodyPr/>
        <a:lstStyle/>
        <a:p>
          <a:endParaRPr lang="en-US"/>
        </a:p>
      </dgm:t>
    </dgm:pt>
    <dgm:pt modelId="{C21C1FD8-ED1D-48AD-8487-490734ECD949}">
      <dgm:prSet/>
      <dgm:spPr/>
      <dgm:t>
        <a:bodyPr/>
        <a:lstStyle/>
        <a:p>
          <a:r>
            <a:rPr lang="en-US"/>
            <a:t>June 15 – “Bid Challenges:  International Perspectives”</a:t>
          </a:r>
        </a:p>
      </dgm:t>
    </dgm:pt>
    <dgm:pt modelId="{17CEB676-4418-4E5D-B8C5-E029CE5484D7}" type="parTrans" cxnId="{F52BD324-6ECD-43AE-A1E5-BB863B9E7FD1}">
      <dgm:prSet/>
      <dgm:spPr/>
      <dgm:t>
        <a:bodyPr/>
        <a:lstStyle/>
        <a:p>
          <a:endParaRPr lang="en-US"/>
        </a:p>
      </dgm:t>
    </dgm:pt>
    <dgm:pt modelId="{2E2B77DA-52A8-414F-BB63-34194604BF4D}" type="sibTrans" cxnId="{F52BD324-6ECD-43AE-A1E5-BB863B9E7FD1}">
      <dgm:prSet/>
      <dgm:spPr/>
      <dgm:t>
        <a:bodyPr/>
        <a:lstStyle/>
        <a:p>
          <a:endParaRPr lang="en-US"/>
        </a:p>
      </dgm:t>
    </dgm:pt>
    <dgm:pt modelId="{ECCE845C-0080-4BE3-8815-3CE666C58E64}">
      <dgm:prSet/>
      <dgm:spPr/>
      <dgm:t>
        <a:bodyPr/>
        <a:lstStyle/>
        <a:p>
          <a:r>
            <a:rPr lang="en-US" dirty="0"/>
            <a:t>Both sessions at this same hour – information will be distributed soon.</a:t>
          </a:r>
        </a:p>
      </dgm:t>
    </dgm:pt>
    <dgm:pt modelId="{53461DCF-FBC1-46F1-9814-F2B98DA50970}" type="parTrans" cxnId="{7A0DD411-9580-49B1-884F-DEA1B5D5CD61}">
      <dgm:prSet/>
      <dgm:spPr/>
      <dgm:t>
        <a:bodyPr/>
        <a:lstStyle/>
        <a:p>
          <a:endParaRPr lang="en-US"/>
        </a:p>
      </dgm:t>
    </dgm:pt>
    <dgm:pt modelId="{84829DF7-3A46-4338-B56B-05C0F6AFBFA7}" type="sibTrans" cxnId="{7A0DD411-9580-49B1-884F-DEA1B5D5CD61}">
      <dgm:prSet/>
      <dgm:spPr/>
      <dgm:t>
        <a:bodyPr/>
        <a:lstStyle/>
        <a:p>
          <a:endParaRPr lang="en-US"/>
        </a:p>
      </dgm:t>
    </dgm:pt>
    <dgm:pt modelId="{E8606247-3EEE-4EAB-9B93-204DE6800C63}" type="pres">
      <dgm:prSet presAssocID="{CD06CC23-479A-43FA-899A-7A07629B7143}" presName="vert0" presStyleCnt="0">
        <dgm:presLayoutVars>
          <dgm:dir/>
          <dgm:animOne val="branch"/>
          <dgm:animLvl val="lvl"/>
        </dgm:presLayoutVars>
      </dgm:prSet>
      <dgm:spPr/>
    </dgm:pt>
    <dgm:pt modelId="{6EEEAB01-BCE5-4E65-91FD-C83F30668CF7}" type="pres">
      <dgm:prSet presAssocID="{879473F2-917D-4B38-BD80-CC452373FCB6}" presName="thickLine" presStyleLbl="alignNode1" presStyleIdx="0" presStyleCnt="3"/>
      <dgm:spPr/>
    </dgm:pt>
    <dgm:pt modelId="{AC04EF7D-DB4D-4D0C-B615-94BCD24DC6BB}" type="pres">
      <dgm:prSet presAssocID="{879473F2-917D-4B38-BD80-CC452373FCB6}" presName="horz1" presStyleCnt="0"/>
      <dgm:spPr/>
    </dgm:pt>
    <dgm:pt modelId="{CB3D8015-B9D9-47D5-8B64-15A8E7468ED4}" type="pres">
      <dgm:prSet presAssocID="{879473F2-917D-4B38-BD80-CC452373FCB6}" presName="tx1" presStyleLbl="revTx" presStyleIdx="0" presStyleCnt="3"/>
      <dgm:spPr/>
    </dgm:pt>
    <dgm:pt modelId="{6EE34B1F-AEF5-4C95-9DCD-65381E245B94}" type="pres">
      <dgm:prSet presAssocID="{879473F2-917D-4B38-BD80-CC452373FCB6}" presName="vert1" presStyleCnt="0"/>
      <dgm:spPr/>
    </dgm:pt>
    <dgm:pt modelId="{57FE2046-4237-4778-80A5-F8968F72E638}" type="pres">
      <dgm:prSet presAssocID="{C21C1FD8-ED1D-48AD-8487-490734ECD949}" presName="thickLine" presStyleLbl="alignNode1" presStyleIdx="1" presStyleCnt="3"/>
      <dgm:spPr/>
    </dgm:pt>
    <dgm:pt modelId="{4216563D-5018-4437-BEFC-D2325A6821BF}" type="pres">
      <dgm:prSet presAssocID="{C21C1FD8-ED1D-48AD-8487-490734ECD949}" presName="horz1" presStyleCnt="0"/>
      <dgm:spPr/>
    </dgm:pt>
    <dgm:pt modelId="{4195F678-D652-4D9E-B637-4F9D6F44FA1B}" type="pres">
      <dgm:prSet presAssocID="{C21C1FD8-ED1D-48AD-8487-490734ECD949}" presName="tx1" presStyleLbl="revTx" presStyleIdx="1" presStyleCnt="3"/>
      <dgm:spPr/>
    </dgm:pt>
    <dgm:pt modelId="{731146DB-2336-4C0A-82AA-20870B18ADDA}" type="pres">
      <dgm:prSet presAssocID="{C21C1FD8-ED1D-48AD-8487-490734ECD949}" presName="vert1" presStyleCnt="0"/>
      <dgm:spPr/>
    </dgm:pt>
    <dgm:pt modelId="{F2AB1F5D-15F1-460D-95BA-AEECEAC5F009}" type="pres">
      <dgm:prSet presAssocID="{ECCE845C-0080-4BE3-8815-3CE666C58E64}" presName="thickLine" presStyleLbl="alignNode1" presStyleIdx="2" presStyleCnt="3"/>
      <dgm:spPr/>
    </dgm:pt>
    <dgm:pt modelId="{29C5686E-BAE5-4F4C-927C-4D52892A2C2F}" type="pres">
      <dgm:prSet presAssocID="{ECCE845C-0080-4BE3-8815-3CE666C58E64}" presName="horz1" presStyleCnt="0"/>
      <dgm:spPr/>
    </dgm:pt>
    <dgm:pt modelId="{87D10A73-5723-4BE2-9717-5DFD926B0B6D}" type="pres">
      <dgm:prSet presAssocID="{ECCE845C-0080-4BE3-8815-3CE666C58E64}" presName="tx1" presStyleLbl="revTx" presStyleIdx="2" presStyleCnt="3"/>
      <dgm:spPr/>
    </dgm:pt>
    <dgm:pt modelId="{88102967-927C-4123-97E4-C3FA8AE7F842}" type="pres">
      <dgm:prSet presAssocID="{ECCE845C-0080-4BE3-8815-3CE666C58E64}" presName="vert1" presStyleCnt="0"/>
      <dgm:spPr/>
    </dgm:pt>
  </dgm:ptLst>
  <dgm:cxnLst>
    <dgm:cxn modelId="{7A0DD411-9580-49B1-884F-DEA1B5D5CD61}" srcId="{CD06CC23-479A-43FA-899A-7A07629B7143}" destId="{ECCE845C-0080-4BE3-8815-3CE666C58E64}" srcOrd="2" destOrd="0" parTransId="{53461DCF-FBC1-46F1-9814-F2B98DA50970}" sibTransId="{84829DF7-3A46-4338-B56B-05C0F6AFBFA7}"/>
    <dgm:cxn modelId="{22ABBC1C-1002-4782-80FA-D8B10D7A73A3}" type="presOf" srcId="{C21C1FD8-ED1D-48AD-8487-490734ECD949}" destId="{4195F678-D652-4D9E-B637-4F9D6F44FA1B}" srcOrd="0" destOrd="0" presId="urn:microsoft.com/office/officeart/2008/layout/LinedList"/>
    <dgm:cxn modelId="{F52BD324-6ECD-43AE-A1E5-BB863B9E7FD1}" srcId="{CD06CC23-479A-43FA-899A-7A07629B7143}" destId="{C21C1FD8-ED1D-48AD-8487-490734ECD949}" srcOrd="1" destOrd="0" parTransId="{17CEB676-4418-4E5D-B8C5-E029CE5484D7}" sibTransId="{2E2B77DA-52A8-414F-BB63-34194604BF4D}"/>
    <dgm:cxn modelId="{A7D3714A-2167-44F5-A7B0-00CBE00BBDD8}" srcId="{CD06CC23-479A-43FA-899A-7A07629B7143}" destId="{879473F2-917D-4B38-BD80-CC452373FCB6}" srcOrd="0" destOrd="0" parTransId="{E07C0E5F-34AA-49AB-81C6-B073B8A6C549}" sibTransId="{40C3053E-DFCC-4FD8-A476-9F6F08C4A79C}"/>
    <dgm:cxn modelId="{838AA1C3-9730-4887-9861-98D60A073467}" type="presOf" srcId="{879473F2-917D-4B38-BD80-CC452373FCB6}" destId="{CB3D8015-B9D9-47D5-8B64-15A8E7468ED4}" srcOrd="0" destOrd="0" presId="urn:microsoft.com/office/officeart/2008/layout/LinedList"/>
    <dgm:cxn modelId="{7F8BE4DE-DB9A-47D8-9937-92B4F2C93C27}" type="presOf" srcId="{ECCE845C-0080-4BE3-8815-3CE666C58E64}" destId="{87D10A73-5723-4BE2-9717-5DFD926B0B6D}" srcOrd="0" destOrd="0" presId="urn:microsoft.com/office/officeart/2008/layout/LinedList"/>
    <dgm:cxn modelId="{7E0E6BEA-4094-45A4-9F8B-CD0BDB386336}" type="presOf" srcId="{CD06CC23-479A-43FA-899A-7A07629B7143}" destId="{E8606247-3EEE-4EAB-9B93-204DE6800C63}" srcOrd="0" destOrd="0" presId="urn:microsoft.com/office/officeart/2008/layout/LinedList"/>
    <dgm:cxn modelId="{BA7B9F47-EB6A-416D-9D17-2BE19629EF83}" type="presParOf" srcId="{E8606247-3EEE-4EAB-9B93-204DE6800C63}" destId="{6EEEAB01-BCE5-4E65-91FD-C83F30668CF7}" srcOrd="0" destOrd="0" presId="urn:microsoft.com/office/officeart/2008/layout/LinedList"/>
    <dgm:cxn modelId="{B81E3DE1-5E5E-41F1-BECF-FCBC2F3913B9}" type="presParOf" srcId="{E8606247-3EEE-4EAB-9B93-204DE6800C63}" destId="{AC04EF7D-DB4D-4D0C-B615-94BCD24DC6BB}" srcOrd="1" destOrd="0" presId="urn:microsoft.com/office/officeart/2008/layout/LinedList"/>
    <dgm:cxn modelId="{FCB566D1-EB95-47D3-9130-E7B5B356BAD1}" type="presParOf" srcId="{AC04EF7D-DB4D-4D0C-B615-94BCD24DC6BB}" destId="{CB3D8015-B9D9-47D5-8B64-15A8E7468ED4}" srcOrd="0" destOrd="0" presId="urn:microsoft.com/office/officeart/2008/layout/LinedList"/>
    <dgm:cxn modelId="{079BBF1B-0011-4259-94B3-26048553762B}" type="presParOf" srcId="{AC04EF7D-DB4D-4D0C-B615-94BCD24DC6BB}" destId="{6EE34B1F-AEF5-4C95-9DCD-65381E245B94}" srcOrd="1" destOrd="0" presId="urn:microsoft.com/office/officeart/2008/layout/LinedList"/>
    <dgm:cxn modelId="{D465BFC1-B443-4647-9283-0D10169A0E4A}" type="presParOf" srcId="{E8606247-3EEE-4EAB-9B93-204DE6800C63}" destId="{57FE2046-4237-4778-80A5-F8968F72E638}" srcOrd="2" destOrd="0" presId="urn:microsoft.com/office/officeart/2008/layout/LinedList"/>
    <dgm:cxn modelId="{83254618-4999-4AE3-8BA0-35C2F12B5D39}" type="presParOf" srcId="{E8606247-3EEE-4EAB-9B93-204DE6800C63}" destId="{4216563D-5018-4437-BEFC-D2325A6821BF}" srcOrd="3" destOrd="0" presId="urn:microsoft.com/office/officeart/2008/layout/LinedList"/>
    <dgm:cxn modelId="{05409A82-B8B7-48B2-ACD5-9F71A144EE69}" type="presParOf" srcId="{4216563D-5018-4437-BEFC-D2325A6821BF}" destId="{4195F678-D652-4D9E-B637-4F9D6F44FA1B}" srcOrd="0" destOrd="0" presId="urn:microsoft.com/office/officeart/2008/layout/LinedList"/>
    <dgm:cxn modelId="{B144B62F-558A-4946-9044-2391687BE08F}" type="presParOf" srcId="{4216563D-5018-4437-BEFC-D2325A6821BF}" destId="{731146DB-2336-4C0A-82AA-20870B18ADDA}" srcOrd="1" destOrd="0" presId="urn:microsoft.com/office/officeart/2008/layout/LinedList"/>
    <dgm:cxn modelId="{C763E244-0FA8-4BF1-91A5-99C203B1D7F7}" type="presParOf" srcId="{E8606247-3EEE-4EAB-9B93-204DE6800C63}" destId="{F2AB1F5D-15F1-460D-95BA-AEECEAC5F009}" srcOrd="4" destOrd="0" presId="urn:microsoft.com/office/officeart/2008/layout/LinedList"/>
    <dgm:cxn modelId="{0E6117B6-4E92-4087-9223-08FB1E1A86E8}" type="presParOf" srcId="{E8606247-3EEE-4EAB-9B93-204DE6800C63}" destId="{29C5686E-BAE5-4F4C-927C-4D52892A2C2F}" srcOrd="5" destOrd="0" presId="urn:microsoft.com/office/officeart/2008/layout/LinedList"/>
    <dgm:cxn modelId="{E456A8C4-5710-411A-B600-D361E0723F36}" type="presParOf" srcId="{29C5686E-BAE5-4F4C-927C-4D52892A2C2F}" destId="{87D10A73-5723-4BE2-9717-5DFD926B0B6D}" srcOrd="0" destOrd="0" presId="urn:microsoft.com/office/officeart/2008/layout/LinedList"/>
    <dgm:cxn modelId="{619C29F3-51A9-41B7-97DA-5283A4688811}" type="presParOf" srcId="{29C5686E-BAE5-4F4C-927C-4D52892A2C2F}" destId="{88102967-927C-4123-97E4-C3FA8AE7F84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EEFC5A-6F7A-44E9-B344-0A7336D8B1C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51AB0F8-4F72-43CD-9DD9-1E5F2D2E9B70}">
      <dgm:prSet/>
      <dgm:spPr/>
      <dgm:t>
        <a:bodyPr/>
        <a:lstStyle/>
        <a:p>
          <a:pPr>
            <a:lnSpc>
              <a:spcPct val="100000"/>
            </a:lnSpc>
          </a:pPr>
          <a:r>
            <a:rPr lang="en-US" b="1" dirty="0"/>
            <a:t>Introductions</a:t>
          </a:r>
        </a:p>
      </dgm:t>
    </dgm:pt>
    <dgm:pt modelId="{85A8061A-2737-43C1-B3DC-9204F765A9D4}" type="parTrans" cxnId="{BEDCE186-7224-49BD-A8CF-639B2844E984}">
      <dgm:prSet/>
      <dgm:spPr/>
      <dgm:t>
        <a:bodyPr/>
        <a:lstStyle/>
        <a:p>
          <a:endParaRPr lang="en-US"/>
        </a:p>
      </dgm:t>
    </dgm:pt>
    <dgm:pt modelId="{90B32F6D-129A-4C59-B16C-DA07930E2D20}" type="sibTrans" cxnId="{BEDCE186-7224-49BD-A8CF-639B2844E984}">
      <dgm:prSet/>
      <dgm:spPr/>
      <dgm:t>
        <a:bodyPr/>
        <a:lstStyle/>
        <a:p>
          <a:endParaRPr lang="en-US"/>
        </a:p>
      </dgm:t>
    </dgm:pt>
    <dgm:pt modelId="{BA125151-CB70-48C6-BD40-7F902F8F48F2}">
      <dgm:prSet/>
      <dgm:spPr/>
      <dgm:t>
        <a:bodyPr/>
        <a:lstStyle/>
        <a:p>
          <a:pPr>
            <a:lnSpc>
              <a:spcPct val="100000"/>
            </a:lnSpc>
          </a:pPr>
          <a:r>
            <a:rPr lang="en-US" b="1" dirty="0"/>
            <a:t>Presentations</a:t>
          </a:r>
        </a:p>
      </dgm:t>
    </dgm:pt>
    <dgm:pt modelId="{DB3B1698-0263-489B-9E49-59E92E3DB7B2}" type="parTrans" cxnId="{C33B8881-386E-48DD-BCA7-B46C5A224657}">
      <dgm:prSet/>
      <dgm:spPr/>
      <dgm:t>
        <a:bodyPr/>
        <a:lstStyle/>
        <a:p>
          <a:endParaRPr lang="en-US"/>
        </a:p>
      </dgm:t>
    </dgm:pt>
    <dgm:pt modelId="{7B462DF2-84EF-4CE2-98B9-04071186DA25}" type="sibTrans" cxnId="{C33B8881-386E-48DD-BCA7-B46C5A224657}">
      <dgm:prSet/>
      <dgm:spPr/>
      <dgm:t>
        <a:bodyPr/>
        <a:lstStyle/>
        <a:p>
          <a:endParaRPr lang="en-US"/>
        </a:p>
      </dgm:t>
    </dgm:pt>
    <dgm:pt modelId="{7F4DC82E-544B-44EE-BCF3-DA9F05FAE8C7}">
      <dgm:prSet/>
      <dgm:spPr/>
      <dgm:t>
        <a:bodyPr/>
        <a:lstStyle/>
        <a:p>
          <a:pPr>
            <a:lnSpc>
              <a:spcPct val="100000"/>
            </a:lnSpc>
          </a:pPr>
          <a:r>
            <a:rPr lang="en-US" b="1" dirty="0"/>
            <a:t>Questions &amp; Discussion</a:t>
          </a:r>
          <a:endParaRPr lang="en-US" b="1" dirty="0">
            <a:solidFill>
              <a:srgbClr val="FF0000"/>
            </a:solidFill>
          </a:endParaRPr>
        </a:p>
      </dgm:t>
    </dgm:pt>
    <dgm:pt modelId="{9CD14868-6AA2-47EA-9AE6-8A002D7FEF6C}" type="parTrans" cxnId="{D4C9AB64-6E2F-4E88-AD3E-A78B0D27335E}">
      <dgm:prSet/>
      <dgm:spPr/>
      <dgm:t>
        <a:bodyPr/>
        <a:lstStyle/>
        <a:p>
          <a:endParaRPr lang="en-US"/>
        </a:p>
      </dgm:t>
    </dgm:pt>
    <dgm:pt modelId="{4A720BA6-ECF9-4A72-BF8A-6EFAACD697B5}" type="sibTrans" cxnId="{D4C9AB64-6E2F-4E88-AD3E-A78B0D27335E}">
      <dgm:prSet/>
      <dgm:spPr/>
      <dgm:t>
        <a:bodyPr/>
        <a:lstStyle/>
        <a:p>
          <a:endParaRPr lang="en-US"/>
        </a:p>
      </dgm:t>
    </dgm:pt>
    <dgm:pt modelId="{08CAD35D-8190-452A-9121-3F73CDB44BF5}" type="pres">
      <dgm:prSet presAssocID="{89EEFC5A-6F7A-44E9-B344-0A7336D8B1CF}" presName="root" presStyleCnt="0">
        <dgm:presLayoutVars>
          <dgm:dir/>
          <dgm:resizeHandles val="exact"/>
        </dgm:presLayoutVars>
      </dgm:prSet>
      <dgm:spPr/>
    </dgm:pt>
    <dgm:pt modelId="{030A584F-F3A6-4FCC-8012-EDCF4E4DD696}" type="pres">
      <dgm:prSet presAssocID="{B51AB0F8-4F72-43CD-9DD9-1E5F2D2E9B70}" presName="compNode" presStyleCnt="0"/>
      <dgm:spPr/>
    </dgm:pt>
    <dgm:pt modelId="{863E28B4-5B26-4271-AAD8-FF426CA9B8EE}" type="pres">
      <dgm:prSet presAssocID="{B51AB0F8-4F72-43CD-9DD9-1E5F2D2E9B70}" presName="bgRect" presStyleLbl="bgShp" presStyleIdx="0" presStyleCnt="3"/>
      <dgm:spPr/>
    </dgm:pt>
    <dgm:pt modelId="{9C4676F8-155A-413D-BBBD-4FD4E0F34003}" type="pres">
      <dgm:prSet presAssocID="{B51AB0F8-4F72-43CD-9DD9-1E5F2D2E9B7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3A3BEB32-09D9-4594-A587-81E857E0C345}" type="pres">
      <dgm:prSet presAssocID="{B51AB0F8-4F72-43CD-9DD9-1E5F2D2E9B70}" presName="spaceRect" presStyleCnt="0"/>
      <dgm:spPr/>
    </dgm:pt>
    <dgm:pt modelId="{61DABBB4-990F-47D2-B2CB-B68448DCD8DF}" type="pres">
      <dgm:prSet presAssocID="{B51AB0F8-4F72-43CD-9DD9-1E5F2D2E9B70}" presName="parTx" presStyleLbl="revTx" presStyleIdx="0" presStyleCnt="3">
        <dgm:presLayoutVars>
          <dgm:chMax val="0"/>
          <dgm:chPref val="0"/>
        </dgm:presLayoutVars>
      </dgm:prSet>
      <dgm:spPr/>
    </dgm:pt>
    <dgm:pt modelId="{79038CE1-195B-4406-9857-18F0D1E7E19D}" type="pres">
      <dgm:prSet presAssocID="{90B32F6D-129A-4C59-B16C-DA07930E2D20}" presName="sibTrans" presStyleCnt="0"/>
      <dgm:spPr/>
    </dgm:pt>
    <dgm:pt modelId="{C7AFDA54-D6E2-44E3-8EAA-0B1DFD73B79E}" type="pres">
      <dgm:prSet presAssocID="{BA125151-CB70-48C6-BD40-7F902F8F48F2}" presName="compNode" presStyleCnt="0"/>
      <dgm:spPr/>
    </dgm:pt>
    <dgm:pt modelId="{5923E083-0FD8-4215-B3E5-A70B71D552A1}" type="pres">
      <dgm:prSet presAssocID="{BA125151-CB70-48C6-BD40-7F902F8F48F2}" presName="bgRect" presStyleLbl="bgShp" presStyleIdx="1" presStyleCnt="3"/>
      <dgm:spPr/>
    </dgm:pt>
    <dgm:pt modelId="{E07ACA2F-3997-47B9-87AA-39C6B5DC582B}" type="pres">
      <dgm:prSet presAssocID="{BA125151-CB70-48C6-BD40-7F902F8F48F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338B9DFE-D976-4058-A1FD-46F292E0F409}" type="pres">
      <dgm:prSet presAssocID="{BA125151-CB70-48C6-BD40-7F902F8F48F2}" presName="spaceRect" presStyleCnt="0"/>
      <dgm:spPr/>
    </dgm:pt>
    <dgm:pt modelId="{F17146DC-8418-4F16-BC59-FD819FCEE12E}" type="pres">
      <dgm:prSet presAssocID="{BA125151-CB70-48C6-BD40-7F902F8F48F2}" presName="parTx" presStyleLbl="revTx" presStyleIdx="1" presStyleCnt="3">
        <dgm:presLayoutVars>
          <dgm:chMax val="0"/>
          <dgm:chPref val="0"/>
        </dgm:presLayoutVars>
      </dgm:prSet>
      <dgm:spPr/>
    </dgm:pt>
    <dgm:pt modelId="{91D21F86-B127-4527-99E2-6A9529EBB795}" type="pres">
      <dgm:prSet presAssocID="{7B462DF2-84EF-4CE2-98B9-04071186DA25}" presName="sibTrans" presStyleCnt="0"/>
      <dgm:spPr/>
    </dgm:pt>
    <dgm:pt modelId="{280F19A2-4484-4227-B2C0-3CD81EAFF0A0}" type="pres">
      <dgm:prSet presAssocID="{7F4DC82E-544B-44EE-BCF3-DA9F05FAE8C7}" presName="compNode" presStyleCnt="0"/>
      <dgm:spPr/>
    </dgm:pt>
    <dgm:pt modelId="{BEA3A362-2D90-4C17-8F0C-B94B16A817D8}" type="pres">
      <dgm:prSet presAssocID="{7F4DC82E-544B-44EE-BCF3-DA9F05FAE8C7}" presName="bgRect" presStyleLbl="bgShp" presStyleIdx="2" presStyleCnt="3"/>
      <dgm:spPr/>
    </dgm:pt>
    <dgm:pt modelId="{742F9FDD-3B11-4D5B-BD6A-B8DF747AFCC2}" type="pres">
      <dgm:prSet presAssocID="{7F4DC82E-544B-44EE-BCF3-DA9F05FAE8C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peech"/>
        </a:ext>
      </dgm:extLst>
    </dgm:pt>
    <dgm:pt modelId="{45E7F37D-DDD7-4DC1-8C91-817BEB6C57C6}" type="pres">
      <dgm:prSet presAssocID="{7F4DC82E-544B-44EE-BCF3-DA9F05FAE8C7}" presName="spaceRect" presStyleCnt="0"/>
      <dgm:spPr/>
    </dgm:pt>
    <dgm:pt modelId="{1FB6DC9C-16C2-4CD6-8931-8FAE6697C441}" type="pres">
      <dgm:prSet presAssocID="{7F4DC82E-544B-44EE-BCF3-DA9F05FAE8C7}" presName="parTx" presStyleLbl="revTx" presStyleIdx="2" presStyleCnt="3">
        <dgm:presLayoutVars>
          <dgm:chMax val="0"/>
          <dgm:chPref val="0"/>
        </dgm:presLayoutVars>
      </dgm:prSet>
      <dgm:spPr/>
    </dgm:pt>
  </dgm:ptLst>
  <dgm:cxnLst>
    <dgm:cxn modelId="{D4C9AB64-6E2F-4E88-AD3E-A78B0D27335E}" srcId="{89EEFC5A-6F7A-44E9-B344-0A7336D8B1CF}" destId="{7F4DC82E-544B-44EE-BCF3-DA9F05FAE8C7}" srcOrd="2" destOrd="0" parTransId="{9CD14868-6AA2-47EA-9AE6-8A002D7FEF6C}" sibTransId="{4A720BA6-ECF9-4A72-BF8A-6EFAACD697B5}"/>
    <dgm:cxn modelId="{B796386C-378D-47D2-98AB-C06E6FB8A56F}" type="presOf" srcId="{B51AB0F8-4F72-43CD-9DD9-1E5F2D2E9B70}" destId="{61DABBB4-990F-47D2-B2CB-B68448DCD8DF}" srcOrd="0" destOrd="0" presId="urn:microsoft.com/office/officeart/2018/2/layout/IconVerticalSolidList"/>
    <dgm:cxn modelId="{C33B8881-386E-48DD-BCA7-B46C5A224657}" srcId="{89EEFC5A-6F7A-44E9-B344-0A7336D8B1CF}" destId="{BA125151-CB70-48C6-BD40-7F902F8F48F2}" srcOrd="1" destOrd="0" parTransId="{DB3B1698-0263-489B-9E49-59E92E3DB7B2}" sibTransId="{7B462DF2-84EF-4CE2-98B9-04071186DA25}"/>
    <dgm:cxn modelId="{BEDCE186-7224-49BD-A8CF-639B2844E984}" srcId="{89EEFC5A-6F7A-44E9-B344-0A7336D8B1CF}" destId="{B51AB0F8-4F72-43CD-9DD9-1E5F2D2E9B70}" srcOrd="0" destOrd="0" parTransId="{85A8061A-2737-43C1-B3DC-9204F765A9D4}" sibTransId="{90B32F6D-129A-4C59-B16C-DA07930E2D20}"/>
    <dgm:cxn modelId="{C9EC6E8A-B4CE-406E-940E-741B74B38C05}" type="presOf" srcId="{89EEFC5A-6F7A-44E9-B344-0A7336D8B1CF}" destId="{08CAD35D-8190-452A-9121-3F73CDB44BF5}" srcOrd="0" destOrd="0" presId="urn:microsoft.com/office/officeart/2018/2/layout/IconVerticalSolidList"/>
    <dgm:cxn modelId="{AE8830FB-C59B-4C27-8138-A81CF8835F7F}" type="presOf" srcId="{7F4DC82E-544B-44EE-BCF3-DA9F05FAE8C7}" destId="{1FB6DC9C-16C2-4CD6-8931-8FAE6697C441}" srcOrd="0" destOrd="0" presId="urn:microsoft.com/office/officeart/2018/2/layout/IconVerticalSolidList"/>
    <dgm:cxn modelId="{222050FB-3D29-460E-9A97-4916B9788619}" type="presOf" srcId="{BA125151-CB70-48C6-BD40-7F902F8F48F2}" destId="{F17146DC-8418-4F16-BC59-FD819FCEE12E}" srcOrd="0" destOrd="0" presId="urn:microsoft.com/office/officeart/2018/2/layout/IconVerticalSolidList"/>
    <dgm:cxn modelId="{5088CE34-CAD5-4E70-9200-F4653CCA042F}" type="presParOf" srcId="{08CAD35D-8190-452A-9121-3F73CDB44BF5}" destId="{030A584F-F3A6-4FCC-8012-EDCF4E4DD696}" srcOrd="0" destOrd="0" presId="urn:microsoft.com/office/officeart/2018/2/layout/IconVerticalSolidList"/>
    <dgm:cxn modelId="{C1AF9ABB-2574-4EEB-B53B-069889935EE2}" type="presParOf" srcId="{030A584F-F3A6-4FCC-8012-EDCF4E4DD696}" destId="{863E28B4-5B26-4271-AAD8-FF426CA9B8EE}" srcOrd="0" destOrd="0" presId="urn:microsoft.com/office/officeart/2018/2/layout/IconVerticalSolidList"/>
    <dgm:cxn modelId="{C80BB40F-3E17-4316-98F6-EF55C7DBF7C4}" type="presParOf" srcId="{030A584F-F3A6-4FCC-8012-EDCF4E4DD696}" destId="{9C4676F8-155A-413D-BBBD-4FD4E0F34003}" srcOrd="1" destOrd="0" presId="urn:microsoft.com/office/officeart/2018/2/layout/IconVerticalSolidList"/>
    <dgm:cxn modelId="{BDD87093-F689-4260-AA89-02EFDD5BDD40}" type="presParOf" srcId="{030A584F-F3A6-4FCC-8012-EDCF4E4DD696}" destId="{3A3BEB32-09D9-4594-A587-81E857E0C345}" srcOrd="2" destOrd="0" presId="urn:microsoft.com/office/officeart/2018/2/layout/IconVerticalSolidList"/>
    <dgm:cxn modelId="{8482B7C7-9066-49D1-8C78-8C6CDEA935F8}" type="presParOf" srcId="{030A584F-F3A6-4FCC-8012-EDCF4E4DD696}" destId="{61DABBB4-990F-47D2-B2CB-B68448DCD8DF}" srcOrd="3" destOrd="0" presId="urn:microsoft.com/office/officeart/2018/2/layout/IconVerticalSolidList"/>
    <dgm:cxn modelId="{C99AC584-1790-4AE5-BDED-855E923CDCA3}" type="presParOf" srcId="{08CAD35D-8190-452A-9121-3F73CDB44BF5}" destId="{79038CE1-195B-4406-9857-18F0D1E7E19D}" srcOrd="1" destOrd="0" presId="urn:microsoft.com/office/officeart/2018/2/layout/IconVerticalSolidList"/>
    <dgm:cxn modelId="{45D28BC3-C0BF-4B5A-AF51-F8DFCAEEA828}" type="presParOf" srcId="{08CAD35D-8190-452A-9121-3F73CDB44BF5}" destId="{C7AFDA54-D6E2-44E3-8EAA-0B1DFD73B79E}" srcOrd="2" destOrd="0" presId="urn:microsoft.com/office/officeart/2018/2/layout/IconVerticalSolidList"/>
    <dgm:cxn modelId="{DB141AA6-799E-4234-ACF7-723BF86D2DEA}" type="presParOf" srcId="{C7AFDA54-D6E2-44E3-8EAA-0B1DFD73B79E}" destId="{5923E083-0FD8-4215-B3E5-A70B71D552A1}" srcOrd="0" destOrd="0" presId="urn:microsoft.com/office/officeart/2018/2/layout/IconVerticalSolidList"/>
    <dgm:cxn modelId="{E198471C-B449-4AB1-9889-26B5606A6DC6}" type="presParOf" srcId="{C7AFDA54-D6E2-44E3-8EAA-0B1DFD73B79E}" destId="{E07ACA2F-3997-47B9-87AA-39C6B5DC582B}" srcOrd="1" destOrd="0" presId="urn:microsoft.com/office/officeart/2018/2/layout/IconVerticalSolidList"/>
    <dgm:cxn modelId="{9F3FF00C-399A-46DD-83CB-EAD75A31A930}" type="presParOf" srcId="{C7AFDA54-D6E2-44E3-8EAA-0B1DFD73B79E}" destId="{338B9DFE-D976-4058-A1FD-46F292E0F409}" srcOrd="2" destOrd="0" presId="urn:microsoft.com/office/officeart/2018/2/layout/IconVerticalSolidList"/>
    <dgm:cxn modelId="{730D22A3-A61A-435F-B47E-77727262888B}" type="presParOf" srcId="{C7AFDA54-D6E2-44E3-8EAA-0B1DFD73B79E}" destId="{F17146DC-8418-4F16-BC59-FD819FCEE12E}" srcOrd="3" destOrd="0" presId="urn:microsoft.com/office/officeart/2018/2/layout/IconVerticalSolidList"/>
    <dgm:cxn modelId="{2420151B-C2C8-4EB6-A783-0E8041372CA0}" type="presParOf" srcId="{08CAD35D-8190-452A-9121-3F73CDB44BF5}" destId="{91D21F86-B127-4527-99E2-6A9529EBB795}" srcOrd="3" destOrd="0" presId="urn:microsoft.com/office/officeart/2018/2/layout/IconVerticalSolidList"/>
    <dgm:cxn modelId="{5F659871-BCE1-4EA6-BADA-8CAC07243A0B}" type="presParOf" srcId="{08CAD35D-8190-452A-9121-3F73CDB44BF5}" destId="{280F19A2-4484-4227-B2C0-3CD81EAFF0A0}" srcOrd="4" destOrd="0" presId="urn:microsoft.com/office/officeart/2018/2/layout/IconVerticalSolidList"/>
    <dgm:cxn modelId="{0C52CD08-17DF-475E-8F6C-7C8BF057C006}" type="presParOf" srcId="{280F19A2-4484-4227-B2C0-3CD81EAFF0A0}" destId="{BEA3A362-2D90-4C17-8F0C-B94B16A817D8}" srcOrd="0" destOrd="0" presId="urn:microsoft.com/office/officeart/2018/2/layout/IconVerticalSolidList"/>
    <dgm:cxn modelId="{7D1689D2-0317-4515-A235-AED86E15224D}" type="presParOf" srcId="{280F19A2-4484-4227-B2C0-3CD81EAFF0A0}" destId="{742F9FDD-3B11-4D5B-BD6A-B8DF747AFCC2}" srcOrd="1" destOrd="0" presId="urn:microsoft.com/office/officeart/2018/2/layout/IconVerticalSolidList"/>
    <dgm:cxn modelId="{BEE15BA2-999A-4F76-B0EA-1CE30E69B045}" type="presParOf" srcId="{280F19A2-4484-4227-B2C0-3CD81EAFF0A0}" destId="{45E7F37D-DDD7-4DC1-8C91-817BEB6C57C6}" srcOrd="2" destOrd="0" presId="urn:microsoft.com/office/officeart/2018/2/layout/IconVerticalSolidList"/>
    <dgm:cxn modelId="{2C108FA7-6B35-44FA-8775-3FA13AF5F0DB}" type="presParOf" srcId="{280F19A2-4484-4227-B2C0-3CD81EAFF0A0}" destId="{1FB6DC9C-16C2-4CD6-8931-8FAE6697C44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61FC7A-9B68-47E9-B7E3-A564B713AE33}" type="doc">
      <dgm:prSet loTypeId="urn:microsoft.com/office/officeart/2008/layout/PictureGrid" loCatId="picture" qsTypeId="urn:microsoft.com/office/officeart/2005/8/quickstyle/simple1" qsCatId="simple" csTypeId="urn:microsoft.com/office/officeart/2005/8/colors/accent1_2" csCatId="accent1" phldr="1"/>
      <dgm:spPr/>
      <dgm:t>
        <a:bodyPr/>
        <a:lstStyle/>
        <a:p>
          <a:endParaRPr lang="en-US"/>
        </a:p>
      </dgm:t>
    </dgm:pt>
    <dgm:pt modelId="{6BABCD08-9E81-45FC-93C2-741806E5A5D9}">
      <dgm:prSet phldrT="[Text]"/>
      <dgm:spPr/>
      <dgm:t>
        <a:bodyPr/>
        <a:lstStyle/>
        <a:p>
          <a:r>
            <a:rPr lang="en-US" dirty="0"/>
            <a:t>Christopher Vajda QC</a:t>
          </a:r>
        </a:p>
      </dgm:t>
    </dgm:pt>
    <dgm:pt modelId="{F4E8DE0D-1884-47E9-A8A9-DFACCE2D5DC4}" type="parTrans" cxnId="{0080897F-A803-4013-A63C-7718916AADDA}">
      <dgm:prSet/>
      <dgm:spPr/>
      <dgm:t>
        <a:bodyPr/>
        <a:lstStyle/>
        <a:p>
          <a:endParaRPr lang="en-US"/>
        </a:p>
      </dgm:t>
    </dgm:pt>
    <dgm:pt modelId="{E06980A4-CC45-4965-92FC-F28344324266}" type="sibTrans" cxnId="{0080897F-A803-4013-A63C-7718916AADDA}">
      <dgm:prSet/>
      <dgm:spPr/>
      <dgm:t>
        <a:bodyPr/>
        <a:lstStyle/>
        <a:p>
          <a:endParaRPr lang="en-US"/>
        </a:p>
      </dgm:t>
    </dgm:pt>
    <dgm:pt modelId="{63DC63AE-0EAC-4A51-9E9F-3404DBDB5DA5}">
      <dgm:prSet phldrT="[Text]"/>
      <dgm:spPr/>
      <dgm:t>
        <a:bodyPr/>
        <a:lstStyle/>
        <a:p>
          <a:r>
            <a:rPr lang="en-US" dirty="0"/>
            <a:t>Michael Bowsher QC</a:t>
          </a:r>
        </a:p>
      </dgm:t>
    </dgm:pt>
    <dgm:pt modelId="{75314AA5-37CE-44F8-9E70-04B5B263D0D3}" type="parTrans" cxnId="{BAAF77F4-0414-46FA-8939-CC48EDD5C845}">
      <dgm:prSet/>
      <dgm:spPr/>
      <dgm:t>
        <a:bodyPr/>
        <a:lstStyle/>
        <a:p>
          <a:endParaRPr lang="en-US"/>
        </a:p>
      </dgm:t>
    </dgm:pt>
    <dgm:pt modelId="{3D81B17F-ABDB-4051-AA7A-6E3B6A151BBF}" type="sibTrans" cxnId="{BAAF77F4-0414-46FA-8939-CC48EDD5C845}">
      <dgm:prSet/>
      <dgm:spPr/>
      <dgm:t>
        <a:bodyPr/>
        <a:lstStyle/>
        <a:p>
          <a:endParaRPr lang="en-US"/>
        </a:p>
      </dgm:t>
    </dgm:pt>
    <dgm:pt modelId="{671B7FFA-4714-46FF-B513-78318BD00965}">
      <dgm:prSet phldrT="[Text]"/>
      <dgm:spPr/>
      <dgm:t>
        <a:bodyPr/>
        <a:lstStyle/>
        <a:p>
          <a:r>
            <a:rPr lang="en-US" dirty="0"/>
            <a:t>Jane Jenkins</a:t>
          </a:r>
        </a:p>
      </dgm:t>
    </dgm:pt>
    <dgm:pt modelId="{CBBE417D-7AF3-4EED-9213-0032DBA5F643}" type="parTrans" cxnId="{9E85A1D0-F8A8-446C-AD3C-98C9C9247E44}">
      <dgm:prSet/>
      <dgm:spPr/>
      <dgm:t>
        <a:bodyPr/>
        <a:lstStyle/>
        <a:p>
          <a:endParaRPr lang="en-US"/>
        </a:p>
      </dgm:t>
    </dgm:pt>
    <dgm:pt modelId="{8701553D-4151-4318-B287-5479B5CEECD7}" type="sibTrans" cxnId="{9E85A1D0-F8A8-446C-AD3C-98C9C9247E44}">
      <dgm:prSet/>
      <dgm:spPr/>
      <dgm:t>
        <a:bodyPr/>
        <a:lstStyle/>
        <a:p>
          <a:endParaRPr lang="en-US"/>
        </a:p>
      </dgm:t>
    </dgm:pt>
    <dgm:pt modelId="{9CF38DB1-1F52-410E-8E43-87B424F422DA}">
      <dgm:prSet phldrT="[Text]"/>
      <dgm:spPr/>
      <dgm:t>
        <a:bodyPr/>
        <a:lstStyle/>
        <a:p>
          <a:r>
            <a:rPr lang="en-US" dirty="0"/>
            <a:t>Albert Sanchez-Graells</a:t>
          </a:r>
        </a:p>
      </dgm:t>
    </dgm:pt>
    <dgm:pt modelId="{B3072E08-440F-4099-9B4B-72F636DEE157}" type="parTrans" cxnId="{0E8DD504-B1A7-443A-A2B2-420842A51566}">
      <dgm:prSet/>
      <dgm:spPr/>
      <dgm:t>
        <a:bodyPr/>
        <a:lstStyle/>
        <a:p>
          <a:endParaRPr lang="en-US"/>
        </a:p>
      </dgm:t>
    </dgm:pt>
    <dgm:pt modelId="{8BB0E243-5352-4303-A1EF-E4C493F888D4}" type="sibTrans" cxnId="{0E8DD504-B1A7-443A-A2B2-420842A51566}">
      <dgm:prSet/>
      <dgm:spPr/>
      <dgm:t>
        <a:bodyPr/>
        <a:lstStyle/>
        <a:p>
          <a:endParaRPr lang="en-US"/>
        </a:p>
      </dgm:t>
    </dgm:pt>
    <dgm:pt modelId="{C134E74A-E8E1-4616-9381-725E5841955F}">
      <dgm:prSet phldrT="[Text]"/>
      <dgm:spPr/>
      <dgm:t>
        <a:bodyPr/>
        <a:lstStyle/>
        <a:p>
          <a:r>
            <a:rPr lang="en-US" dirty="0"/>
            <a:t>Kate Gough</a:t>
          </a:r>
        </a:p>
      </dgm:t>
    </dgm:pt>
    <dgm:pt modelId="{E08C57B2-7124-4FFE-8A23-ADDA0BF8C966}" type="parTrans" cxnId="{9CE2F5B7-4FF3-46F1-9449-4A5F5A36EA69}">
      <dgm:prSet/>
      <dgm:spPr/>
      <dgm:t>
        <a:bodyPr/>
        <a:lstStyle/>
        <a:p>
          <a:endParaRPr lang="en-US"/>
        </a:p>
      </dgm:t>
    </dgm:pt>
    <dgm:pt modelId="{86DA1990-F05C-4737-BBF9-70DBDB191FAC}" type="sibTrans" cxnId="{9CE2F5B7-4FF3-46F1-9449-4A5F5A36EA69}">
      <dgm:prSet/>
      <dgm:spPr/>
      <dgm:t>
        <a:bodyPr/>
        <a:lstStyle/>
        <a:p>
          <a:endParaRPr lang="en-US"/>
        </a:p>
      </dgm:t>
    </dgm:pt>
    <dgm:pt modelId="{F9325FDE-D6DC-4804-9B12-1F95AD3D643F}">
      <dgm:prSet phldrT="[Text]"/>
      <dgm:spPr/>
      <dgm:t>
        <a:bodyPr/>
        <a:lstStyle/>
        <a:p>
          <a:r>
            <a:rPr lang="en-US" dirty="0"/>
            <a:t>Luke Butler</a:t>
          </a:r>
        </a:p>
      </dgm:t>
    </dgm:pt>
    <dgm:pt modelId="{8FD1146A-D9C6-475E-8B3A-F0EF1FDD9FC1}" type="parTrans" cxnId="{74309BB1-67A6-4DD5-85C4-5C4185CAD1B2}">
      <dgm:prSet/>
      <dgm:spPr/>
      <dgm:t>
        <a:bodyPr/>
        <a:lstStyle/>
        <a:p>
          <a:endParaRPr lang="en-US"/>
        </a:p>
      </dgm:t>
    </dgm:pt>
    <dgm:pt modelId="{364C6A28-E575-48B2-BDE3-A33178F8E4BB}" type="sibTrans" cxnId="{74309BB1-67A6-4DD5-85C4-5C4185CAD1B2}">
      <dgm:prSet/>
      <dgm:spPr/>
      <dgm:t>
        <a:bodyPr/>
        <a:lstStyle/>
        <a:p>
          <a:endParaRPr lang="en-US"/>
        </a:p>
      </dgm:t>
    </dgm:pt>
    <dgm:pt modelId="{B410FC53-B38E-4586-97A9-BFE9F638E5B7}">
      <dgm:prSet phldrT="[Text]"/>
      <dgm:spPr/>
      <dgm:t>
        <a:bodyPr/>
        <a:lstStyle/>
        <a:p>
          <a:r>
            <a:rPr lang="en-US" dirty="0"/>
            <a:t>Anne Davies</a:t>
          </a:r>
        </a:p>
      </dgm:t>
    </dgm:pt>
    <dgm:pt modelId="{41FBD893-092D-4BDA-9D38-1F8A32E48C03}" type="parTrans" cxnId="{36D72D32-F62C-4335-9043-E5490C4E543E}">
      <dgm:prSet/>
      <dgm:spPr/>
      <dgm:t>
        <a:bodyPr/>
        <a:lstStyle/>
        <a:p>
          <a:endParaRPr lang="en-US"/>
        </a:p>
      </dgm:t>
    </dgm:pt>
    <dgm:pt modelId="{2F0DE72C-17CF-4C1E-B984-AEDDE152B90F}" type="sibTrans" cxnId="{36D72D32-F62C-4335-9043-E5490C4E543E}">
      <dgm:prSet/>
      <dgm:spPr/>
      <dgm:t>
        <a:bodyPr/>
        <a:lstStyle/>
        <a:p>
          <a:endParaRPr lang="en-US"/>
        </a:p>
      </dgm:t>
    </dgm:pt>
    <dgm:pt modelId="{DC7799E4-4497-4F20-9307-BD5593638461}">
      <dgm:prSet phldrT="[Text]"/>
      <dgm:spPr/>
      <dgm:t>
        <a:bodyPr/>
        <a:lstStyle/>
        <a:p>
          <a:r>
            <a:rPr lang="en-US" dirty="0"/>
            <a:t>Christopher Yukins</a:t>
          </a:r>
        </a:p>
      </dgm:t>
    </dgm:pt>
    <dgm:pt modelId="{23522331-8FBB-4A32-8EC1-D094A8392BC8}" type="parTrans" cxnId="{342632F7-67C9-4374-AD06-068DE57E8D93}">
      <dgm:prSet/>
      <dgm:spPr/>
      <dgm:t>
        <a:bodyPr/>
        <a:lstStyle/>
        <a:p>
          <a:endParaRPr lang="en-US"/>
        </a:p>
      </dgm:t>
    </dgm:pt>
    <dgm:pt modelId="{2D08B410-98B0-4E0F-8B55-9EB8E38668CF}" type="sibTrans" cxnId="{342632F7-67C9-4374-AD06-068DE57E8D93}">
      <dgm:prSet/>
      <dgm:spPr/>
      <dgm:t>
        <a:bodyPr/>
        <a:lstStyle/>
        <a:p>
          <a:endParaRPr lang="en-US"/>
        </a:p>
      </dgm:t>
    </dgm:pt>
    <dgm:pt modelId="{EE8F5AA8-C8C2-4A01-AA85-237D8BEB0EA3}">
      <dgm:prSet/>
      <dgm:spPr/>
      <dgm:t>
        <a:bodyPr/>
        <a:lstStyle/>
        <a:p>
          <a:r>
            <a:rPr lang="en-US" dirty="0"/>
            <a:t>Ruairi Macdonald</a:t>
          </a:r>
        </a:p>
      </dgm:t>
    </dgm:pt>
    <dgm:pt modelId="{23AE3DC9-8B52-4B1F-8177-82421359520B}" type="parTrans" cxnId="{6A375C30-0530-4AA6-94E5-3585CBD6B5CF}">
      <dgm:prSet/>
      <dgm:spPr/>
      <dgm:t>
        <a:bodyPr/>
        <a:lstStyle/>
        <a:p>
          <a:endParaRPr lang="en-US"/>
        </a:p>
      </dgm:t>
    </dgm:pt>
    <dgm:pt modelId="{BE5B9B67-0628-4373-A998-6B75BA9C44A5}" type="sibTrans" cxnId="{6A375C30-0530-4AA6-94E5-3585CBD6B5CF}">
      <dgm:prSet/>
      <dgm:spPr/>
      <dgm:t>
        <a:bodyPr/>
        <a:lstStyle/>
        <a:p>
          <a:endParaRPr lang="en-US"/>
        </a:p>
      </dgm:t>
    </dgm:pt>
    <dgm:pt modelId="{479FAEAF-253A-4B80-8BDE-999CCC213C3A}" type="pres">
      <dgm:prSet presAssocID="{1A61FC7A-9B68-47E9-B7E3-A564B713AE33}" presName="Name0" presStyleCnt="0">
        <dgm:presLayoutVars>
          <dgm:dir/>
        </dgm:presLayoutVars>
      </dgm:prSet>
      <dgm:spPr/>
    </dgm:pt>
    <dgm:pt modelId="{3BC6DFDA-C896-4071-A0FE-2A7DEB0A5C3D}" type="pres">
      <dgm:prSet presAssocID="{6BABCD08-9E81-45FC-93C2-741806E5A5D9}" presName="composite" presStyleCnt="0"/>
      <dgm:spPr/>
    </dgm:pt>
    <dgm:pt modelId="{5CAAA6C7-7735-4600-AE88-A7EA04E889B9}" type="pres">
      <dgm:prSet presAssocID="{6BABCD08-9E81-45FC-93C2-741806E5A5D9}" presName="rect2" presStyleLbl="revTx" presStyleIdx="0" presStyleCnt="9">
        <dgm:presLayoutVars>
          <dgm:bulletEnabled val="1"/>
        </dgm:presLayoutVars>
      </dgm:prSet>
      <dgm:spPr/>
    </dgm:pt>
    <dgm:pt modelId="{479ED768-15C4-4F41-A2C9-17C0F8E9FD1F}" type="pres">
      <dgm:prSet presAssocID="{6BABCD08-9E81-45FC-93C2-741806E5A5D9}" presName="rect1" presStyleLbl="alignImgPlace1" presStyleIdx="0" presStyleCnt="9"/>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pt>
    <dgm:pt modelId="{6F62E242-1CF7-4358-9259-038FF3DFBED1}" type="pres">
      <dgm:prSet presAssocID="{E06980A4-CC45-4965-92FC-F28344324266}" presName="sibTrans" presStyleCnt="0"/>
      <dgm:spPr/>
    </dgm:pt>
    <dgm:pt modelId="{EC6CF744-B149-43C1-88CC-2A087DA894FC}" type="pres">
      <dgm:prSet presAssocID="{63DC63AE-0EAC-4A51-9E9F-3404DBDB5DA5}" presName="composite" presStyleCnt="0"/>
      <dgm:spPr/>
    </dgm:pt>
    <dgm:pt modelId="{A7C7040E-1BB2-4692-938F-9C7BE31EA118}" type="pres">
      <dgm:prSet presAssocID="{63DC63AE-0EAC-4A51-9E9F-3404DBDB5DA5}" presName="rect2" presStyleLbl="revTx" presStyleIdx="1" presStyleCnt="9">
        <dgm:presLayoutVars>
          <dgm:bulletEnabled val="1"/>
        </dgm:presLayoutVars>
      </dgm:prSet>
      <dgm:spPr/>
    </dgm:pt>
    <dgm:pt modelId="{AC92D1FD-E9F3-45CB-B51A-9CC1B56A16EC}" type="pres">
      <dgm:prSet presAssocID="{63DC63AE-0EAC-4A51-9E9F-3404DBDB5DA5}" presName="rect1" presStyleLbl="alignImgPlace1" presStyleIdx="1" presStyleCnt="9"/>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E7B1D413-46D1-4EBC-A10C-2C95CA8E2161}" type="pres">
      <dgm:prSet presAssocID="{3D81B17F-ABDB-4051-AA7A-6E3B6A151BBF}" presName="sibTrans" presStyleCnt="0"/>
      <dgm:spPr/>
    </dgm:pt>
    <dgm:pt modelId="{3AD6FB9B-A3D0-48C8-A131-57EB5CE56E28}" type="pres">
      <dgm:prSet presAssocID="{671B7FFA-4714-46FF-B513-78318BD00965}" presName="composite" presStyleCnt="0"/>
      <dgm:spPr/>
    </dgm:pt>
    <dgm:pt modelId="{9BDE18BB-662C-4AF1-B12C-A96E1700AE0B}" type="pres">
      <dgm:prSet presAssocID="{671B7FFA-4714-46FF-B513-78318BD00965}" presName="rect2" presStyleLbl="revTx" presStyleIdx="2" presStyleCnt="9">
        <dgm:presLayoutVars>
          <dgm:bulletEnabled val="1"/>
        </dgm:presLayoutVars>
      </dgm:prSet>
      <dgm:spPr/>
    </dgm:pt>
    <dgm:pt modelId="{15CF4DEF-7FA6-4FE6-A4DA-6244114DE58D}" type="pres">
      <dgm:prSet presAssocID="{671B7FFA-4714-46FF-B513-78318BD00965}" presName="rect1" presStyleLbl="alignImgPlace1" presStyleIdx="2" presStyleCnt="9"/>
      <dgm:spPr>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dgm:spPr>
    </dgm:pt>
    <dgm:pt modelId="{33B0C406-BC8A-4947-AF0F-464FFE3EC257}" type="pres">
      <dgm:prSet presAssocID="{8701553D-4151-4318-B287-5479B5CEECD7}" presName="sibTrans" presStyleCnt="0"/>
      <dgm:spPr/>
    </dgm:pt>
    <dgm:pt modelId="{CCA6BFC5-4BC6-4551-A0C9-EA7E16D0FAF1}" type="pres">
      <dgm:prSet presAssocID="{9CF38DB1-1F52-410E-8E43-87B424F422DA}" presName="composite" presStyleCnt="0"/>
      <dgm:spPr/>
    </dgm:pt>
    <dgm:pt modelId="{B2393EAA-2774-4B4F-8F39-314CB08A40EB}" type="pres">
      <dgm:prSet presAssocID="{9CF38DB1-1F52-410E-8E43-87B424F422DA}" presName="rect2" presStyleLbl="revTx" presStyleIdx="3" presStyleCnt="9">
        <dgm:presLayoutVars>
          <dgm:bulletEnabled val="1"/>
        </dgm:presLayoutVars>
      </dgm:prSet>
      <dgm:spPr/>
    </dgm:pt>
    <dgm:pt modelId="{CA08F52B-EC42-484E-AA6B-BBDCDE57E607}" type="pres">
      <dgm:prSet presAssocID="{9CF38DB1-1F52-410E-8E43-87B424F422DA}" presName="rect1" presStyleLbl="alignImgPlace1" presStyleIdx="3" presStyleCnt="9"/>
      <dgm:spPr>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dgm:spPr>
    </dgm:pt>
    <dgm:pt modelId="{5785E573-3014-487B-BE8E-A956E60BD334}" type="pres">
      <dgm:prSet presAssocID="{8BB0E243-5352-4303-A1EF-E4C493F888D4}" presName="sibTrans" presStyleCnt="0"/>
      <dgm:spPr/>
    </dgm:pt>
    <dgm:pt modelId="{3808F8CB-6F29-41C3-A450-C725D6DF4703}" type="pres">
      <dgm:prSet presAssocID="{C134E74A-E8E1-4616-9381-725E5841955F}" presName="composite" presStyleCnt="0"/>
      <dgm:spPr/>
    </dgm:pt>
    <dgm:pt modelId="{017E214E-9690-4045-A9E8-4B547896A0F5}" type="pres">
      <dgm:prSet presAssocID="{C134E74A-E8E1-4616-9381-725E5841955F}" presName="rect2" presStyleLbl="revTx" presStyleIdx="4" presStyleCnt="9">
        <dgm:presLayoutVars>
          <dgm:bulletEnabled val="1"/>
        </dgm:presLayoutVars>
      </dgm:prSet>
      <dgm:spPr/>
    </dgm:pt>
    <dgm:pt modelId="{89F18238-06DB-4ED4-9A5B-5DB292EB5724}" type="pres">
      <dgm:prSet presAssocID="{C134E74A-E8E1-4616-9381-725E5841955F}" presName="rect1" presStyleLbl="alignImgPlace1" presStyleIdx="4" presStyleCnt="9"/>
      <dgm:spPr>
        <a:blipFill>
          <a:blip xmlns:r="http://schemas.openxmlformats.org/officeDocument/2006/relationships" r:embed="rId5">
            <a:extLst>
              <a:ext uri="{28A0092B-C50C-407E-A947-70E740481C1C}">
                <a14:useLocalDpi xmlns:a14="http://schemas.microsoft.com/office/drawing/2010/main" val="0"/>
              </a:ext>
            </a:extLst>
          </a:blip>
          <a:srcRect/>
          <a:stretch>
            <a:fillRect l="-10000" r="-10000"/>
          </a:stretch>
        </a:blipFill>
      </dgm:spPr>
    </dgm:pt>
    <dgm:pt modelId="{57B93597-3D1C-4218-89EE-E2F23DFE83F3}" type="pres">
      <dgm:prSet presAssocID="{86DA1990-F05C-4737-BBF9-70DBDB191FAC}" presName="sibTrans" presStyleCnt="0"/>
      <dgm:spPr/>
    </dgm:pt>
    <dgm:pt modelId="{EF55C002-956E-40D9-909E-F37205107861}" type="pres">
      <dgm:prSet presAssocID="{F9325FDE-D6DC-4804-9B12-1F95AD3D643F}" presName="composite" presStyleCnt="0"/>
      <dgm:spPr/>
    </dgm:pt>
    <dgm:pt modelId="{A48D2A9E-94F4-4EDF-B989-880BF2DD47C8}" type="pres">
      <dgm:prSet presAssocID="{F9325FDE-D6DC-4804-9B12-1F95AD3D643F}" presName="rect2" presStyleLbl="revTx" presStyleIdx="5" presStyleCnt="9">
        <dgm:presLayoutVars>
          <dgm:bulletEnabled val="1"/>
        </dgm:presLayoutVars>
      </dgm:prSet>
      <dgm:spPr/>
    </dgm:pt>
    <dgm:pt modelId="{4406697F-4D00-47DD-B33E-6EB4ABBDB091}" type="pres">
      <dgm:prSet presAssocID="{F9325FDE-D6DC-4804-9B12-1F95AD3D643F}" presName="rect1" presStyleLbl="alignImgPlace1" presStyleIdx="5" presStyleCnt="9"/>
      <dgm:spPr>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dgm:spPr>
    </dgm:pt>
    <dgm:pt modelId="{24D68A0B-8F3E-4F3C-A9A5-4307775FBD30}" type="pres">
      <dgm:prSet presAssocID="{364C6A28-E575-48B2-BDE3-A33178F8E4BB}" presName="sibTrans" presStyleCnt="0"/>
      <dgm:spPr/>
    </dgm:pt>
    <dgm:pt modelId="{A1B7EE39-6D55-42AF-A42C-4D4B9539E4E0}" type="pres">
      <dgm:prSet presAssocID="{B410FC53-B38E-4586-97A9-BFE9F638E5B7}" presName="composite" presStyleCnt="0"/>
      <dgm:spPr/>
    </dgm:pt>
    <dgm:pt modelId="{1A2569D4-D966-458C-9CF8-F60AA200FA55}" type="pres">
      <dgm:prSet presAssocID="{B410FC53-B38E-4586-97A9-BFE9F638E5B7}" presName="rect2" presStyleLbl="revTx" presStyleIdx="6" presStyleCnt="9">
        <dgm:presLayoutVars>
          <dgm:bulletEnabled val="1"/>
        </dgm:presLayoutVars>
      </dgm:prSet>
      <dgm:spPr/>
    </dgm:pt>
    <dgm:pt modelId="{17462276-2479-4A62-91C1-D8E4B9D2C3B7}" type="pres">
      <dgm:prSet presAssocID="{B410FC53-B38E-4586-97A9-BFE9F638E5B7}" presName="rect1" presStyleLbl="alignImgPlace1" presStyleIdx="6" presStyleCnt="9"/>
      <dgm:spPr>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pt>
    <dgm:pt modelId="{93BF7BFE-15C0-43FF-833C-1EA465EA9875}" type="pres">
      <dgm:prSet presAssocID="{2F0DE72C-17CF-4C1E-B984-AEDDE152B90F}" presName="sibTrans" presStyleCnt="0"/>
      <dgm:spPr/>
    </dgm:pt>
    <dgm:pt modelId="{BA41A2BF-C3EB-4996-BABB-AB75EB213F26}" type="pres">
      <dgm:prSet presAssocID="{DC7799E4-4497-4F20-9307-BD5593638461}" presName="composite" presStyleCnt="0"/>
      <dgm:spPr/>
    </dgm:pt>
    <dgm:pt modelId="{E724DCF3-BDA8-4E1C-841A-00E7D875036E}" type="pres">
      <dgm:prSet presAssocID="{DC7799E4-4497-4F20-9307-BD5593638461}" presName="rect2" presStyleLbl="revTx" presStyleIdx="7" presStyleCnt="9">
        <dgm:presLayoutVars>
          <dgm:bulletEnabled val="1"/>
        </dgm:presLayoutVars>
      </dgm:prSet>
      <dgm:spPr/>
    </dgm:pt>
    <dgm:pt modelId="{802DAF2F-4458-497E-91AF-0AFB33345D67}" type="pres">
      <dgm:prSet presAssocID="{DC7799E4-4497-4F20-9307-BD5593638461}" presName="rect1" presStyleLbl="alignImgPlace1" presStyleIdx="7" presStyleCnt="9"/>
      <dgm:spPr>
        <a:blipFill>
          <a:blip xmlns:r="http://schemas.openxmlformats.org/officeDocument/2006/relationships" r:embed="rId8">
            <a:extLst>
              <a:ext uri="{28A0092B-C50C-407E-A947-70E740481C1C}">
                <a14:useLocalDpi xmlns:a14="http://schemas.microsoft.com/office/drawing/2010/main" val="0"/>
              </a:ext>
            </a:extLst>
          </a:blip>
          <a:srcRect/>
          <a:stretch>
            <a:fillRect l="-34000" r="-34000"/>
          </a:stretch>
        </a:blipFill>
      </dgm:spPr>
    </dgm:pt>
    <dgm:pt modelId="{80A03892-FE83-46E9-9FDA-33312B27C904}" type="pres">
      <dgm:prSet presAssocID="{2D08B410-98B0-4E0F-8B55-9EB8E38668CF}" presName="sibTrans" presStyleCnt="0"/>
      <dgm:spPr/>
    </dgm:pt>
    <dgm:pt modelId="{92232480-50BD-4AE0-AB5F-E3DF15E01CCA}" type="pres">
      <dgm:prSet presAssocID="{EE8F5AA8-C8C2-4A01-AA85-237D8BEB0EA3}" presName="composite" presStyleCnt="0"/>
      <dgm:spPr/>
    </dgm:pt>
    <dgm:pt modelId="{583B6E68-28E4-4F74-912A-23C240A9C27A}" type="pres">
      <dgm:prSet presAssocID="{EE8F5AA8-C8C2-4A01-AA85-237D8BEB0EA3}" presName="rect2" presStyleLbl="revTx" presStyleIdx="8" presStyleCnt="9">
        <dgm:presLayoutVars>
          <dgm:bulletEnabled val="1"/>
        </dgm:presLayoutVars>
      </dgm:prSet>
      <dgm:spPr/>
    </dgm:pt>
    <dgm:pt modelId="{9A32C332-271D-4C72-91DB-B31CF2CE8C3D}" type="pres">
      <dgm:prSet presAssocID="{EE8F5AA8-C8C2-4A01-AA85-237D8BEB0EA3}" presName="rect1" presStyleLbl="alignImgPlace1" presStyleIdx="8" presStyleCnt="9"/>
      <dgm:spPr>
        <a:blipFill>
          <a:blip xmlns:r="http://schemas.openxmlformats.org/officeDocument/2006/relationships" r:embed="rId9">
            <a:extLst>
              <a:ext uri="{28A0092B-C50C-407E-A947-70E740481C1C}">
                <a14:useLocalDpi xmlns:a14="http://schemas.microsoft.com/office/drawing/2010/main" val="0"/>
              </a:ext>
            </a:extLst>
          </a:blip>
          <a:srcRect/>
          <a:stretch>
            <a:fillRect t="-16000" b="-16000"/>
          </a:stretch>
        </a:blipFill>
      </dgm:spPr>
    </dgm:pt>
  </dgm:ptLst>
  <dgm:cxnLst>
    <dgm:cxn modelId="{0E8DD504-B1A7-443A-A2B2-420842A51566}" srcId="{1A61FC7A-9B68-47E9-B7E3-A564B713AE33}" destId="{9CF38DB1-1F52-410E-8E43-87B424F422DA}" srcOrd="3" destOrd="0" parTransId="{B3072E08-440F-4099-9B4B-72F636DEE157}" sibTransId="{8BB0E243-5352-4303-A1EF-E4C493F888D4}"/>
    <dgm:cxn modelId="{58EED20F-9BF7-4BFA-A81A-51ADD03F7A01}" type="presOf" srcId="{9CF38DB1-1F52-410E-8E43-87B424F422DA}" destId="{B2393EAA-2774-4B4F-8F39-314CB08A40EB}" srcOrd="0" destOrd="0" presId="urn:microsoft.com/office/officeart/2008/layout/PictureGrid"/>
    <dgm:cxn modelId="{6A375C30-0530-4AA6-94E5-3585CBD6B5CF}" srcId="{1A61FC7A-9B68-47E9-B7E3-A564B713AE33}" destId="{EE8F5AA8-C8C2-4A01-AA85-237D8BEB0EA3}" srcOrd="8" destOrd="0" parTransId="{23AE3DC9-8B52-4B1F-8177-82421359520B}" sibTransId="{BE5B9B67-0628-4373-A998-6B75BA9C44A5}"/>
    <dgm:cxn modelId="{36D72D32-F62C-4335-9043-E5490C4E543E}" srcId="{1A61FC7A-9B68-47E9-B7E3-A564B713AE33}" destId="{B410FC53-B38E-4586-97A9-BFE9F638E5B7}" srcOrd="6" destOrd="0" parTransId="{41FBD893-092D-4BDA-9D38-1F8A32E48C03}" sibTransId="{2F0DE72C-17CF-4C1E-B984-AEDDE152B90F}"/>
    <dgm:cxn modelId="{28CF0840-EF99-42FE-859F-28F71C793EDE}" type="presOf" srcId="{6BABCD08-9E81-45FC-93C2-741806E5A5D9}" destId="{5CAAA6C7-7735-4600-AE88-A7EA04E889B9}" srcOrd="0" destOrd="0" presId="urn:microsoft.com/office/officeart/2008/layout/PictureGrid"/>
    <dgm:cxn modelId="{A03B2666-4340-4885-8BBB-634E21F1E10A}" type="presOf" srcId="{C134E74A-E8E1-4616-9381-725E5841955F}" destId="{017E214E-9690-4045-A9E8-4B547896A0F5}" srcOrd="0" destOrd="0" presId="urn:microsoft.com/office/officeart/2008/layout/PictureGrid"/>
    <dgm:cxn modelId="{B44B9E4F-ADC1-40F8-A711-D877D158A89D}" type="presOf" srcId="{1A61FC7A-9B68-47E9-B7E3-A564B713AE33}" destId="{479FAEAF-253A-4B80-8BDE-999CCC213C3A}" srcOrd="0" destOrd="0" presId="urn:microsoft.com/office/officeart/2008/layout/PictureGrid"/>
    <dgm:cxn modelId="{EE4C9A75-793C-4519-8018-E10FDF3E33AC}" type="presOf" srcId="{DC7799E4-4497-4F20-9307-BD5593638461}" destId="{E724DCF3-BDA8-4E1C-841A-00E7D875036E}" srcOrd="0" destOrd="0" presId="urn:microsoft.com/office/officeart/2008/layout/PictureGrid"/>
    <dgm:cxn modelId="{B8584A7D-426F-4061-8E01-E81AADB1B943}" type="presOf" srcId="{B410FC53-B38E-4586-97A9-BFE9F638E5B7}" destId="{1A2569D4-D966-458C-9CF8-F60AA200FA55}" srcOrd="0" destOrd="0" presId="urn:microsoft.com/office/officeart/2008/layout/PictureGrid"/>
    <dgm:cxn modelId="{FC84CB7E-54C0-4940-B963-DC74894ABBC7}" type="presOf" srcId="{EE8F5AA8-C8C2-4A01-AA85-237D8BEB0EA3}" destId="{583B6E68-28E4-4F74-912A-23C240A9C27A}" srcOrd="0" destOrd="0" presId="urn:microsoft.com/office/officeart/2008/layout/PictureGrid"/>
    <dgm:cxn modelId="{0080897F-A803-4013-A63C-7718916AADDA}" srcId="{1A61FC7A-9B68-47E9-B7E3-A564B713AE33}" destId="{6BABCD08-9E81-45FC-93C2-741806E5A5D9}" srcOrd="0" destOrd="0" parTransId="{F4E8DE0D-1884-47E9-A8A9-DFACCE2D5DC4}" sibTransId="{E06980A4-CC45-4965-92FC-F28344324266}"/>
    <dgm:cxn modelId="{65B67E81-B721-4613-A5F2-D2B13D729ECD}" type="presOf" srcId="{F9325FDE-D6DC-4804-9B12-1F95AD3D643F}" destId="{A48D2A9E-94F4-4EDF-B989-880BF2DD47C8}" srcOrd="0" destOrd="0" presId="urn:microsoft.com/office/officeart/2008/layout/PictureGrid"/>
    <dgm:cxn modelId="{051FCAAB-5E50-4B54-ADFA-AFC6E89B943E}" type="presOf" srcId="{63DC63AE-0EAC-4A51-9E9F-3404DBDB5DA5}" destId="{A7C7040E-1BB2-4692-938F-9C7BE31EA118}" srcOrd="0" destOrd="0" presId="urn:microsoft.com/office/officeart/2008/layout/PictureGrid"/>
    <dgm:cxn modelId="{74309BB1-67A6-4DD5-85C4-5C4185CAD1B2}" srcId="{1A61FC7A-9B68-47E9-B7E3-A564B713AE33}" destId="{F9325FDE-D6DC-4804-9B12-1F95AD3D643F}" srcOrd="5" destOrd="0" parTransId="{8FD1146A-D9C6-475E-8B3A-F0EF1FDD9FC1}" sibTransId="{364C6A28-E575-48B2-BDE3-A33178F8E4BB}"/>
    <dgm:cxn modelId="{9CE2F5B7-4FF3-46F1-9449-4A5F5A36EA69}" srcId="{1A61FC7A-9B68-47E9-B7E3-A564B713AE33}" destId="{C134E74A-E8E1-4616-9381-725E5841955F}" srcOrd="4" destOrd="0" parTransId="{E08C57B2-7124-4FFE-8A23-ADDA0BF8C966}" sibTransId="{86DA1990-F05C-4737-BBF9-70DBDB191FAC}"/>
    <dgm:cxn modelId="{9E85A1D0-F8A8-446C-AD3C-98C9C9247E44}" srcId="{1A61FC7A-9B68-47E9-B7E3-A564B713AE33}" destId="{671B7FFA-4714-46FF-B513-78318BD00965}" srcOrd="2" destOrd="0" parTransId="{CBBE417D-7AF3-4EED-9213-0032DBA5F643}" sibTransId="{8701553D-4151-4318-B287-5479B5CEECD7}"/>
    <dgm:cxn modelId="{171AE0D2-47A8-4330-9745-4DD77FC37498}" type="presOf" srcId="{671B7FFA-4714-46FF-B513-78318BD00965}" destId="{9BDE18BB-662C-4AF1-B12C-A96E1700AE0B}" srcOrd="0" destOrd="0" presId="urn:microsoft.com/office/officeart/2008/layout/PictureGrid"/>
    <dgm:cxn modelId="{BAAF77F4-0414-46FA-8939-CC48EDD5C845}" srcId="{1A61FC7A-9B68-47E9-B7E3-A564B713AE33}" destId="{63DC63AE-0EAC-4A51-9E9F-3404DBDB5DA5}" srcOrd="1" destOrd="0" parTransId="{75314AA5-37CE-44F8-9E70-04B5B263D0D3}" sibTransId="{3D81B17F-ABDB-4051-AA7A-6E3B6A151BBF}"/>
    <dgm:cxn modelId="{342632F7-67C9-4374-AD06-068DE57E8D93}" srcId="{1A61FC7A-9B68-47E9-B7E3-A564B713AE33}" destId="{DC7799E4-4497-4F20-9307-BD5593638461}" srcOrd="7" destOrd="0" parTransId="{23522331-8FBB-4A32-8EC1-D094A8392BC8}" sibTransId="{2D08B410-98B0-4E0F-8B55-9EB8E38668CF}"/>
    <dgm:cxn modelId="{2FDAA1CC-8BCF-467A-8981-6E665F58C966}" type="presParOf" srcId="{479FAEAF-253A-4B80-8BDE-999CCC213C3A}" destId="{3BC6DFDA-C896-4071-A0FE-2A7DEB0A5C3D}" srcOrd="0" destOrd="0" presId="urn:microsoft.com/office/officeart/2008/layout/PictureGrid"/>
    <dgm:cxn modelId="{87E1C84A-1D18-4354-A6EC-420A17870DD0}" type="presParOf" srcId="{3BC6DFDA-C896-4071-A0FE-2A7DEB0A5C3D}" destId="{5CAAA6C7-7735-4600-AE88-A7EA04E889B9}" srcOrd="0" destOrd="0" presId="urn:microsoft.com/office/officeart/2008/layout/PictureGrid"/>
    <dgm:cxn modelId="{91472F94-5A6D-4385-A5B2-842EB9A7D86D}" type="presParOf" srcId="{3BC6DFDA-C896-4071-A0FE-2A7DEB0A5C3D}" destId="{479ED768-15C4-4F41-A2C9-17C0F8E9FD1F}" srcOrd="1" destOrd="0" presId="urn:microsoft.com/office/officeart/2008/layout/PictureGrid"/>
    <dgm:cxn modelId="{B8B2C29B-CCF4-41E6-A6E7-A5BBD060DBD0}" type="presParOf" srcId="{479FAEAF-253A-4B80-8BDE-999CCC213C3A}" destId="{6F62E242-1CF7-4358-9259-038FF3DFBED1}" srcOrd="1" destOrd="0" presId="urn:microsoft.com/office/officeart/2008/layout/PictureGrid"/>
    <dgm:cxn modelId="{2ED9DE31-A823-491B-9981-83E7F50D4C70}" type="presParOf" srcId="{479FAEAF-253A-4B80-8BDE-999CCC213C3A}" destId="{EC6CF744-B149-43C1-88CC-2A087DA894FC}" srcOrd="2" destOrd="0" presId="urn:microsoft.com/office/officeart/2008/layout/PictureGrid"/>
    <dgm:cxn modelId="{C0FBF8B8-19CB-48AD-9492-0F298D78D075}" type="presParOf" srcId="{EC6CF744-B149-43C1-88CC-2A087DA894FC}" destId="{A7C7040E-1BB2-4692-938F-9C7BE31EA118}" srcOrd="0" destOrd="0" presId="urn:microsoft.com/office/officeart/2008/layout/PictureGrid"/>
    <dgm:cxn modelId="{920982EF-FA18-49B8-8BF1-112B8E449036}" type="presParOf" srcId="{EC6CF744-B149-43C1-88CC-2A087DA894FC}" destId="{AC92D1FD-E9F3-45CB-B51A-9CC1B56A16EC}" srcOrd="1" destOrd="0" presId="urn:microsoft.com/office/officeart/2008/layout/PictureGrid"/>
    <dgm:cxn modelId="{83D58FB0-05C8-481A-B5B6-F98F86591BB6}" type="presParOf" srcId="{479FAEAF-253A-4B80-8BDE-999CCC213C3A}" destId="{E7B1D413-46D1-4EBC-A10C-2C95CA8E2161}" srcOrd="3" destOrd="0" presId="urn:microsoft.com/office/officeart/2008/layout/PictureGrid"/>
    <dgm:cxn modelId="{B432EA91-7CF8-49CF-B2E7-B8080B93FA4B}" type="presParOf" srcId="{479FAEAF-253A-4B80-8BDE-999CCC213C3A}" destId="{3AD6FB9B-A3D0-48C8-A131-57EB5CE56E28}" srcOrd="4" destOrd="0" presId="urn:microsoft.com/office/officeart/2008/layout/PictureGrid"/>
    <dgm:cxn modelId="{082AA1E8-58A1-4948-B103-B267F695B809}" type="presParOf" srcId="{3AD6FB9B-A3D0-48C8-A131-57EB5CE56E28}" destId="{9BDE18BB-662C-4AF1-B12C-A96E1700AE0B}" srcOrd="0" destOrd="0" presId="urn:microsoft.com/office/officeart/2008/layout/PictureGrid"/>
    <dgm:cxn modelId="{2D88CAD0-F740-4DB7-B93C-2CA819091B89}" type="presParOf" srcId="{3AD6FB9B-A3D0-48C8-A131-57EB5CE56E28}" destId="{15CF4DEF-7FA6-4FE6-A4DA-6244114DE58D}" srcOrd="1" destOrd="0" presId="urn:microsoft.com/office/officeart/2008/layout/PictureGrid"/>
    <dgm:cxn modelId="{39377FD6-9E4C-4817-AA85-E6DFC8A78657}" type="presParOf" srcId="{479FAEAF-253A-4B80-8BDE-999CCC213C3A}" destId="{33B0C406-BC8A-4947-AF0F-464FFE3EC257}" srcOrd="5" destOrd="0" presId="urn:microsoft.com/office/officeart/2008/layout/PictureGrid"/>
    <dgm:cxn modelId="{0C727179-B325-4023-84ED-D7F4FE0D4968}" type="presParOf" srcId="{479FAEAF-253A-4B80-8BDE-999CCC213C3A}" destId="{CCA6BFC5-4BC6-4551-A0C9-EA7E16D0FAF1}" srcOrd="6" destOrd="0" presId="urn:microsoft.com/office/officeart/2008/layout/PictureGrid"/>
    <dgm:cxn modelId="{B1CF6FFB-DB07-4633-8B4A-25044BDE1AF4}" type="presParOf" srcId="{CCA6BFC5-4BC6-4551-A0C9-EA7E16D0FAF1}" destId="{B2393EAA-2774-4B4F-8F39-314CB08A40EB}" srcOrd="0" destOrd="0" presId="urn:microsoft.com/office/officeart/2008/layout/PictureGrid"/>
    <dgm:cxn modelId="{673BA407-789C-490E-AFDA-4E9F5E4D1E74}" type="presParOf" srcId="{CCA6BFC5-4BC6-4551-A0C9-EA7E16D0FAF1}" destId="{CA08F52B-EC42-484E-AA6B-BBDCDE57E607}" srcOrd="1" destOrd="0" presId="urn:microsoft.com/office/officeart/2008/layout/PictureGrid"/>
    <dgm:cxn modelId="{CE582429-24CB-4FBD-A912-A40E6AF7FF0B}" type="presParOf" srcId="{479FAEAF-253A-4B80-8BDE-999CCC213C3A}" destId="{5785E573-3014-487B-BE8E-A956E60BD334}" srcOrd="7" destOrd="0" presId="urn:microsoft.com/office/officeart/2008/layout/PictureGrid"/>
    <dgm:cxn modelId="{07692417-9BCF-4C30-9F12-5AE577604754}" type="presParOf" srcId="{479FAEAF-253A-4B80-8BDE-999CCC213C3A}" destId="{3808F8CB-6F29-41C3-A450-C725D6DF4703}" srcOrd="8" destOrd="0" presId="urn:microsoft.com/office/officeart/2008/layout/PictureGrid"/>
    <dgm:cxn modelId="{D595395E-A0BC-40C4-B9EB-952F1993FEEC}" type="presParOf" srcId="{3808F8CB-6F29-41C3-A450-C725D6DF4703}" destId="{017E214E-9690-4045-A9E8-4B547896A0F5}" srcOrd="0" destOrd="0" presId="urn:microsoft.com/office/officeart/2008/layout/PictureGrid"/>
    <dgm:cxn modelId="{57E13FA2-1A6C-4172-BB69-5891534EB77D}" type="presParOf" srcId="{3808F8CB-6F29-41C3-A450-C725D6DF4703}" destId="{89F18238-06DB-4ED4-9A5B-5DB292EB5724}" srcOrd="1" destOrd="0" presId="urn:microsoft.com/office/officeart/2008/layout/PictureGrid"/>
    <dgm:cxn modelId="{568D5F99-78DA-4A27-B710-6A6771E7F136}" type="presParOf" srcId="{479FAEAF-253A-4B80-8BDE-999CCC213C3A}" destId="{57B93597-3D1C-4218-89EE-E2F23DFE83F3}" srcOrd="9" destOrd="0" presId="urn:microsoft.com/office/officeart/2008/layout/PictureGrid"/>
    <dgm:cxn modelId="{2DB5054F-6DB7-4DDF-9D6E-DDC89D0D1FD4}" type="presParOf" srcId="{479FAEAF-253A-4B80-8BDE-999CCC213C3A}" destId="{EF55C002-956E-40D9-909E-F37205107861}" srcOrd="10" destOrd="0" presId="urn:microsoft.com/office/officeart/2008/layout/PictureGrid"/>
    <dgm:cxn modelId="{AE1E9034-17E2-46A9-82E7-8324BE25C225}" type="presParOf" srcId="{EF55C002-956E-40D9-909E-F37205107861}" destId="{A48D2A9E-94F4-4EDF-B989-880BF2DD47C8}" srcOrd="0" destOrd="0" presId="urn:microsoft.com/office/officeart/2008/layout/PictureGrid"/>
    <dgm:cxn modelId="{486732F0-21A8-4318-BA4A-46015B4562CE}" type="presParOf" srcId="{EF55C002-956E-40D9-909E-F37205107861}" destId="{4406697F-4D00-47DD-B33E-6EB4ABBDB091}" srcOrd="1" destOrd="0" presId="urn:microsoft.com/office/officeart/2008/layout/PictureGrid"/>
    <dgm:cxn modelId="{4E3742AF-68AD-49A4-A36D-611F9F5570DB}" type="presParOf" srcId="{479FAEAF-253A-4B80-8BDE-999CCC213C3A}" destId="{24D68A0B-8F3E-4F3C-A9A5-4307775FBD30}" srcOrd="11" destOrd="0" presId="urn:microsoft.com/office/officeart/2008/layout/PictureGrid"/>
    <dgm:cxn modelId="{D495943C-6B92-46C1-9D66-FFC31114E196}" type="presParOf" srcId="{479FAEAF-253A-4B80-8BDE-999CCC213C3A}" destId="{A1B7EE39-6D55-42AF-A42C-4D4B9539E4E0}" srcOrd="12" destOrd="0" presId="urn:microsoft.com/office/officeart/2008/layout/PictureGrid"/>
    <dgm:cxn modelId="{96F3B205-C522-4E5B-9F9A-20DBD86405FE}" type="presParOf" srcId="{A1B7EE39-6D55-42AF-A42C-4D4B9539E4E0}" destId="{1A2569D4-D966-458C-9CF8-F60AA200FA55}" srcOrd="0" destOrd="0" presId="urn:microsoft.com/office/officeart/2008/layout/PictureGrid"/>
    <dgm:cxn modelId="{C9687AE5-C591-4119-B44B-2D6062FC2EE3}" type="presParOf" srcId="{A1B7EE39-6D55-42AF-A42C-4D4B9539E4E0}" destId="{17462276-2479-4A62-91C1-D8E4B9D2C3B7}" srcOrd="1" destOrd="0" presId="urn:microsoft.com/office/officeart/2008/layout/PictureGrid"/>
    <dgm:cxn modelId="{4EAD7274-71EE-4F5C-9748-D3B151F1CB8C}" type="presParOf" srcId="{479FAEAF-253A-4B80-8BDE-999CCC213C3A}" destId="{93BF7BFE-15C0-43FF-833C-1EA465EA9875}" srcOrd="13" destOrd="0" presId="urn:microsoft.com/office/officeart/2008/layout/PictureGrid"/>
    <dgm:cxn modelId="{D7A7892C-B764-416E-932D-DA0471259767}" type="presParOf" srcId="{479FAEAF-253A-4B80-8BDE-999CCC213C3A}" destId="{BA41A2BF-C3EB-4996-BABB-AB75EB213F26}" srcOrd="14" destOrd="0" presId="urn:microsoft.com/office/officeart/2008/layout/PictureGrid"/>
    <dgm:cxn modelId="{13D58EF8-81C5-4F0F-A91A-B7F5D61C2DF8}" type="presParOf" srcId="{BA41A2BF-C3EB-4996-BABB-AB75EB213F26}" destId="{E724DCF3-BDA8-4E1C-841A-00E7D875036E}" srcOrd="0" destOrd="0" presId="urn:microsoft.com/office/officeart/2008/layout/PictureGrid"/>
    <dgm:cxn modelId="{36F155B7-0B0C-4964-9F12-781412B8A74E}" type="presParOf" srcId="{BA41A2BF-C3EB-4996-BABB-AB75EB213F26}" destId="{802DAF2F-4458-497E-91AF-0AFB33345D67}" srcOrd="1" destOrd="0" presId="urn:microsoft.com/office/officeart/2008/layout/PictureGrid"/>
    <dgm:cxn modelId="{850C4C61-C5D0-424E-A421-FCBE2FAD9DB1}" type="presParOf" srcId="{479FAEAF-253A-4B80-8BDE-999CCC213C3A}" destId="{80A03892-FE83-46E9-9FDA-33312B27C904}" srcOrd="15" destOrd="0" presId="urn:microsoft.com/office/officeart/2008/layout/PictureGrid"/>
    <dgm:cxn modelId="{71AE90EE-D180-4164-8F94-06B60333BF76}" type="presParOf" srcId="{479FAEAF-253A-4B80-8BDE-999CCC213C3A}" destId="{92232480-50BD-4AE0-AB5F-E3DF15E01CCA}" srcOrd="16" destOrd="0" presId="urn:microsoft.com/office/officeart/2008/layout/PictureGrid"/>
    <dgm:cxn modelId="{CF487852-4372-4BC8-873E-C2B82BE3891E}" type="presParOf" srcId="{92232480-50BD-4AE0-AB5F-E3DF15E01CCA}" destId="{583B6E68-28E4-4F74-912A-23C240A9C27A}" srcOrd="0" destOrd="0" presId="urn:microsoft.com/office/officeart/2008/layout/PictureGrid"/>
    <dgm:cxn modelId="{5A390532-89FC-42F6-8C9F-37660B639E5B}" type="presParOf" srcId="{92232480-50BD-4AE0-AB5F-E3DF15E01CCA}" destId="{9A32C332-271D-4C72-91DB-B31CF2CE8C3D}" srcOrd="1" destOrd="0" presId="urn:microsoft.com/office/officeart/2008/layout/PictureGri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EEAB01-BCE5-4E65-91FD-C83F30668CF7}">
      <dsp:nvSpPr>
        <dsp:cNvPr id="0" name=""/>
        <dsp:cNvSpPr/>
      </dsp:nvSpPr>
      <dsp:spPr>
        <a:xfrm>
          <a:off x="0" y="2717"/>
          <a:ext cx="505158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3D8015-B9D9-47D5-8B64-15A8E7468ED4}">
      <dsp:nvSpPr>
        <dsp:cNvPr id="0" name=""/>
        <dsp:cNvSpPr/>
      </dsp:nvSpPr>
      <dsp:spPr>
        <a:xfrm>
          <a:off x="0" y="2717"/>
          <a:ext cx="5051582" cy="1853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June 2 – “If Bidders Collude, How Can Governments Cooperate?”</a:t>
          </a:r>
        </a:p>
      </dsp:txBody>
      <dsp:txXfrm>
        <a:off x="0" y="2717"/>
        <a:ext cx="5051582" cy="1853055"/>
      </dsp:txXfrm>
    </dsp:sp>
    <dsp:sp modelId="{57FE2046-4237-4778-80A5-F8968F72E638}">
      <dsp:nvSpPr>
        <dsp:cNvPr id="0" name=""/>
        <dsp:cNvSpPr/>
      </dsp:nvSpPr>
      <dsp:spPr>
        <a:xfrm>
          <a:off x="0" y="1855773"/>
          <a:ext cx="505158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95F678-D652-4D9E-B637-4F9D6F44FA1B}">
      <dsp:nvSpPr>
        <dsp:cNvPr id="0" name=""/>
        <dsp:cNvSpPr/>
      </dsp:nvSpPr>
      <dsp:spPr>
        <a:xfrm>
          <a:off x="0" y="1855773"/>
          <a:ext cx="5051582" cy="1853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June 15 – “Bid Challenges:  International Perspectives”</a:t>
          </a:r>
        </a:p>
      </dsp:txBody>
      <dsp:txXfrm>
        <a:off x="0" y="1855773"/>
        <a:ext cx="5051582" cy="1853055"/>
      </dsp:txXfrm>
    </dsp:sp>
    <dsp:sp modelId="{F2AB1F5D-15F1-460D-95BA-AEECEAC5F009}">
      <dsp:nvSpPr>
        <dsp:cNvPr id="0" name=""/>
        <dsp:cNvSpPr/>
      </dsp:nvSpPr>
      <dsp:spPr>
        <a:xfrm>
          <a:off x="0" y="3708828"/>
          <a:ext cx="505158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D10A73-5723-4BE2-9717-5DFD926B0B6D}">
      <dsp:nvSpPr>
        <dsp:cNvPr id="0" name=""/>
        <dsp:cNvSpPr/>
      </dsp:nvSpPr>
      <dsp:spPr>
        <a:xfrm>
          <a:off x="0" y="3708828"/>
          <a:ext cx="5051582" cy="1853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t>Both sessions at this same hour – information will be distributed soon.</a:t>
          </a:r>
        </a:p>
      </dsp:txBody>
      <dsp:txXfrm>
        <a:off x="0" y="3708828"/>
        <a:ext cx="5051582" cy="18530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E28B4-5B26-4271-AAD8-FF426CA9B8EE}">
      <dsp:nvSpPr>
        <dsp:cNvPr id="0" name=""/>
        <dsp:cNvSpPr/>
      </dsp:nvSpPr>
      <dsp:spPr>
        <a:xfrm>
          <a:off x="0" y="538"/>
          <a:ext cx="3663902" cy="126085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4676F8-155A-413D-BBBD-4FD4E0F34003}">
      <dsp:nvSpPr>
        <dsp:cNvPr id="0" name=""/>
        <dsp:cNvSpPr/>
      </dsp:nvSpPr>
      <dsp:spPr>
        <a:xfrm>
          <a:off x="381408" y="284231"/>
          <a:ext cx="693470" cy="6934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DABBB4-990F-47D2-B2CB-B68448DCD8DF}">
      <dsp:nvSpPr>
        <dsp:cNvPr id="0" name=""/>
        <dsp:cNvSpPr/>
      </dsp:nvSpPr>
      <dsp:spPr>
        <a:xfrm>
          <a:off x="1456287" y="538"/>
          <a:ext cx="2207614" cy="1260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440" tIns="133440" rIns="133440" bIns="133440" numCol="1" spcCol="1270" anchor="ctr" anchorCtr="0">
          <a:noAutofit/>
        </a:bodyPr>
        <a:lstStyle/>
        <a:p>
          <a:pPr marL="0" lvl="0" indent="0" algn="l" defTabSz="1111250">
            <a:lnSpc>
              <a:spcPct val="100000"/>
            </a:lnSpc>
            <a:spcBef>
              <a:spcPct val="0"/>
            </a:spcBef>
            <a:spcAft>
              <a:spcPct val="35000"/>
            </a:spcAft>
            <a:buNone/>
          </a:pPr>
          <a:r>
            <a:rPr lang="en-US" sz="2500" b="1" kern="1200" dirty="0"/>
            <a:t>Introductions</a:t>
          </a:r>
        </a:p>
      </dsp:txBody>
      <dsp:txXfrm>
        <a:off x="1456287" y="538"/>
        <a:ext cx="2207614" cy="1260854"/>
      </dsp:txXfrm>
    </dsp:sp>
    <dsp:sp modelId="{5923E083-0FD8-4215-B3E5-A70B71D552A1}">
      <dsp:nvSpPr>
        <dsp:cNvPr id="0" name=""/>
        <dsp:cNvSpPr/>
      </dsp:nvSpPr>
      <dsp:spPr>
        <a:xfrm>
          <a:off x="0" y="1576607"/>
          <a:ext cx="3663902" cy="126085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7ACA2F-3997-47B9-87AA-39C6B5DC582B}">
      <dsp:nvSpPr>
        <dsp:cNvPr id="0" name=""/>
        <dsp:cNvSpPr/>
      </dsp:nvSpPr>
      <dsp:spPr>
        <a:xfrm>
          <a:off x="381408" y="1860299"/>
          <a:ext cx="693470" cy="6934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7146DC-8418-4F16-BC59-FD819FCEE12E}">
      <dsp:nvSpPr>
        <dsp:cNvPr id="0" name=""/>
        <dsp:cNvSpPr/>
      </dsp:nvSpPr>
      <dsp:spPr>
        <a:xfrm>
          <a:off x="1456287" y="1576607"/>
          <a:ext cx="2207614" cy="1260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440" tIns="133440" rIns="133440" bIns="133440" numCol="1" spcCol="1270" anchor="ctr" anchorCtr="0">
          <a:noAutofit/>
        </a:bodyPr>
        <a:lstStyle/>
        <a:p>
          <a:pPr marL="0" lvl="0" indent="0" algn="l" defTabSz="1111250">
            <a:lnSpc>
              <a:spcPct val="100000"/>
            </a:lnSpc>
            <a:spcBef>
              <a:spcPct val="0"/>
            </a:spcBef>
            <a:spcAft>
              <a:spcPct val="35000"/>
            </a:spcAft>
            <a:buNone/>
          </a:pPr>
          <a:r>
            <a:rPr lang="en-US" sz="2500" b="1" kern="1200" dirty="0"/>
            <a:t>Presentations</a:t>
          </a:r>
        </a:p>
      </dsp:txBody>
      <dsp:txXfrm>
        <a:off x="1456287" y="1576607"/>
        <a:ext cx="2207614" cy="1260854"/>
      </dsp:txXfrm>
    </dsp:sp>
    <dsp:sp modelId="{BEA3A362-2D90-4C17-8F0C-B94B16A817D8}">
      <dsp:nvSpPr>
        <dsp:cNvPr id="0" name=""/>
        <dsp:cNvSpPr/>
      </dsp:nvSpPr>
      <dsp:spPr>
        <a:xfrm>
          <a:off x="0" y="3152676"/>
          <a:ext cx="3663902" cy="126085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2F9FDD-3B11-4D5B-BD6A-B8DF747AFCC2}">
      <dsp:nvSpPr>
        <dsp:cNvPr id="0" name=""/>
        <dsp:cNvSpPr/>
      </dsp:nvSpPr>
      <dsp:spPr>
        <a:xfrm>
          <a:off x="381408" y="3436368"/>
          <a:ext cx="693470" cy="6934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B6DC9C-16C2-4CD6-8931-8FAE6697C441}">
      <dsp:nvSpPr>
        <dsp:cNvPr id="0" name=""/>
        <dsp:cNvSpPr/>
      </dsp:nvSpPr>
      <dsp:spPr>
        <a:xfrm>
          <a:off x="1456287" y="3152676"/>
          <a:ext cx="2207614" cy="1260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440" tIns="133440" rIns="133440" bIns="133440" numCol="1" spcCol="1270" anchor="ctr" anchorCtr="0">
          <a:noAutofit/>
        </a:bodyPr>
        <a:lstStyle/>
        <a:p>
          <a:pPr marL="0" lvl="0" indent="0" algn="l" defTabSz="1111250">
            <a:lnSpc>
              <a:spcPct val="100000"/>
            </a:lnSpc>
            <a:spcBef>
              <a:spcPct val="0"/>
            </a:spcBef>
            <a:spcAft>
              <a:spcPct val="35000"/>
            </a:spcAft>
            <a:buNone/>
          </a:pPr>
          <a:r>
            <a:rPr lang="en-US" sz="2500" b="1" kern="1200" dirty="0"/>
            <a:t>Questions &amp; Discussion</a:t>
          </a:r>
          <a:endParaRPr lang="en-US" sz="2500" b="1" kern="1200" dirty="0">
            <a:solidFill>
              <a:srgbClr val="FF0000"/>
            </a:solidFill>
          </a:endParaRPr>
        </a:p>
      </dsp:txBody>
      <dsp:txXfrm>
        <a:off x="1456287" y="3152676"/>
        <a:ext cx="2207614" cy="12608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AA6C7-7735-4600-AE88-A7EA04E889B9}">
      <dsp:nvSpPr>
        <dsp:cNvPr id="0" name=""/>
        <dsp:cNvSpPr/>
      </dsp:nvSpPr>
      <dsp:spPr>
        <a:xfrm>
          <a:off x="1678757" y="60272"/>
          <a:ext cx="1801848" cy="270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marL="0" lvl="0" indent="0" algn="l" defTabSz="666750">
            <a:lnSpc>
              <a:spcPct val="90000"/>
            </a:lnSpc>
            <a:spcBef>
              <a:spcPct val="0"/>
            </a:spcBef>
            <a:spcAft>
              <a:spcPct val="35000"/>
            </a:spcAft>
            <a:buNone/>
          </a:pPr>
          <a:r>
            <a:rPr lang="en-US" sz="1500" kern="1200" dirty="0"/>
            <a:t>Christopher Vajda QC</a:t>
          </a:r>
        </a:p>
      </dsp:txBody>
      <dsp:txXfrm>
        <a:off x="1678757" y="60272"/>
        <a:ext cx="1801848" cy="270277"/>
      </dsp:txXfrm>
    </dsp:sp>
    <dsp:sp modelId="{479ED768-15C4-4F41-A2C9-17C0F8E9FD1F}">
      <dsp:nvSpPr>
        <dsp:cNvPr id="0" name=""/>
        <dsp:cNvSpPr/>
      </dsp:nvSpPr>
      <dsp:spPr>
        <a:xfrm>
          <a:off x="1678757" y="384119"/>
          <a:ext cx="1801848" cy="180184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C7040E-1BB2-4692-938F-9C7BE31EA118}">
      <dsp:nvSpPr>
        <dsp:cNvPr id="0" name=""/>
        <dsp:cNvSpPr/>
      </dsp:nvSpPr>
      <dsp:spPr>
        <a:xfrm>
          <a:off x="3671075" y="60272"/>
          <a:ext cx="1801848" cy="270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marL="0" lvl="0" indent="0" algn="l" defTabSz="666750">
            <a:lnSpc>
              <a:spcPct val="90000"/>
            </a:lnSpc>
            <a:spcBef>
              <a:spcPct val="0"/>
            </a:spcBef>
            <a:spcAft>
              <a:spcPct val="35000"/>
            </a:spcAft>
            <a:buNone/>
          </a:pPr>
          <a:r>
            <a:rPr lang="en-US" sz="1500" kern="1200" dirty="0"/>
            <a:t>Michael Bowsher QC</a:t>
          </a:r>
        </a:p>
      </dsp:txBody>
      <dsp:txXfrm>
        <a:off x="3671075" y="60272"/>
        <a:ext cx="1801848" cy="270277"/>
      </dsp:txXfrm>
    </dsp:sp>
    <dsp:sp modelId="{AC92D1FD-E9F3-45CB-B51A-9CC1B56A16EC}">
      <dsp:nvSpPr>
        <dsp:cNvPr id="0" name=""/>
        <dsp:cNvSpPr/>
      </dsp:nvSpPr>
      <dsp:spPr>
        <a:xfrm>
          <a:off x="3671075" y="384119"/>
          <a:ext cx="1801848" cy="180184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DE18BB-662C-4AF1-B12C-A96E1700AE0B}">
      <dsp:nvSpPr>
        <dsp:cNvPr id="0" name=""/>
        <dsp:cNvSpPr/>
      </dsp:nvSpPr>
      <dsp:spPr>
        <a:xfrm>
          <a:off x="5663394" y="60272"/>
          <a:ext cx="1801848" cy="270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marL="0" lvl="0" indent="0" algn="l" defTabSz="666750">
            <a:lnSpc>
              <a:spcPct val="90000"/>
            </a:lnSpc>
            <a:spcBef>
              <a:spcPct val="0"/>
            </a:spcBef>
            <a:spcAft>
              <a:spcPct val="35000"/>
            </a:spcAft>
            <a:buNone/>
          </a:pPr>
          <a:r>
            <a:rPr lang="en-US" sz="1500" kern="1200" dirty="0"/>
            <a:t>Jane Jenkins</a:t>
          </a:r>
        </a:p>
      </dsp:txBody>
      <dsp:txXfrm>
        <a:off x="5663394" y="60272"/>
        <a:ext cx="1801848" cy="270277"/>
      </dsp:txXfrm>
    </dsp:sp>
    <dsp:sp modelId="{15CF4DEF-7FA6-4FE6-A4DA-6244114DE58D}">
      <dsp:nvSpPr>
        <dsp:cNvPr id="0" name=""/>
        <dsp:cNvSpPr/>
      </dsp:nvSpPr>
      <dsp:spPr>
        <a:xfrm>
          <a:off x="5663394" y="384119"/>
          <a:ext cx="1801848" cy="180184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393EAA-2774-4B4F-8F39-314CB08A40EB}">
      <dsp:nvSpPr>
        <dsp:cNvPr id="0" name=""/>
        <dsp:cNvSpPr/>
      </dsp:nvSpPr>
      <dsp:spPr>
        <a:xfrm>
          <a:off x="1678757" y="2366152"/>
          <a:ext cx="1801848" cy="270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marL="0" lvl="0" indent="0" algn="l" defTabSz="666750">
            <a:lnSpc>
              <a:spcPct val="90000"/>
            </a:lnSpc>
            <a:spcBef>
              <a:spcPct val="0"/>
            </a:spcBef>
            <a:spcAft>
              <a:spcPct val="35000"/>
            </a:spcAft>
            <a:buNone/>
          </a:pPr>
          <a:r>
            <a:rPr lang="en-US" sz="1500" kern="1200" dirty="0"/>
            <a:t>Albert Sanchez-Graells</a:t>
          </a:r>
        </a:p>
      </dsp:txBody>
      <dsp:txXfrm>
        <a:off x="1678757" y="2366152"/>
        <a:ext cx="1801848" cy="270277"/>
      </dsp:txXfrm>
    </dsp:sp>
    <dsp:sp modelId="{CA08F52B-EC42-484E-AA6B-BBDCDE57E607}">
      <dsp:nvSpPr>
        <dsp:cNvPr id="0" name=""/>
        <dsp:cNvSpPr/>
      </dsp:nvSpPr>
      <dsp:spPr>
        <a:xfrm>
          <a:off x="1678757" y="2689999"/>
          <a:ext cx="1801848" cy="1801848"/>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7E214E-9690-4045-A9E8-4B547896A0F5}">
      <dsp:nvSpPr>
        <dsp:cNvPr id="0" name=""/>
        <dsp:cNvSpPr/>
      </dsp:nvSpPr>
      <dsp:spPr>
        <a:xfrm>
          <a:off x="3671075" y="2366152"/>
          <a:ext cx="1801848" cy="270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marL="0" lvl="0" indent="0" algn="l" defTabSz="666750">
            <a:lnSpc>
              <a:spcPct val="90000"/>
            </a:lnSpc>
            <a:spcBef>
              <a:spcPct val="0"/>
            </a:spcBef>
            <a:spcAft>
              <a:spcPct val="35000"/>
            </a:spcAft>
            <a:buNone/>
          </a:pPr>
          <a:r>
            <a:rPr lang="en-US" sz="1500" kern="1200" dirty="0"/>
            <a:t>Kate Gough</a:t>
          </a:r>
        </a:p>
      </dsp:txBody>
      <dsp:txXfrm>
        <a:off x="3671075" y="2366152"/>
        <a:ext cx="1801848" cy="270277"/>
      </dsp:txXfrm>
    </dsp:sp>
    <dsp:sp modelId="{89F18238-06DB-4ED4-9A5B-5DB292EB5724}">
      <dsp:nvSpPr>
        <dsp:cNvPr id="0" name=""/>
        <dsp:cNvSpPr/>
      </dsp:nvSpPr>
      <dsp:spPr>
        <a:xfrm>
          <a:off x="3671075" y="2689999"/>
          <a:ext cx="1801848" cy="1801848"/>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8D2A9E-94F4-4EDF-B989-880BF2DD47C8}">
      <dsp:nvSpPr>
        <dsp:cNvPr id="0" name=""/>
        <dsp:cNvSpPr/>
      </dsp:nvSpPr>
      <dsp:spPr>
        <a:xfrm>
          <a:off x="5663394" y="2366152"/>
          <a:ext cx="1801848" cy="270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marL="0" lvl="0" indent="0" algn="l" defTabSz="666750">
            <a:lnSpc>
              <a:spcPct val="90000"/>
            </a:lnSpc>
            <a:spcBef>
              <a:spcPct val="0"/>
            </a:spcBef>
            <a:spcAft>
              <a:spcPct val="35000"/>
            </a:spcAft>
            <a:buNone/>
          </a:pPr>
          <a:r>
            <a:rPr lang="en-US" sz="1500" kern="1200" dirty="0"/>
            <a:t>Luke Butler</a:t>
          </a:r>
        </a:p>
      </dsp:txBody>
      <dsp:txXfrm>
        <a:off x="5663394" y="2366152"/>
        <a:ext cx="1801848" cy="270277"/>
      </dsp:txXfrm>
    </dsp:sp>
    <dsp:sp modelId="{4406697F-4D00-47DD-B33E-6EB4ABBDB091}">
      <dsp:nvSpPr>
        <dsp:cNvPr id="0" name=""/>
        <dsp:cNvSpPr/>
      </dsp:nvSpPr>
      <dsp:spPr>
        <a:xfrm>
          <a:off x="5663394" y="2689999"/>
          <a:ext cx="1801848" cy="1801848"/>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2569D4-D966-458C-9CF8-F60AA200FA55}">
      <dsp:nvSpPr>
        <dsp:cNvPr id="0" name=""/>
        <dsp:cNvSpPr/>
      </dsp:nvSpPr>
      <dsp:spPr>
        <a:xfrm>
          <a:off x="1678757" y="4672032"/>
          <a:ext cx="1801848" cy="270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marL="0" lvl="0" indent="0" algn="l" defTabSz="666750">
            <a:lnSpc>
              <a:spcPct val="90000"/>
            </a:lnSpc>
            <a:spcBef>
              <a:spcPct val="0"/>
            </a:spcBef>
            <a:spcAft>
              <a:spcPct val="35000"/>
            </a:spcAft>
            <a:buNone/>
          </a:pPr>
          <a:r>
            <a:rPr lang="en-US" sz="1500" kern="1200" dirty="0"/>
            <a:t>Anne Davies</a:t>
          </a:r>
        </a:p>
      </dsp:txBody>
      <dsp:txXfrm>
        <a:off x="1678757" y="4672032"/>
        <a:ext cx="1801848" cy="270277"/>
      </dsp:txXfrm>
    </dsp:sp>
    <dsp:sp modelId="{17462276-2479-4A62-91C1-D8E4B9D2C3B7}">
      <dsp:nvSpPr>
        <dsp:cNvPr id="0" name=""/>
        <dsp:cNvSpPr/>
      </dsp:nvSpPr>
      <dsp:spPr>
        <a:xfrm>
          <a:off x="1678757" y="4995879"/>
          <a:ext cx="1801848" cy="1801848"/>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24DCF3-BDA8-4E1C-841A-00E7D875036E}">
      <dsp:nvSpPr>
        <dsp:cNvPr id="0" name=""/>
        <dsp:cNvSpPr/>
      </dsp:nvSpPr>
      <dsp:spPr>
        <a:xfrm>
          <a:off x="3671075" y="4672032"/>
          <a:ext cx="1801848" cy="270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marL="0" lvl="0" indent="0" algn="l" defTabSz="666750">
            <a:lnSpc>
              <a:spcPct val="90000"/>
            </a:lnSpc>
            <a:spcBef>
              <a:spcPct val="0"/>
            </a:spcBef>
            <a:spcAft>
              <a:spcPct val="35000"/>
            </a:spcAft>
            <a:buNone/>
          </a:pPr>
          <a:r>
            <a:rPr lang="en-US" sz="1500" kern="1200" dirty="0"/>
            <a:t>Christopher Yukins</a:t>
          </a:r>
        </a:p>
      </dsp:txBody>
      <dsp:txXfrm>
        <a:off x="3671075" y="4672032"/>
        <a:ext cx="1801848" cy="270277"/>
      </dsp:txXfrm>
    </dsp:sp>
    <dsp:sp modelId="{802DAF2F-4458-497E-91AF-0AFB33345D67}">
      <dsp:nvSpPr>
        <dsp:cNvPr id="0" name=""/>
        <dsp:cNvSpPr/>
      </dsp:nvSpPr>
      <dsp:spPr>
        <a:xfrm>
          <a:off x="3671075" y="4995879"/>
          <a:ext cx="1801848" cy="1801848"/>
        </a:xfrm>
        <a:prstGeom prst="rect">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34000" r="-3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3B6E68-28E4-4F74-912A-23C240A9C27A}">
      <dsp:nvSpPr>
        <dsp:cNvPr id="0" name=""/>
        <dsp:cNvSpPr/>
      </dsp:nvSpPr>
      <dsp:spPr>
        <a:xfrm>
          <a:off x="5663394" y="4672032"/>
          <a:ext cx="1801848" cy="270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marL="0" lvl="0" indent="0" algn="l" defTabSz="666750">
            <a:lnSpc>
              <a:spcPct val="90000"/>
            </a:lnSpc>
            <a:spcBef>
              <a:spcPct val="0"/>
            </a:spcBef>
            <a:spcAft>
              <a:spcPct val="35000"/>
            </a:spcAft>
            <a:buNone/>
          </a:pPr>
          <a:r>
            <a:rPr lang="en-US" sz="1500" kern="1200" dirty="0"/>
            <a:t>Ruairi Macdonald</a:t>
          </a:r>
        </a:p>
      </dsp:txBody>
      <dsp:txXfrm>
        <a:off x="5663394" y="4672032"/>
        <a:ext cx="1801848" cy="270277"/>
      </dsp:txXfrm>
    </dsp:sp>
    <dsp:sp modelId="{9A32C332-271D-4C72-91DB-B31CF2CE8C3D}">
      <dsp:nvSpPr>
        <dsp:cNvPr id="0" name=""/>
        <dsp:cNvSpPr/>
      </dsp:nvSpPr>
      <dsp:spPr>
        <a:xfrm>
          <a:off x="5663394" y="4995879"/>
          <a:ext cx="1801848" cy="1801848"/>
        </a:xfrm>
        <a:prstGeom prst="rect">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t="-16000" b="-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PictureGrid">
  <dgm:title val=""/>
  <dgm:desc val=""/>
  <dgm:catLst>
    <dgm:cat type="picture" pri="11000"/>
    <dgm:cat type="pictureconvert" pri="11000"/>
  </dgm:catLst>
  <dgm:samp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lte" val="4">
        <dgm:choose name="Name3">
          <dgm:if name="Name4" func="var" arg="dir" op="equ" val="norm">
            <dgm:alg type="snake">
              <dgm:param type="off" val="ctr"/>
              <dgm:param type="bkpt" val="fixed"/>
              <dgm:param type="bkPtFixedVal" val="2"/>
            </dgm:alg>
          </dgm:if>
          <dgm:else name="Name5">
            <dgm:alg type="snake">
              <dgm:param type="off" val="ctr"/>
              <dgm:param type="grDir" val="tR"/>
              <dgm:param type="bkpt" val="fixed"/>
              <dgm:param type="bkPtFixedVal" val="2"/>
            </dgm:alg>
          </dgm:else>
        </dgm:choose>
      </dgm:if>
      <dgm:else name="Name6">
        <dgm:choose name="Name7">
          <dgm:if name="Name8" axis="ch" ptType="node" func="cnt" op="lte" val="9">
            <dgm:choose name="Name9">
              <dgm:if name="Name10" func="var" arg="dir" op="equ" val="norm">
                <dgm:alg type="snake">
                  <dgm:param type="off" val="ctr"/>
                  <dgm:param type="bkpt" val="fixed"/>
                  <dgm:param type="bkPtFixedVal" val="3"/>
                </dgm:alg>
              </dgm:if>
              <dgm:else name="Name11">
                <dgm:alg type="snake">
                  <dgm:param type="off" val="ctr"/>
                  <dgm:param type="grDir" val="tR"/>
                  <dgm:param type="bkpt" val="fixed"/>
                  <dgm:param type="bkPtFixedVal" val="3"/>
                </dgm:alg>
              </dgm:else>
            </dgm:choose>
          </dgm:if>
          <dgm:else name="Name12">
            <dgm:choose name="Name13">
              <dgm:if name="Name14" axis="ch" ptType="node" func="cnt" op="lte" val="16">
                <dgm:choose name="Name15">
                  <dgm:if name="Name16" func="var" arg="dir" op="equ" val="norm">
                    <dgm:alg type="snake">
                      <dgm:param type="off" val="ctr"/>
                      <dgm:param type="bkpt" val="fixed"/>
                      <dgm:param type="bkPtFixedVal" val="4"/>
                    </dgm:alg>
                  </dgm:if>
                  <dgm:else name="Name17">
                    <dgm:alg type="snake">
                      <dgm:param type="off" val="ctr"/>
                      <dgm:param type="grDir" val="tR"/>
                      <dgm:param type="bkpt" val="fixed"/>
                      <dgm:param type="bkPtFixedVal" val="4"/>
                    </dgm:alg>
                  </dgm:else>
                </dgm:choose>
              </dgm:if>
              <dgm:else name="Name18">
                <dgm:choose name="Name19">
                  <dgm:if name="Name20" axis="ch" ptType="node" func="cnt" op="lte" val="25">
                    <dgm:choose name="Name21">
                      <dgm:if name="Name22" func="var" arg="dir" op="equ" val="norm">
                        <dgm:alg type="snake">
                          <dgm:param type="off" val="ctr"/>
                          <dgm:param type="bkpt" val="fixed"/>
                          <dgm:param type="bkPtFixedVal" val="5"/>
                        </dgm:alg>
                      </dgm:if>
                      <dgm:else name="Name23">
                        <dgm:alg type="snake">
                          <dgm:param type="off" val="ctr"/>
                          <dgm:param type="grDir" val="tR"/>
                          <dgm:param type="bkpt" val="fixed"/>
                          <dgm:param type="bkPtFixedVal" val="5"/>
                        </dgm:alg>
                      </dgm:else>
                    </dgm:choose>
                  </dgm:if>
                  <dgm:else name="Name24">
                    <dgm:choose name="Name25">
                      <dgm:if name="Name26" func="var" arg="dir" op="equ" val="norm">
                        <dgm:alg type="snake">
                          <dgm:param type="off" val="ctr"/>
                        </dgm:alg>
                      </dgm:if>
                      <dgm:else name="Name27">
                        <dgm:alg type="snake">
                          <dgm:param type="off" val="ctr"/>
                          <dgm:param type="grDir" val="tR"/>
                        </dgm:alg>
                      </dgm:else>
                    </dgm:choose>
                  </dgm:else>
                </dgm:choose>
              </dgm:else>
            </dgm:choose>
          </dgm:else>
        </dgm:choose>
      </dgm:else>
    </dgm:choose>
    <dgm:shape xmlns:r="http://schemas.openxmlformats.org/officeDocument/2006/relationships" r:blip="">
      <dgm:adjLst/>
    </dgm:shape>
    <dgm:constrLst>
      <dgm:constr type="primFontSz" for="des" ptType="node" op="equ" val="65"/>
      <dgm:constr type="w" for="ch" forName="composite" refType="h" fact="0.8"/>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0.7568"/>
        </dgm:alg>
        <dgm:shape xmlns:r="http://schemas.openxmlformats.org/officeDocument/2006/relationships" r:blip="">
          <dgm:adjLst/>
        </dgm:shape>
        <dgm:constrLst>
          <dgm:constr type="l" for="ch" forName="rect1" refType="w" fact="0"/>
          <dgm:constr type="t" for="ch" forName="rect1" refType="h" fact="0.15"/>
          <dgm:constr type="w" for="ch" forName="rect1" refType="w"/>
          <dgm:constr type="h" for="ch" forName="rect1" refType="w"/>
          <dgm:constr type="l" for="ch" forName="rect2" refType="w" fact="0"/>
          <dgm:constr type="t" for="ch" forName="rect2" refType="h" fact="0"/>
          <dgm:constr type="w" for="ch" forName="rect2" refType="w"/>
          <dgm:constr type="h" for="ch" forName="rect2" refType="w" fact="0.15"/>
        </dgm:constrLst>
        <dgm:layoutNode name="rect2" styleLbl="revTx">
          <dgm:varLst>
            <dgm:bulletEnabled val="1"/>
          </dgm:varLst>
          <dgm:alg type="tx">
            <dgm:param type="stBulletLvl" val="3"/>
            <dgm:param type="parTxLTRAlign" val="l"/>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3"/>
            <dgm:constr type="tMarg" refType="primFontSz" fact="0.3"/>
            <dgm:constr type="bMarg" refType="primFontSz" fact="0"/>
            <dgm:constr type="secFontSz" refType="primFontSz" fact="0.8"/>
          </dgm:constrLst>
          <dgm:ruleLst>
            <dgm:rule type="primFontSz" val="5" fact="NaN" max="NaN"/>
          </dgm:ruleLst>
        </dgm:layoutNode>
        <dgm:layoutNode name="rect1"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222B66-24B1-4394-883B-69AD73B82A2C}" type="datetimeFigureOut">
              <a:rPr lang="en-US" smtClean="0"/>
              <a:t>4/9/2021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8F89C1-F3AA-465B-9F31-490C61BBC08C}" type="slidenum">
              <a:rPr lang="en-US" smtClean="0"/>
              <a:t>‹#›</a:t>
            </a:fld>
            <a:endParaRPr lang="en-US"/>
          </a:p>
        </p:txBody>
      </p:sp>
    </p:spTree>
    <p:extLst>
      <p:ext uri="{BB962C8B-B14F-4D97-AF65-F5344CB8AC3E}">
        <p14:creationId xmlns:p14="http://schemas.microsoft.com/office/powerpoint/2010/main" val="3068051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8F89C1-F3AA-465B-9F31-490C61BBC08C}" type="slidenum">
              <a:rPr lang="en-US" smtClean="0"/>
              <a:t>3</a:t>
            </a:fld>
            <a:endParaRPr lang="en-US"/>
          </a:p>
        </p:txBody>
      </p:sp>
    </p:spTree>
    <p:extLst>
      <p:ext uri="{BB962C8B-B14F-4D97-AF65-F5344CB8AC3E}">
        <p14:creationId xmlns:p14="http://schemas.microsoft.com/office/powerpoint/2010/main" val="3533724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0AC3E-18DF-467C-9D23-33AD8809ED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0153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8F89C1-F3AA-465B-9F31-490C61BBC08C}" type="slidenum">
              <a:rPr lang="en-US" smtClean="0"/>
              <a:t>5</a:t>
            </a:fld>
            <a:endParaRPr lang="en-US"/>
          </a:p>
        </p:txBody>
      </p:sp>
    </p:spTree>
    <p:extLst>
      <p:ext uri="{BB962C8B-B14F-4D97-AF65-F5344CB8AC3E}">
        <p14:creationId xmlns:p14="http://schemas.microsoft.com/office/powerpoint/2010/main" val="213188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B9E1F4-77C1-461E-ABFF-BFE7DD57AFD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399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0AC3E-18DF-467C-9D23-33AD8809ED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0645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21135F-9E62-46BA-BB5C-8E24F8A338C1}" type="datetime1">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42DF8-3C87-4F86-A383-579B7DEE1A60}" type="slidenum">
              <a:rPr lang="en-US" smtClean="0"/>
              <a:t>‹#›</a:t>
            </a:fld>
            <a:endParaRPr lang="en-US"/>
          </a:p>
        </p:txBody>
      </p:sp>
    </p:spTree>
    <p:extLst>
      <p:ext uri="{BB962C8B-B14F-4D97-AF65-F5344CB8AC3E}">
        <p14:creationId xmlns:p14="http://schemas.microsoft.com/office/powerpoint/2010/main" val="1010430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73101A-FDEE-4F61-AC6B-37F510FA4FF3}" type="datetime1">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42DF8-3C87-4F86-A383-579B7DEE1A60}" type="slidenum">
              <a:rPr lang="en-US" smtClean="0"/>
              <a:t>‹#›</a:t>
            </a:fld>
            <a:endParaRPr lang="en-US"/>
          </a:p>
        </p:txBody>
      </p:sp>
    </p:spTree>
    <p:extLst>
      <p:ext uri="{BB962C8B-B14F-4D97-AF65-F5344CB8AC3E}">
        <p14:creationId xmlns:p14="http://schemas.microsoft.com/office/powerpoint/2010/main" val="201443618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H"/>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7" name="Date Placeholder 6"/>
          <p:cNvSpPr>
            <a:spLocks noGrp="1"/>
          </p:cNvSpPr>
          <p:nvPr>
            <p:ph type="dt" sz="half" idx="10"/>
          </p:nvPr>
        </p:nvSpPr>
        <p:spPr/>
        <p:txBody>
          <a:bodyPr/>
          <a:lstStyle/>
          <a:p>
            <a:fld id="{C8A7F18A-B466-4867-AAEB-5980567350EC}" type="datetime1">
              <a:rPr lang="en-US" smtClean="0"/>
              <a:t>4/20/2021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21C2FF-0776-6644-A26A-4D4DD52FC57F}" type="slidenum">
              <a:rPr lang="en-US" smtClean="0"/>
              <a:t>‹#›</a:t>
            </a:fld>
            <a:endParaRPr lang="en-US"/>
          </a:p>
        </p:txBody>
      </p:sp>
    </p:spTree>
    <p:extLst>
      <p:ext uri="{BB962C8B-B14F-4D97-AF65-F5344CB8AC3E}">
        <p14:creationId xmlns:p14="http://schemas.microsoft.com/office/powerpoint/2010/main" val="52050372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Date Placeholder 2"/>
          <p:cNvSpPr>
            <a:spLocks noGrp="1"/>
          </p:cNvSpPr>
          <p:nvPr>
            <p:ph type="dt" sz="half" idx="10"/>
          </p:nvPr>
        </p:nvSpPr>
        <p:spPr/>
        <p:txBody>
          <a:bodyPr/>
          <a:lstStyle/>
          <a:p>
            <a:fld id="{F5C2FEB0-13CA-4D8D-A3B3-B3FA7C7C17D1}" type="datetime1">
              <a:rPr lang="en-US" smtClean="0"/>
              <a:t>4/20/2021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21C2FF-0776-6644-A26A-4D4DD52FC57F}" type="slidenum">
              <a:rPr lang="en-US" smtClean="0"/>
              <a:t>‹#›</a:t>
            </a:fld>
            <a:endParaRPr lang="en-US"/>
          </a:p>
        </p:txBody>
      </p:sp>
    </p:spTree>
    <p:extLst>
      <p:ext uri="{BB962C8B-B14F-4D97-AF65-F5344CB8AC3E}">
        <p14:creationId xmlns:p14="http://schemas.microsoft.com/office/powerpoint/2010/main" val="230625076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DC619B-C2F7-48EA-93AC-71C475C6DB6B}" type="datetime1">
              <a:rPr lang="en-US" smtClean="0"/>
              <a:t>4/20/2021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21C2FF-0776-6644-A26A-4D4DD52FC57F}" type="slidenum">
              <a:rPr lang="en-US" smtClean="0"/>
              <a:t>‹#›</a:t>
            </a:fld>
            <a:endParaRPr lang="en-US"/>
          </a:p>
        </p:txBody>
      </p:sp>
    </p:spTree>
    <p:extLst>
      <p:ext uri="{BB962C8B-B14F-4D97-AF65-F5344CB8AC3E}">
        <p14:creationId xmlns:p14="http://schemas.microsoft.com/office/powerpoint/2010/main" val="248826577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CH"/>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p>
            <a:fld id="{D378ED1F-D888-4D33-A800-57229D0A65A2}" type="datetime1">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21C2FF-0776-6644-A26A-4D4DD52FC57F}" type="slidenum">
              <a:rPr lang="en-US" smtClean="0"/>
              <a:t>‹#›</a:t>
            </a:fld>
            <a:endParaRPr lang="en-US"/>
          </a:p>
        </p:txBody>
      </p:sp>
    </p:spTree>
    <p:extLst>
      <p:ext uri="{BB962C8B-B14F-4D97-AF65-F5344CB8AC3E}">
        <p14:creationId xmlns:p14="http://schemas.microsoft.com/office/powerpoint/2010/main" val="44895914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H"/>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p>
            <a:fld id="{6EFAFCF1-8E86-4C37-B36B-5064080BCC4C}" type="datetime1">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21C2FF-0776-6644-A26A-4D4DD52FC57F}" type="slidenum">
              <a:rPr lang="en-US" smtClean="0"/>
              <a:t>‹#›</a:t>
            </a:fld>
            <a:endParaRPr lang="en-US"/>
          </a:p>
        </p:txBody>
      </p:sp>
    </p:spTree>
    <p:extLst>
      <p:ext uri="{BB962C8B-B14F-4D97-AF65-F5344CB8AC3E}">
        <p14:creationId xmlns:p14="http://schemas.microsoft.com/office/powerpoint/2010/main" val="327485225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10"/>
          </p:nvPr>
        </p:nvSpPr>
        <p:spPr/>
        <p:txBody>
          <a:bodyPr/>
          <a:lstStyle/>
          <a:p>
            <a:fld id="{5FDB3900-376A-4588-90F7-F7C3B93CF52A}" type="datetime1">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1C2FF-0776-6644-A26A-4D4DD52FC57F}" type="slidenum">
              <a:rPr lang="en-US" smtClean="0"/>
              <a:t>‹#›</a:t>
            </a:fld>
            <a:endParaRPr lang="en-US"/>
          </a:p>
        </p:txBody>
      </p:sp>
    </p:spTree>
    <p:extLst>
      <p:ext uri="{BB962C8B-B14F-4D97-AF65-F5344CB8AC3E}">
        <p14:creationId xmlns:p14="http://schemas.microsoft.com/office/powerpoint/2010/main" val="22390073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CH"/>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10"/>
          </p:nvPr>
        </p:nvSpPr>
        <p:spPr/>
        <p:txBody>
          <a:bodyPr/>
          <a:lstStyle/>
          <a:p>
            <a:fld id="{DD561FCD-0CA5-4654-BCC6-8F9534763B9E}" type="datetime1">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1C2FF-0776-6644-A26A-4D4DD52FC57F}" type="slidenum">
              <a:rPr lang="en-US" smtClean="0"/>
              <a:t>‹#›</a:t>
            </a:fld>
            <a:endParaRPr lang="en-US"/>
          </a:p>
        </p:txBody>
      </p:sp>
    </p:spTree>
    <p:extLst>
      <p:ext uri="{BB962C8B-B14F-4D97-AF65-F5344CB8AC3E}">
        <p14:creationId xmlns:p14="http://schemas.microsoft.com/office/powerpoint/2010/main" val="4219068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B89E88-EDCB-4CB0-B6B0-704D9F6ACDBF}" type="datetime1">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42DF8-3C87-4F86-A383-579B7DEE1A60}" type="slidenum">
              <a:rPr lang="en-US" smtClean="0"/>
              <a:t>‹#›</a:t>
            </a:fld>
            <a:endParaRPr lang="en-US"/>
          </a:p>
        </p:txBody>
      </p:sp>
    </p:spTree>
    <p:extLst>
      <p:ext uri="{BB962C8B-B14F-4D97-AF65-F5344CB8AC3E}">
        <p14:creationId xmlns:p14="http://schemas.microsoft.com/office/powerpoint/2010/main" val="2588761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 WHITE (with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0390" y="2130426"/>
            <a:ext cx="5260694" cy="1470025"/>
          </a:xfrm>
        </p:spPr>
        <p:txBody>
          <a:bodyPr/>
          <a:lstStyle>
            <a:lvl1pPr algn="l">
              <a:defRPr b="0" i="0">
                <a:latin typeface="Sanchez " charset="0"/>
                <a:ea typeface="Sanchez " charset="0"/>
                <a:cs typeface="Sanchez " charset="0"/>
              </a:defRPr>
            </a:lvl1pPr>
          </a:lstStyle>
          <a:p>
            <a:r>
              <a:rPr lang="en-GB" dirty="0"/>
              <a:t>Click to edit title</a:t>
            </a:r>
            <a:br>
              <a:rPr lang="en-GB" dirty="0"/>
            </a:br>
            <a:endParaRPr lang="en-US" dirty="0"/>
          </a:p>
        </p:txBody>
      </p:sp>
      <p:sp>
        <p:nvSpPr>
          <p:cNvPr id="3" name="Subtitle 2"/>
          <p:cNvSpPr>
            <a:spLocks noGrp="1"/>
          </p:cNvSpPr>
          <p:nvPr>
            <p:ph type="subTitle" idx="1" hasCustomPrompt="1"/>
          </p:nvPr>
        </p:nvSpPr>
        <p:spPr>
          <a:xfrm>
            <a:off x="370390" y="3600451"/>
            <a:ext cx="5260694" cy="1752600"/>
          </a:xfrm>
        </p:spPr>
        <p:txBody>
          <a:bodyPr>
            <a:normAutofit/>
          </a:bodyPr>
          <a:lstStyle>
            <a:lvl1pPr marL="0" indent="0" algn="l">
              <a:buNone/>
              <a:defRPr sz="2000" b="1" i="0">
                <a:solidFill>
                  <a:schemeClr val="tx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speaker name </a:t>
            </a:r>
            <a:r>
              <a:rPr lang="en-GB" dirty="0" err="1"/>
              <a:t>etc</a:t>
            </a:r>
            <a:endParaRPr lang="en-US" dirty="0"/>
          </a:p>
        </p:txBody>
      </p:sp>
    </p:spTree>
    <p:extLst>
      <p:ext uri="{BB962C8B-B14F-4D97-AF65-F5344CB8AC3E}">
        <p14:creationId xmlns:p14="http://schemas.microsoft.com/office/powerpoint/2010/main" val="4275837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 WHIT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70390" y="2130426"/>
            <a:ext cx="5260694" cy="1470025"/>
          </a:xfrm>
        </p:spPr>
        <p:txBody>
          <a:bodyPr/>
          <a:lstStyle>
            <a:lvl1pPr algn="l">
              <a:defRPr b="0" i="0">
                <a:latin typeface="Sanchez " charset="0"/>
                <a:ea typeface="Sanchez " charset="0"/>
                <a:cs typeface="Sanchez " charset="0"/>
              </a:defRPr>
            </a:lvl1pPr>
          </a:lstStyle>
          <a:p>
            <a:r>
              <a:rPr lang="en-GB" dirty="0"/>
              <a:t>Click to edit title</a:t>
            </a:r>
            <a:br>
              <a:rPr lang="en-GB" dirty="0"/>
            </a:br>
            <a:endParaRPr lang="en-US" dirty="0"/>
          </a:p>
        </p:txBody>
      </p:sp>
      <p:sp>
        <p:nvSpPr>
          <p:cNvPr id="7" name="Subtitle 2"/>
          <p:cNvSpPr>
            <a:spLocks noGrp="1"/>
          </p:cNvSpPr>
          <p:nvPr>
            <p:ph type="subTitle" idx="1" hasCustomPrompt="1"/>
          </p:nvPr>
        </p:nvSpPr>
        <p:spPr>
          <a:xfrm>
            <a:off x="370390" y="3600451"/>
            <a:ext cx="5260694" cy="1752600"/>
          </a:xfrm>
        </p:spPr>
        <p:txBody>
          <a:bodyPr>
            <a:normAutofit/>
          </a:bodyPr>
          <a:lstStyle>
            <a:lvl1pPr marL="0" indent="0" algn="l">
              <a:buNone/>
              <a:defRPr sz="2000" b="1" i="0">
                <a:solidFill>
                  <a:schemeClr val="tx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speaker name </a:t>
            </a:r>
            <a:r>
              <a:rPr lang="en-GB" dirty="0" err="1"/>
              <a:t>etc</a:t>
            </a:r>
            <a:endParaRPr lang="en-US" dirty="0"/>
          </a:p>
        </p:txBody>
      </p:sp>
      <p:sp>
        <p:nvSpPr>
          <p:cNvPr id="9" name="Picture Placeholder 8"/>
          <p:cNvSpPr>
            <a:spLocks noGrp="1"/>
          </p:cNvSpPr>
          <p:nvPr>
            <p:ph type="pic" sz="quarter" idx="10"/>
          </p:nvPr>
        </p:nvSpPr>
        <p:spPr>
          <a:xfrm>
            <a:off x="5703499" y="1"/>
            <a:ext cx="3469436" cy="6873433"/>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075">
                <a:moveTo>
                  <a:pt x="0" y="5143500"/>
                </a:moveTo>
                <a:lnTo>
                  <a:pt x="1183466" y="1"/>
                </a:lnTo>
                <a:lnTo>
                  <a:pt x="3460649" y="0"/>
                </a:lnTo>
                <a:cubicBezTo>
                  <a:pt x="3459700" y="1716429"/>
                  <a:pt x="3470325" y="3438646"/>
                  <a:pt x="3469376" y="5155075"/>
                </a:cubicBezTo>
                <a:lnTo>
                  <a:pt x="0" y="5143500"/>
                </a:lnTo>
                <a:close/>
              </a:path>
            </a:pathLst>
          </a:custGeom>
          <a:solidFill>
            <a:schemeClr val="bg2">
              <a:alpha val="87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3337683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AQUA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70390" y="2130426"/>
            <a:ext cx="5260694" cy="1470025"/>
          </a:xfrm>
        </p:spPr>
        <p:txBody>
          <a:bodyPr/>
          <a:lstStyle>
            <a:lvl1pPr algn="l">
              <a:defRPr b="0" i="0">
                <a:solidFill>
                  <a:schemeClr val="bg1"/>
                </a:solidFill>
                <a:latin typeface="Sanchez " charset="0"/>
                <a:ea typeface="Sanchez " charset="0"/>
                <a:cs typeface="Sanchez " charset="0"/>
              </a:defRPr>
            </a:lvl1pPr>
          </a:lstStyle>
          <a:p>
            <a:r>
              <a:rPr lang="en-GB" dirty="0"/>
              <a:t>Click to edit title</a:t>
            </a:r>
            <a:br>
              <a:rPr lang="en-GB" dirty="0"/>
            </a:br>
            <a:endParaRPr lang="en-US" dirty="0"/>
          </a:p>
        </p:txBody>
      </p:sp>
      <p:sp>
        <p:nvSpPr>
          <p:cNvPr id="7" name="Subtitle 2"/>
          <p:cNvSpPr>
            <a:spLocks noGrp="1"/>
          </p:cNvSpPr>
          <p:nvPr>
            <p:ph type="subTitle" idx="1" hasCustomPrompt="1"/>
          </p:nvPr>
        </p:nvSpPr>
        <p:spPr>
          <a:xfrm>
            <a:off x="370390" y="3600451"/>
            <a:ext cx="5260694" cy="1752600"/>
          </a:xfrm>
        </p:spPr>
        <p:txBody>
          <a:bodyPr>
            <a:normAutofit/>
          </a:bodyPr>
          <a:lstStyle>
            <a:lvl1pPr marL="0" indent="0" algn="l">
              <a:buNone/>
              <a:defRPr sz="2000" b="1" i="0">
                <a:solidFill>
                  <a:schemeClr val="bg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speaker name </a:t>
            </a:r>
            <a:r>
              <a:rPr lang="en-GB" dirty="0" err="1"/>
              <a:t>etc</a:t>
            </a:r>
            <a:endParaRPr lang="en-US" dirty="0"/>
          </a:p>
        </p:txBody>
      </p:sp>
    </p:spTree>
    <p:extLst>
      <p:ext uri="{BB962C8B-B14F-4D97-AF65-F5344CB8AC3E}">
        <p14:creationId xmlns:p14="http://schemas.microsoft.com/office/powerpoint/2010/main" val="616051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 AQUA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70390" y="2130426"/>
            <a:ext cx="5260694" cy="1470025"/>
          </a:xfrm>
        </p:spPr>
        <p:txBody>
          <a:bodyPr/>
          <a:lstStyle>
            <a:lvl1pPr algn="l">
              <a:defRPr b="0" i="0">
                <a:solidFill>
                  <a:schemeClr val="bg1"/>
                </a:solidFill>
                <a:latin typeface="Sanchez " charset="0"/>
                <a:ea typeface="Sanchez " charset="0"/>
                <a:cs typeface="Sanchez " charset="0"/>
              </a:defRPr>
            </a:lvl1pPr>
          </a:lstStyle>
          <a:p>
            <a:r>
              <a:rPr lang="en-GB" dirty="0"/>
              <a:t>Click to edit title</a:t>
            </a:r>
            <a:br>
              <a:rPr lang="en-GB" dirty="0"/>
            </a:br>
            <a:endParaRPr lang="en-US" dirty="0"/>
          </a:p>
        </p:txBody>
      </p:sp>
      <p:sp>
        <p:nvSpPr>
          <p:cNvPr id="7" name="Subtitle 2"/>
          <p:cNvSpPr>
            <a:spLocks noGrp="1"/>
          </p:cNvSpPr>
          <p:nvPr>
            <p:ph type="subTitle" idx="1" hasCustomPrompt="1"/>
          </p:nvPr>
        </p:nvSpPr>
        <p:spPr>
          <a:xfrm>
            <a:off x="370390" y="3600451"/>
            <a:ext cx="5260694" cy="1752600"/>
          </a:xfrm>
        </p:spPr>
        <p:txBody>
          <a:bodyPr>
            <a:normAutofit/>
          </a:bodyPr>
          <a:lstStyle>
            <a:lvl1pPr marL="0" indent="0" algn="l">
              <a:buNone/>
              <a:defRPr sz="2000" b="1" i="0">
                <a:solidFill>
                  <a:schemeClr val="bg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speaker name </a:t>
            </a:r>
            <a:r>
              <a:rPr lang="en-GB" dirty="0" err="1"/>
              <a:t>etc</a:t>
            </a:r>
            <a:endParaRPr lang="en-US" dirty="0"/>
          </a:p>
        </p:txBody>
      </p:sp>
      <p:sp>
        <p:nvSpPr>
          <p:cNvPr id="9" name="Picture Placeholder 8"/>
          <p:cNvSpPr>
            <a:spLocks noGrp="1"/>
          </p:cNvSpPr>
          <p:nvPr>
            <p:ph type="pic" sz="quarter" idx="10"/>
          </p:nvPr>
        </p:nvSpPr>
        <p:spPr>
          <a:xfrm>
            <a:off x="5703499" y="1"/>
            <a:ext cx="3469436" cy="6873433"/>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075">
                <a:moveTo>
                  <a:pt x="0" y="5143500"/>
                </a:moveTo>
                <a:lnTo>
                  <a:pt x="1183466" y="1"/>
                </a:lnTo>
                <a:lnTo>
                  <a:pt x="3460649" y="0"/>
                </a:lnTo>
                <a:cubicBezTo>
                  <a:pt x="3459700" y="1716429"/>
                  <a:pt x="3470325" y="3438646"/>
                  <a:pt x="3469376" y="5155075"/>
                </a:cubicBezTo>
                <a:lnTo>
                  <a:pt x="0" y="5143500"/>
                </a:lnTo>
                <a:close/>
              </a:path>
            </a:pathLst>
          </a:custGeom>
          <a:solidFill>
            <a:schemeClr val="bg2">
              <a:alpha val="87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480486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70389" y="1034690"/>
            <a:ext cx="6499186" cy="1470025"/>
          </a:xfrm>
        </p:spPr>
        <p:txBody>
          <a:bodyPr/>
          <a:lstStyle>
            <a:lvl1pPr algn="l">
              <a:defRPr b="0" i="0">
                <a:solidFill>
                  <a:schemeClr val="tx1"/>
                </a:solidFill>
                <a:latin typeface="Sanchez " charset="0"/>
                <a:ea typeface="Sanchez " charset="0"/>
                <a:cs typeface="Sanchez " charset="0"/>
              </a:defRPr>
            </a:lvl1pPr>
          </a:lstStyle>
          <a:p>
            <a:r>
              <a:rPr lang="en-GB" dirty="0"/>
              <a:t>Click to edit title</a:t>
            </a:r>
            <a:br>
              <a:rPr lang="en-GB" dirty="0"/>
            </a:br>
            <a:endParaRPr lang="en-US" dirty="0"/>
          </a:p>
        </p:txBody>
      </p:sp>
      <p:sp>
        <p:nvSpPr>
          <p:cNvPr id="8" name="Subtitle 2"/>
          <p:cNvSpPr>
            <a:spLocks noGrp="1"/>
          </p:cNvSpPr>
          <p:nvPr>
            <p:ph type="subTitle" idx="1" hasCustomPrompt="1"/>
          </p:nvPr>
        </p:nvSpPr>
        <p:spPr>
          <a:xfrm>
            <a:off x="370390" y="2759356"/>
            <a:ext cx="6499185" cy="1752600"/>
          </a:xfrm>
        </p:spPr>
        <p:txBody>
          <a:bodyPr>
            <a:normAutofit/>
          </a:bodyPr>
          <a:lstStyle>
            <a:lvl1pPr marL="0" indent="0" algn="l">
              <a:buNone/>
              <a:defRPr sz="2000" b="1" i="0">
                <a:solidFill>
                  <a:schemeClr val="tx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text</a:t>
            </a:r>
            <a:endParaRPr lang="en-US" dirty="0"/>
          </a:p>
        </p:txBody>
      </p:sp>
    </p:spTree>
    <p:extLst>
      <p:ext uri="{BB962C8B-B14F-4D97-AF65-F5344CB8AC3E}">
        <p14:creationId xmlns:p14="http://schemas.microsoft.com/office/powerpoint/2010/main" val="3430112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 TEXT with on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70390" y="1034690"/>
            <a:ext cx="5347687" cy="1470025"/>
          </a:xfrm>
        </p:spPr>
        <p:txBody>
          <a:bodyPr/>
          <a:lstStyle>
            <a:lvl1pPr algn="l">
              <a:defRPr b="0" i="0">
                <a:solidFill>
                  <a:schemeClr val="tx1"/>
                </a:solidFill>
                <a:latin typeface="Sanchez " charset="0"/>
                <a:ea typeface="Sanchez " charset="0"/>
                <a:cs typeface="Sanchez " charset="0"/>
              </a:defRPr>
            </a:lvl1pPr>
          </a:lstStyle>
          <a:p>
            <a:r>
              <a:rPr lang="en-GB" dirty="0"/>
              <a:t>Click to edit title</a:t>
            </a:r>
            <a:br>
              <a:rPr lang="en-GB" dirty="0"/>
            </a:br>
            <a:endParaRPr lang="en-US" dirty="0"/>
          </a:p>
        </p:txBody>
      </p:sp>
      <p:sp>
        <p:nvSpPr>
          <p:cNvPr id="7" name="Subtitle 2"/>
          <p:cNvSpPr>
            <a:spLocks noGrp="1"/>
          </p:cNvSpPr>
          <p:nvPr>
            <p:ph type="subTitle" idx="1" hasCustomPrompt="1"/>
          </p:nvPr>
        </p:nvSpPr>
        <p:spPr>
          <a:xfrm>
            <a:off x="370390" y="2759356"/>
            <a:ext cx="5347686" cy="1752600"/>
          </a:xfrm>
        </p:spPr>
        <p:txBody>
          <a:bodyPr>
            <a:normAutofit/>
          </a:bodyPr>
          <a:lstStyle>
            <a:lvl1pPr marL="0" indent="0" algn="l">
              <a:buNone/>
              <a:defRPr sz="2000" b="1" i="0">
                <a:solidFill>
                  <a:schemeClr val="tx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text</a:t>
            </a:r>
            <a:endParaRPr lang="en-US" dirty="0"/>
          </a:p>
        </p:txBody>
      </p:sp>
      <p:sp>
        <p:nvSpPr>
          <p:cNvPr id="8" name="Picture Placeholder 8"/>
          <p:cNvSpPr>
            <a:spLocks noGrp="1"/>
          </p:cNvSpPr>
          <p:nvPr>
            <p:ph type="pic" sz="quarter" idx="10"/>
          </p:nvPr>
        </p:nvSpPr>
        <p:spPr>
          <a:xfrm>
            <a:off x="5718076" y="-7716"/>
            <a:ext cx="3425925" cy="6873432"/>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0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9287 h 5155074"/>
              <a:gd name="connsiteX1" fmla="*/ 1183466 w 3425925"/>
              <a:gd name="connsiteY1" fmla="*/ 0 h 5155074"/>
              <a:gd name="connsiteX2" fmla="*/ 3425925 w 3425925"/>
              <a:gd name="connsiteY2" fmla="*/ 5787 h 5155074"/>
              <a:gd name="connsiteX3" fmla="*/ 3423077 w 3425925"/>
              <a:gd name="connsiteY3" fmla="*/ 5155074 h 5155074"/>
              <a:gd name="connsiteX4" fmla="*/ 0 w 3425925"/>
              <a:gd name="connsiteY4" fmla="*/ 5149287 h 5155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5925" h="5155074">
                <a:moveTo>
                  <a:pt x="0" y="5149287"/>
                </a:moveTo>
                <a:lnTo>
                  <a:pt x="1183466" y="0"/>
                </a:lnTo>
                <a:lnTo>
                  <a:pt x="3425925" y="5787"/>
                </a:lnTo>
                <a:cubicBezTo>
                  <a:pt x="3424976" y="1722216"/>
                  <a:pt x="3424026" y="3438645"/>
                  <a:pt x="3423077" y="5155074"/>
                </a:cubicBezTo>
                <a:lnTo>
                  <a:pt x="0" y="5149287"/>
                </a:lnTo>
                <a:close/>
              </a:path>
            </a:pathLst>
          </a:custGeom>
          <a:solidFill>
            <a:schemeClr val="tx2">
              <a:lumMod val="50000"/>
              <a:alpha val="7000"/>
            </a:schemeClr>
          </a:solidFill>
        </p:spPr>
        <p:txBody>
          <a:bodyPr/>
          <a:lstStyle/>
          <a:p>
            <a:r>
              <a:rPr lang="en-US"/>
              <a:t>Click icon to add picture</a:t>
            </a:r>
          </a:p>
        </p:txBody>
      </p:sp>
    </p:spTree>
    <p:extLst>
      <p:ext uri="{BB962C8B-B14F-4D97-AF65-F5344CB8AC3E}">
        <p14:creationId xmlns:p14="http://schemas.microsoft.com/office/powerpoint/2010/main" val="9007132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 miscellaneo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70390" y="1034690"/>
            <a:ext cx="4803495" cy="1470025"/>
          </a:xfrm>
        </p:spPr>
        <p:txBody>
          <a:bodyPr/>
          <a:lstStyle>
            <a:lvl1pPr algn="l">
              <a:defRPr b="0" i="0">
                <a:solidFill>
                  <a:schemeClr val="tx1"/>
                </a:solidFill>
                <a:latin typeface="Sanchez " charset="0"/>
                <a:ea typeface="Sanchez " charset="0"/>
                <a:cs typeface="Sanchez " charset="0"/>
              </a:defRPr>
            </a:lvl1pPr>
          </a:lstStyle>
          <a:p>
            <a:r>
              <a:rPr lang="en-GB" dirty="0"/>
              <a:t>Click to edit title</a:t>
            </a:r>
            <a:br>
              <a:rPr lang="en-GB" dirty="0"/>
            </a:br>
            <a:endParaRPr lang="en-US" dirty="0"/>
          </a:p>
        </p:txBody>
      </p:sp>
      <p:sp>
        <p:nvSpPr>
          <p:cNvPr id="7" name="Subtitle 2"/>
          <p:cNvSpPr>
            <a:spLocks noGrp="1"/>
          </p:cNvSpPr>
          <p:nvPr>
            <p:ph type="subTitle" idx="1" hasCustomPrompt="1"/>
          </p:nvPr>
        </p:nvSpPr>
        <p:spPr>
          <a:xfrm>
            <a:off x="370390" y="2759356"/>
            <a:ext cx="4803494" cy="1752600"/>
          </a:xfrm>
        </p:spPr>
        <p:txBody>
          <a:bodyPr>
            <a:normAutofit/>
          </a:bodyPr>
          <a:lstStyle>
            <a:lvl1pPr marL="0" indent="0" algn="l">
              <a:buNone/>
              <a:defRPr sz="2000" b="1" i="0">
                <a:solidFill>
                  <a:schemeClr val="tx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text</a:t>
            </a:r>
            <a:endParaRPr lang="en-US" dirty="0"/>
          </a:p>
        </p:txBody>
      </p:sp>
      <p:sp>
        <p:nvSpPr>
          <p:cNvPr id="9" name="Content Placeholder 8"/>
          <p:cNvSpPr>
            <a:spLocks noGrp="1"/>
          </p:cNvSpPr>
          <p:nvPr>
            <p:ph sz="quarter" idx="10"/>
          </p:nvPr>
        </p:nvSpPr>
        <p:spPr>
          <a:xfrm>
            <a:off x="5180013" y="1034689"/>
            <a:ext cx="3657600" cy="4877161"/>
          </a:xfrm>
        </p:spPr>
        <p:txBody>
          <a:bodyPr/>
          <a:lstStyle>
            <a:lvl1pPr marL="0" indent="0">
              <a:buNone/>
              <a:defRPr>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051997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 multiple mis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70390" y="1034690"/>
            <a:ext cx="4803495" cy="1470025"/>
          </a:xfrm>
        </p:spPr>
        <p:txBody>
          <a:bodyPr/>
          <a:lstStyle>
            <a:lvl1pPr algn="l">
              <a:defRPr b="0" i="0">
                <a:solidFill>
                  <a:schemeClr val="tx1"/>
                </a:solidFill>
                <a:latin typeface="Sanchez " charset="0"/>
                <a:ea typeface="Sanchez " charset="0"/>
                <a:cs typeface="Sanchez " charset="0"/>
              </a:defRPr>
            </a:lvl1pPr>
          </a:lstStyle>
          <a:p>
            <a:r>
              <a:rPr lang="en-GB" dirty="0"/>
              <a:t>Click to edit title</a:t>
            </a:r>
            <a:br>
              <a:rPr lang="en-GB" dirty="0"/>
            </a:br>
            <a:endParaRPr lang="en-US" dirty="0"/>
          </a:p>
        </p:txBody>
      </p:sp>
      <p:sp>
        <p:nvSpPr>
          <p:cNvPr id="7" name="Subtitle 2"/>
          <p:cNvSpPr>
            <a:spLocks noGrp="1"/>
          </p:cNvSpPr>
          <p:nvPr>
            <p:ph type="subTitle" idx="1" hasCustomPrompt="1"/>
          </p:nvPr>
        </p:nvSpPr>
        <p:spPr>
          <a:xfrm>
            <a:off x="370390" y="2759356"/>
            <a:ext cx="4803494" cy="1752600"/>
          </a:xfrm>
        </p:spPr>
        <p:txBody>
          <a:bodyPr>
            <a:normAutofit/>
          </a:bodyPr>
          <a:lstStyle>
            <a:lvl1pPr marL="0" indent="0" algn="l">
              <a:buNone/>
              <a:defRPr sz="2000" b="1" i="0">
                <a:solidFill>
                  <a:schemeClr val="tx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text</a:t>
            </a:r>
            <a:endParaRPr lang="en-US" dirty="0"/>
          </a:p>
        </p:txBody>
      </p:sp>
      <p:sp>
        <p:nvSpPr>
          <p:cNvPr id="10" name="Content Placeholder 9"/>
          <p:cNvSpPr>
            <a:spLocks noGrp="1"/>
          </p:cNvSpPr>
          <p:nvPr>
            <p:ph sz="quarter" idx="10"/>
          </p:nvPr>
        </p:nvSpPr>
        <p:spPr>
          <a:xfrm>
            <a:off x="5173663" y="1034689"/>
            <a:ext cx="1771650" cy="2082800"/>
          </a:xfrm>
        </p:spPr>
        <p:txBody>
          <a:bodyPr>
            <a:noAutofit/>
          </a:bodyPr>
          <a:lstStyle>
            <a:lvl1pPr>
              <a:defRPr sz="1400"/>
            </a:lvl1pPr>
            <a:lvl2pPr>
              <a:defRPr sz="1400"/>
            </a:lvl2pPr>
            <a:lvl3pPr>
              <a:defRPr sz="1400"/>
            </a:lvl3pPr>
            <a:lvl4pPr>
              <a:defRPr sz="1400"/>
            </a:lvl4pPr>
            <a:lvl5pPr>
              <a:defRPr sz="1400"/>
            </a:lvl5pPr>
          </a:lstStyle>
          <a:p>
            <a:pPr lvl="0"/>
            <a:r>
              <a:rPr lang="en-US"/>
              <a:t>Edit Master text styles</a:t>
            </a:r>
          </a:p>
        </p:txBody>
      </p:sp>
      <p:sp>
        <p:nvSpPr>
          <p:cNvPr id="11" name="Content Placeholder 9"/>
          <p:cNvSpPr>
            <a:spLocks noGrp="1"/>
          </p:cNvSpPr>
          <p:nvPr>
            <p:ph sz="quarter" idx="11"/>
          </p:nvPr>
        </p:nvSpPr>
        <p:spPr>
          <a:xfrm>
            <a:off x="7019824" y="1034689"/>
            <a:ext cx="1771650" cy="2082800"/>
          </a:xfrm>
        </p:spPr>
        <p:txBody>
          <a:bodyPr>
            <a:noAutofit/>
          </a:bodyPr>
          <a:lstStyle>
            <a:lvl1pPr>
              <a:defRPr sz="1400"/>
            </a:lvl1pPr>
            <a:lvl2pPr>
              <a:defRPr sz="1400"/>
            </a:lvl2pPr>
            <a:lvl3pPr>
              <a:defRPr sz="1400"/>
            </a:lvl3pPr>
            <a:lvl4pPr>
              <a:defRPr sz="1400"/>
            </a:lvl4pPr>
            <a:lvl5pPr>
              <a:defRPr sz="1400"/>
            </a:lvl5pPr>
          </a:lstStyle>
          <a:p>
            <a:pPr lvl="0"/>
            <a:r>
              <a:rPr lang="en-US"/>
              <a:t>Edit Master text styles</a:t>
            </a:r>
          </a:p>
        </p:txBody>
      </p:sp>
      <p:sp>
        <p:nvSpPr>
          <p:cNvPr id="12" name="Content Placeholder 9"/>
          <p:cNvSpPr>
            <a:spLocks noGrp="1"/>
          </p:cNvSpPr>
          <p:nvPr>
            <p:ph sz="quarter" idx="12"/>
          </p:nvPr>
        </p:nvSpPr>
        <p:spPr>
          <a:xfrm>
            <a:off x="5173663" y="3225517"/>
            <a:ext cx="1771650" cy="2082800"/>
          </a:xfrm>
        </p:spPr>
        <p:txBody>
          <a:bodyPr>
            <a:noAutofit/>
          </a:bodyPr>
          <a:lstStyle>
            <a:lvl1pPr>
              <a:defRPr sz="1400"/>
            </a:lvl1pPr>
            <a:lvl2pPr>
              <a:defRPr sz="1400"/>
            </a:lvl2pPr>
            <a:lvl3pPr>
              <a:defRPr sz="1400"/>
            </a:lvl3pPr>
            <a:lvl4pPr>
              <a:defRPr sz="1400"/>
            </a:lvl4pPr>
            <a:lvl5pPr>
              <a:defRPr sz="1400"/>
            </a:lvl5pPr>
          </a:lstStyle>
          <a:p>
            <a:pPr lvl="0"/>
            <a:r>
              <a:rPr lang="en-US"/>
              <a:t>Edit Master text styles</a:t>
            </a:r>
          </a:p>
        </p:txBody>
      </p:sp>
      <p:sp>
        <p:nvSpPr>
          <p:cNvPr id="13" name="Content Placeholder 9"/>
          <p:cNvSpPr>
            <a:spLocks noGrp="1"/>
          </p:cNvSpPr>
          <p:nvPr>
            <p:ph sz="quarter" idx="13"/>
          </p:nvPr>
        </p:nvSpPr>
        <p:spPr>
          <a:xfrm>
            <a:off x="7019824" y="3225517"/>
            <a:ext cx="1771650" cy="2082800"/>
          </a:xfrm>
        </p:spPr>
        <p:txBody>
          <a:bodyPr>
            <a:noAutofit/>
          </a:bodyPr>
          <a:lstStyle>
            <a:lvl1pPr>
              <a:defRPr sz="1400"/>
            </a:lvl1pPr>
            <a:lvl2pPr>
              <a:defRPr sz="1400"/>
            </a:lvl2pPr>
            <a:lvl3pPr>
              <a:defRPr sz="1400"/>
            </a:lvl3pPr>
            <a:lvl4pPr>
              <a:defRPr sz="1400"/>
            </a:lvl4pPr>
            <a:lvl5pPr>
              <a:defRPr sz="1400"/>
            </a:lvl5pPr>
          </a:lstStyle>
          <a:p>
            <a:pPr lvl="0"/>
            <a:r>
              <a:rPr lang="en-US"/>
              <a:t>Edit Master text styles</a:t>
            </a:r>
          </a:p>
        </p:txBody>
      </p:sp>
    </p:spTree>
    <p:extLst>
      <p:ext uri="{BB962C8B-B14F-4D97-AF65-F5344CB8AC3E}">
        <p14:creationId xmlns:p14="http://schemas.microsoft.com/office/powerpoint/2010/main" val="320046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939CEF-936C-43D6-911A-8B4140FCAE99}" type="datetime1">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42DF8-3C87-4F86-A383-579B7DEE1A60}" type="slidenum">
              <a:rPr lang="en-US" smtClean="0"/>
              <a:t>‹#›</a:t>
            </a:fld>
            <a:endParaRPr lang="en-US"/>
          </a:p>
        </p:txBody>
      </p:sp>
    </p:spTree>
    <p:extLst>
      <p:ext uri="{BB962C8B-B14F-4D97-AF65-F5344CB8AC3E}">
        <p14:creationId xmlns:p14="http://schemas.microsoft.com/office/powerpoint/2010/main" val="40005644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3159" y="685800"/>
            <a:ext cx="6000750" cy="2971801"/>
          </a:xfrm>
        </p:spPr>
        <p:txBody>
          <a:bodyPr anchor="b">
            <a:normAutofit/>
          </a:bodyPr>
          <a:lstStyle>
            <a:lvl1pPr algn="l">
              <a:defRPr sz="3600">
                <a:effectLst/>
              </a:defRPr>
            </a:lvl1pPr>
          </a:lstStyle>
          <a:p>
            <a:r>
              <a:rPr lang="en-US"/>
              <a:t>Click to edit Master title style</a:t>
            </a:r>
            <a:endParaRPr lang="en-US" dirty="0"/>
          </a:p>
        </p:txBody>
      </p:sp>
      <p:sp>
        <p:nvSpPr>
          <p:cNvPr id="3" name="Subtitle 2"/>
          <p:cNvSpPr>
            <a:spLocks noGrp="1"/>
          </p:cNvSpPr>
          <p:nvPr>
            <p:ph type="subTitle" idx="1"/>
          </p:nvPr>
        </p:nvSpPr>
        <p:spPr>
          <a:xfrm>
            <a:off x="513159" y="3843868"/>
            <a:ext cx="4800600" cy="1947333"/>
          </a:xfrm>
        </p:spPr>
        <p:txBody>
          <a:bodyPr anchor="t">
            <a:normAutofit/>
          </a:bodyPr>
          <a:lstStyle>
            <a:lvl1pPr marL="0" indent="0" algn="l">
              <a:buNone/>
              <a:defRPr sz="1575">
                <a:solidFill>
                  <a:schemeClr val="bg2">
                    <a:lumMod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3DDCE5C-79B7-40D1-8B53-F4D936A58752}" type="datetime1">
              <a:rPr lang="en-US" smtClean="0"/>
              <a:t>4/20/2021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FAE37B-1671-4636-8D69-01B548297BAF}" type="slidenum">
              <a:rPr lang="en-GB" smtClean="0"/>
              <a:t>‹#›</a:t>
            </a:fld>
            <a:endParaRPr lang="en-GB"/>
          </a:p>
        </p:txBody>
      </p:sp>
      <p:cxnSp>
        <p:nvCxnSpPr>
          <p:cNvPr id="16" name="Straight Connector 15"/>
          <p:cNvCxnSpPr/>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4581128" y="91546"/>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5426869"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501878" y="32279"/>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884070" y="609602"/>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268770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C74284-AFDE-4A3D-9047-309B4F453EE8}" type="datetime1">
              <a:rPr lang="en-US" smtClean="0"/>
              <a:t>4/20/2021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11830630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3159" y="2006600"/>
            <a:ext cx="6400801" cy="2281600"/>
          </a:xfrm>
        </p:spPr>
        <p:txBody>
          <a:bodyPr anchor="b">
            <a:normAutofit/>
          </a:bodyPr>
          <a:lstStyle>
            <a:lvl1pPr algn="l">
              <a:defRPr sz="2700" b="0" cap="all"/>
            </a:lvl1pPr>
          </a:lstStyle>
          <a:p>
            <a:r>
              <a:rPr lang="en-US"/>
              <a:t>Click to edit Master title style</a:t>
            </a:r>
            <a:endParaRPr lang="en-US" dirty="0"/>
          </a:p>
        </p:txBody>
      </p:sp>
      <p:sp>
        <p:nvSpPr>
          <p:cNvPr id="3" name="Text Placeholder 2"/>
          <p:cNvSpPr>
            <a:spLocks noGrp="1"/>
          </p:cNvSpPr>
          <p:nvPr>
            <p:ph type="body" idx="1"/>
          </p:nvPr>
        </p:nvSpPr>
        <p:spPr>
          <a:xfrm>
            <a:off x="513160" y="4495800"/>
            <a:ext cx="6400800" cy="149860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BCBCEE-1D5B-4D22-BB8D-CD5814410086}" type="datetime1">
              <a:rPr lang="en-US" smtClean="0"/>
              <a:t>4/20/2021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32263003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3159" y="685801"/>
            <a:ext cx="3703241"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56100" y="685801"/>
            <a:ext cx="370085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674387-BE8E-442B-BE97-47ECBC68F216}" type="datetime1">
              <a:rPr lang="en-US" smtClean="0"/>
              <a:t>4/20/2021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10550644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29061" y="685800"/>
            <a:ext cx="3487340" cy="576262"/>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13159" y="1270529"/>
            <a:ext cx="3703241"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59299" y="685800"/>
            <a:ext cx="3498851" cy="576262"/>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354909" y="1262062"/>
            <a:ext cx="3696891"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68A429-6F4E-4C76-9FD3-6FCDDF967832}" type="datetime1">
              <a:rPr lang="en-US" smtClean="0"/>
              <a:t>4/20/2021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3059472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4B91ED-9CB5-466E-8108-7A914EA0BF66}" type="datetime1">
              <a:rPr lang="en-US" smtClean="0"/>
              <a:t>4/20/2021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35773948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1E6D0A-A32B-4D74-B32E-44444BF80B57}" type="datetime1">
              <a:rPr lang="en-US" smtClean="0"/>
              <a:t>4/20/2021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3407342591"/>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13759" y="685800"/>
            <a:ext cx="2743200" cy="1371600"/>
          </a:xfrm>
        </p:spPr>
        <p:txBody>
          <a:bodyPr anchor="b">
            <a:norm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513159" y="685800"/>
            <a:ext cx="44577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13759" y="2209800"/>
            <a:ext cx="2743200" cy="2091267"/>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321010D-CA1A-4C30-9736-ECA92F75C7EA}" type="datetime1">
              <a:rPr lang="en-US" smtClean="0"/>
              <a:t>4/20/2021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3093599645"/>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42109" y="1447800"/>
            <a:ext cx="4514850" cy="1143000"/>
          </a:xfrm>
        </p:spPr>
        <p:txBody>
          <a:bodyPr anchor="b">
            <a:normAutofit/>
          </a:bodyPr>
          <a:lstStyle>
            <a:lvl1pPr algn="l">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1759" y="914400"/>
            <a:ext cx="2460731"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3542109" y="2777067"/>
            <a:ext cx="4516041" cy="2048933"/>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5AC7C2B-CAC0-4927-B63E-FAF2157B903F}" type="datetime1">
              <a:rPr lang="en-US" smtClean="0"/>
              <a:t>4/20/2021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18250459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514350" y="533400"/>
            <a:ext cx="8114109"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16" name="Text Placeholder 9"/>
          <p:cNvSpPr>
            <a:spLocks noGrp="1"/>
          </p:cNvSpPr>
          <p:nvPr>
            <p:ph type="body" sz="quarter" idx="14"/>
          </p:nvPr>
        </p:nvSpPr>
        <p:spPr>
          <a:xfrm>
            <a:off x="685801" y="3843867"/>
            <a:ext cx="6228158" cy="457200"/>
          </a:xfrm>
        </p:spPr>
        <p:txBody>
          <a:bodyPr anchor="t">
            <a:normAutofit/>
          </a:bodyPr>
          <a:lstStyle>
            <a:lvl1pPr marL="0" indent="0">
              <a:buFontTx/>
              <a:buNone/>
              <a:defRPr sz="12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D30240FF-AF4A-46F5-AEE7-1BBF8DFB627C}" type="datetime1">
              <a:rPr lang="en-US" smtClean="0"/>
              <a:t>4/20/2021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2883621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5802CA-8BD0-4B07-BED3-F994463D441A}" type="datetime1">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42DF8-3C87-4F86-A383-579B7DEE1A60}" type="slidenum">
              <a:rPr lang="en-US" smtClean="0"/>
              <a:t>‹#›</a:t>
            </a:fld>
            <a:endParaRPr lang="en-US"/>
          </a:p>
        </p:txBody>
      </p:sp>
    </p:spTree>
    <p:extLst>
      <p:ext uri="{BB962C8B-B14F-4D97-AF65-F5344CB8AC3E}">
        <p14:creationId xmlns:p14="http://schemas.microsoft.com/office/powerpoint/2010/main" val="14119870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anchor="ctr">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513159" y="4114800"/>
            <a:ext cx="6401991" cy="1879600"/>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6DD0F2-7908-4658-B13F-1C25DD73C6AA}" type="datetime1">
              <a:rPr lang="en-US" smtClean="0"/>
              <a:t>4/20/2021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42911742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685800"/>
            <a:ext cx="6858001" cy="2743200"/>
          </a:xfrm>
        </p:spPr>
        <p:txBody>
          <a:bodyPr anchor="ctr">
            <a:normAutofit/>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84659" y="3429000"/>
            <a:ext cx="6400800" cy="3810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13160" y="4301068"/>
            <a:ext cx="6400800" cy="1684865"/>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76120F-E8CF-4BAD-810B-9645EA7539BF}" type="datetime1">
              <a:rPr lang="en-US" smtClean="0"/>
              <a:t>4/20/2021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FAE37B-1671-4636-8D69-01B548297BAF}" type="slidenum">
              <a:rPr lang="en-GB" smtClean="0"/>
              <a:t>‹#›</a:t>
            </a:fld>
            <a:endParaRPr lang="en-GB"/>
          </a:p>
        </p:txBody>
      </p:sp>
      <p:sp>
        <p:nvSpPr>
          <p:cNvPr id="14" name="TextBox 13"/>
          <p:cNvSpPr txBox="1"/>
          <p:nvPr/>
        </p:nvSpPr>
        <p:spPr>
          <a:xfrm>
            <a:off x="398859" y="812222"/>
            <a:ext cx="457200" cy="5847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714059" y="2768601"/>
            <a:ext cx="457200" cy="5847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24570117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3159" y="3429000"/>
            <a:ext cx="6400800" cy="1697400"/>
          </a:xfrm>
        </p:spPr>
        <p:txBody>
          <a:bodyPr anchor="b">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513158" y="5132981"/>
            <a:ext cx="6401993" cy="860400"/>
          </a:xfrm>
        </p:spPr>
        <p:txBody>
          <a:bodyPr anchor="t">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4968CD-A024-47B7-B007-9D46D85A6EAE}" type="datetime1">
              <a:rPr lang="en-US" smtClean="0"/>
              <a:t>4/20/2021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26044207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60" y="685800"/>
            <a:ext cx="6858000" cy="2743200"/>
          </a:xfrm>
        </p:spPr>
        <p:txBody>
          <a:bodyPr anchor="ctr">
            <a:normAutofit/>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13159" y="3928534"/>
            <a:ext cx="6400801" cy="1049866"/>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13159" y="4978400"/>
            <a:ext cx="6400801" cy="101600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54081F-3966-44E0-A70C-D87EBD700FFD}" type="datetime1">
              <a:rPr lang="en-US" smtClean="0"/>
              <a:t>4/20/2021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FAE37B-1671-4636-8D69-01B548297BAF}" type="slidenum">
              <a:rPr lang="en-GB" smtClean="0"/>
              <a:t>‹#›</a:t>
            </a:fld>
            <a:endParaRPr lang="en-GB"/>
          </a:p>
        </p:txBody>
      </p:sp>
      <p:sp>
        <p:nvSpPr>
          <p:cNvPr id="11" name="TextBox 10"/>
          <p:cNvSpPr txBox="1"/>
          <p:nvPr/>
        </p:nvSpPr>
        <p:spPr>
          <a:xfrm>
            <a:off x="398859" y="812222"/>
            <a:ext cx="457200" cy="5847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2" name="TextBox 11"/>
          <p:cNvSpPr txBox="1"/>
          <p:nvPr/>
        </p:nvSpPr>
        <p:spPr>
          <a:xfrm>
            <a:off x="7714059" y="2768601"/>
            <a:ext cx="457200" cy="5847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14495703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13159" y="3928534"/>
            <a:ext cx="6400800" cy="838200"/>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13159" y="4766733"/>
            <a:ext cx="6400801" cy="1227667"/>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357A8A-20C1-446E-86B1-443C039B9EEB}" type="datetime1">
              <a:rPr lang="en-US" smtClean="0"/>
              <a:t>4/20/2021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35070943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6F03AC-A43F-4436-9A6E-178A454101B1}" type="datetime1">
              <a:rPr lang="en-US" smtClean="0"/>
              <a:t>4/20/2021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9992250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909" y="685800"/>
            <a:ext cx="154305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4350" y="685800"/>
            <a:ext cx="58674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CBF036-EEAD-4F69-A947-C8707DB1F2A7}" type="datetime1">
              <a:rPr lang="en-US" smtClean="0"/>
              <a:t>4/20/2021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23203178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7" name="Rectangle 6"/>
          <p:cNvSpPr/>
          <p:nvPr userDrawn="1"/>
        </p:nvSpPr>
        <p:spPr>
          <a:xfrm flipH="1">
            <a:off x="0" y="-1"/>
            <a:ext cx="9144000" cy="6858001"/>
          </a:xfrm>
          <a:prstGeom prst="rect">
            <a:avLst/>
          </a:prstGeom>
          <a:blipFill>
            <a:blip r:embed="rId2"/>
            <a:srcRect/>
            <a:stretch>
              <a:fillRect t="-45" b="-4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Rectangle 8"/>
          <p:cNvSpPr/>
          <p:nvPr userDrawn="1"/>
        </p:nvSpPr>
        <p:spPr>
          <a:xfrm>
            <a:off x="0" y="-2"/>
            <a:ext cx="9144000" cy="6858001"/>
          </a:xfrm>
          <a:prstGeom prst="rect">
            <a:avLst/>
          </a:prstGeom>
          <a:gradFill flip="none" rotWithShape="1">
            <a:gsLst>
              <a:gs pos="50000">
                <a:srgbClr val="0E6394">
                  <a:alpha val="45000"/>
                </a:srgbClr>
              </a:gs>
              <a:gs pos="17000">
                <a:schemeClr val="tx2">
                  <a:alpha val="45000"/>
                </a:schemeClr>
              </a:gs>
              <a:gs pos="100000">
                <a:schemeClr val="accent2">
                  <a:alpha val="4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ctrTitle"/>
          </p:nvPr>
        </p:nvSpPr>
        <p:spPr>
          <a:xfrm>
            <a:off x="2562225" y="1742900"/>
            <a:ext cx="4019550" cy="2387600"/>
          </a:xfrm>
        </p:spPr>
        <p:txBody>
          <a:bodyPr anchor="ctr">
            <a:normAutofit/>
          </a:bodyPr>
          <a:lstStyle>
            <a:lvl1pPr algn="ctr">
              <a:lnSpc>
                <a:spcPct val="100000"/>
              </a:lnSpc>
              <a:defRPr sz="4050" b="1">
                <a:solidFill>
                  <a:schemeClr val="bg1"/>
                </a:solidFill>
              </a:defRPr>
            </a:lvl1pPr>
          </a:lstStyle>
          <a:p>
            <a:r>
              <a:rPr lang="en-US"/>
              <a:t>Click to edit Master title style</a:t>
            </a:r>
            <a:endParaRPr lang="en-GB" dirty="0"/>
          </a:p>
        </p:txBody>
      </p:sp>
      <p:sp>
        <p:nvSpPr>
          <p:cNvPr id="6" name="Text Placeholder 5"/>
          <p:cNvSpPr>
            <a:spLocks noGrp="1"/>
          </p:cNvSpPr>
          <p:nvPr>
            <p:ph type="body" sz="quarter" idx="10" hasCustomPrompt="1"/>
          </p:nvPr>
        </p:nvSpPr>
        <p:spPr>
          <a:xfrm>
            <a:off x="2562298" y="4161276"/>
            <a:ext cx="4019405" cy="1079795"/>
          </a:xfrm>
          <a:prstGeom prst="rect">
            <a:avLst/>
          </a:prstGeom>
        </p:spPr>
        <p:txBody>
          <a:bodyPr anchor="ctr">
            <a:normAutofit/>
          </a:bodyPr>
          <a:lstStyle>
            <a:lvl1pPr marL="0" indent="0" algn="ctr">
              <a:buNone/>
              <a:defRPr sz="2100" b="1" baseline="0">
                <a:solidFill>
                  <a:schemeClr val="bg1"/>
                </a:solidFill>
                <a:latin typeface="+mj-lt"/>
              </a:defRPr>
            </a:lvl1pPr>
          </a:lstStyle>
          <a:p>
            <a:pPr lvl="0"/>
            <a:r>
              <a:rPr lang="en-GB" dirty="0"/>
              <a:t>Insert Text</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2095409" cy="1030941"/>
          </a:xfrm>
          <a:prstGeom prst="rect">
            <a:avLst/>
          </a:prstGeom>
        </p:spPr>
      </p:pic>
      <p:sp>
        <p:nvSpPr>
          <p:cNvPr id="8" name="Rectangle 7"/>
          <p:cNvSpPr/>
          <p:nvPr userDrawn="1"/>
        </p:nvSpPr>
        <p:spPr>
          <a:xfrm>
            <a:off x="2547000" y="729000"/>
            <a:ext cx="4050000" cy="54000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800" b="1" dirty="0">
              <a:latin typeface="+mj-lt"/>
            </a:endParaRPr>
          </a:p>
        </p:txBody>
      </p:sp>
    </p:spTree>
    <p:extLst>
      <p:ext uri="{BB962C8B-B14F-4D97-AF65-F5344CB8AC3E}">
        <p14:creationId xmlns:p14="http://schemas.microsoft.com/office/powerpoint/2010/main" val="325252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Joint Client Slide">
    <p:spTree>
      <p:nvGrpSpPr>
        <p:cNvPr id="1" name=""/>
        <p:cNvGrpSpPr/>
        <p:nvPr/>
      </p:nvGrpSpPr>
      <p:grpSpPr>
        <a:xfrm>
          <a:off x="0" y="0"/>
          <a:ext cx="0" cy="0"/>
          <a:chOff x="0" y="0"/>
          <a:chExt cx="0" cy="0"/>
        </a:xfrm>
      </p:grpSpPr>
      <p:sp>
        <p:nvSpPr>
          <p:cNvPr id="7" name="Rectangle 6"/>
          <p:cNvSpPr/>
          <p:nvPr userDrawn="1"/>
        </p:nvSpPr>
        <p:spPr>
          <a:xfrm flipH="1">
            <a:off x="0" y="-1"/>
            <a:ext cx="9144000" cy="6858001"/>
          </a:xfrm>
          <a:prstGeom prst="rect">
            <a:avLst/>
          </a:prstGeom>
          <a:blipFill>
            <a:blip r:embed="rId2"/>
            <a:srcRect/>
            <a:stretch>
              <a:fillRect t="-45" b="-4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Rectangle 8"/>
          <p:cNvSpPr/>
          <p:nvPr userDrawn="1"/>
        </p:nvSpPr>
        <p:spPr>
          <a:xfrm>
            <a:off x="0" y="0"/>
            <a:ext cx="9144000" cy="6858000"/>
          </a:xfrm>
          <a:prstGeom prst="rect">
            <a:avLst/>
          </a:prstGeom>
          <a:gradFill flip="none" rotWithShape="1">
            <a:gsLst>
              <a:gs pos="50000">
                <a:srgbClr val="0E6394">
                  <a:alpha val="45000"/>
                </a:srgbClr>
              </a:gs>
              <a:gs pos="17000">
                <a:schemeClr val="tx2">
                  <a:alpha val="45000"/>
                </a:schemeClr>
              </a:gs>
              <a:gs pos="100000">
                <a:schemeClr val="accent2">
                  <a:alpha val="4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ctrTitle"/>
          </p:nvPr>
        </p:nvSpPr>
        <p:spPr>
          <a:xfrm>
            <a:off x="2547000" y="1742900"/>
            <a:ext cx="4050000" cy="2387600"/>
          </a:xfrm>
        </p:spPr>
        <p:txBody>
          <a:bodyPr anchor="ctr">
            <a:normAutofit/>
          </a:bodyPr>
          <a:lstStyle>
            <a:lvl1pPr algn="ctr">
              <a:lnSpc>
                <a:spcPct val="100000"/>
              </a:lnSpc>
              <a:defRPr sz="4050" b="1">
                <a:solidFill>
                  <a:schemeClr val="bg1"/>
                </a:solidFill>
              </a:defRPr>
            </a:lvl1pPr>
          </a:lstStyle>
          <a:p>
            <a:r>
              <a:rPr lang="en-US"/>
              <a:t>Click to edit Master title style</a:t>
            </a:r>
            <a:endParaRPr lang="en-GB" dirty="0"/>
          </a:p>
        </p:txBody>
      </p:sp>
      <p:sp>
        <p:nvSpPr>
          <p:cNvPr id="6" name="Text Placeholder 5"/>
          <p:cNvSpPr>
            <a:spLocks noGrp="1"/>
          </p:cNvSpPr>
          <p:nvPr>
            <p:ph type="body" sz="quarter" idx="10" hasCustomPrompt="1"/>
          </p:nvPr>
        </p:nvSpPr>
        <p:spPr>
          <a:xfrm>
            <a:off x="2547075" y="4161276"/>
            <a:ext cx="4049852" cy="1079795"/>
          </a:xfrm>
          <a:prstGeom prst="rect">
            <a:avLst/>
          </a:prstGeom>
        </p:spPr>
        <p:txBody>
          <a:bodyPr anchor="ctr">
            <a:normAutofit/>
          </a:bodyPr>
          <a:lstStyle>
            <a:lvl1pPr marL="0" indent="0" algn="ctr">
              <a:buNone/>
              <a:defRPr sz="2100" b="1" baseline="0">
                <a:solidFill>
                  <a:schemeClr val="bg1"/>
                </a:solidFill>
                <a:latin typeface="+mj-lt"/>
              </a:defRPr>
            </a:lvl1pPr>
          </a:lstStyle>
          <a:p>
            <a:pPr lvl="0"/>
            <a:r>
              <a:rPr lang="en-GB" dirty="0"/>
              <a:t>Insert Text</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2095409" cy="1030941"/>
          </a:xfrm>
          <a:prstGeom prst="rect">
            <a:avLst/>
          </a:prstGeom>
        </p:spPr>
      </p:pic>
      <p:sp>
        <p:nvSpPr>
          <p:cNvPr id="10" name="Rectangle 9"/>
          <p:cNvSpPr/>
          <p:nvPr userDrawn="1"/>
        </p:nvSpPr>
        <p:spPr>
          <a:xfrm>
            <a:off x="2547000" y="729000"/>
            <a:ext cx="4050000" cy="54000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800" b="1" dirty="0">
              <a:latin typeface="+mj-lt"/>
            </a:endParaRPr>
          </a:p>
        </p:txBody>
      </p:sp>
    </p:spTree>
    <p:extLst>
      <p:ext uri="{BB962C8B-B14F-4D97-AF65-F5344CB8AC3E}">
        <p14:creationId xmlns:p14="http://schemas.microsoft.com/office/powerpoint/2010/main" val="48971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gradFill flip="none" rotWithShape="1">
            <a:gsLst>
              <a:gs pos="37000">
                <a:schemeClr val="accent4"/>
              </a:gs>
              <a:gs pos="7000">
                <a:schemeClr val="accent4"/>
              </a:gs>
              <a:gs pos="63000">
                <a:schemeClr val="accent2"/>
              </a:gs>
              <a:gs pos="100000">
                <a:schemeClr val="accent3"/>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Rectangle 9"/>
          <p:cNvSpPr/>
          <p:nvPr userDrawn="1"/>
        </p:nvSpPr>
        <p:spPr>
          <a:xfrm flipH="1">
            <a:off x="0" y="0"/>
            <a:ext cx="9142809" cy="6858000"/>
          </a:xfrm>
          <a:prstGeom prst="rect">
            <a:avLst/>
          </a:prstGeom>
          <a:blipFill dpi="0" rotWithShape="1">
            <a:blip r:embed="rId2">
              <a:alphaModFix amt="40000"/>
            </a:blip>
            <a:srcRect/>
            <a:stretch>
              <a:fillRect l="-20940" t="-1372" b="-2288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b="1" dirty="0">
              <a:latin typeface="+mj-lt"/>
            </a:endParaRPr>
          </a:p>
        </p:txBody>
      </p:sp>
      <p:sp>
        <p:nvSpPr>
          <p:cNvPr id="2" name="Title 1"/>
          <p:cNvSpPr>
            <a:spLocks noGrp="1"/>
          </p:cNvSpPr>
          <p:nvPr>
            <p:ph type="ctrTitle"/>
          </p:nvPr>
        </p:nvSpPr>
        <p:spPr>
          <a:xfrm>
            <a:off x="3353908" y="2409650"/>
            <a:ext cx="5447192" cy="2387600"/>
          </a:xfrm>
        </p:spPr>
        <p:txBody>
          <a:bodyPr anchor="ctr">
            <a:noAutofit/>
          </a:bodyPr>
          <a:lstStyle>
            <a:lvl1pPr algn="r">
              <a:lnSpc>
                <a:spcPct val="100000"/>
              </a:lnSpc>
              <a:defRPr sz="6000" b="1">
                <a:solidFill>
                  <a:schemeClr val="bg1"/>
                </a:solidFill>
              </a:defRPr>
            </a:lvl1pPr>
          </a:lstStyle>
          <a:p>
            <a:r>
              <a:rPr lang="en-US"/>
              <a:t>Click to edit Master title style</a:t>
            </a:r>
            <a:endParaRPr lang="en-GB" dirty="0"/>
          </a:p>
        </p:txBody>
      </p:sp>
      <p:sp>
        <p:nvSpPr>
          <p:cNvPr id="6" name="Text Placeholder 5"/>
          <p:cNvSpPr>
            <a:spLocks noGrp="1"/>
          </p:cNvSpPr>
          <p:nvPr>
            <p:ph type="body" sz="quarter" idx="10" hasCustomPrompt="1"/>
          </p:nvPr>
        </p:nvSpPr>
        <p:spPr>
          <a:xfrm>
            <a:off x="157163" y="5562601"/>
            <a:ext cx="8643822" cy="947797"/>
          </a:xfrm>
          <a:prstGeom prst="rect">
            <a:avLst/>
          </a:prstGeom>
        </p:spPr>
        <p:txBody>
          <a:bodyPr anchor="ctr">
            <a:normAutofit/>
          </a:bodyPr>
          <a:lstStyle>
            <a:lvl1pPr marL="0" indent="0" algn="r">
              <a:buNone/>
              <a:defRPr sz="2700" b="0" baseline="0">
                <a:solidFill>
                  <a:schemeClr val="bg1"/>
                </a:solidFill>
                <a:latin typeface="+mn-lt"/>
              </a:defRPr>
            </a:lvl1pPr>
          </a:lstStyle>
          <a:p>
            <a:pPr lvl="0"/>
            <a:r>
              <a:rPr lang="en-GB" dirty="0"/>
              <a:t>Insert Text</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2095409" cy="1030941"/>
          </a:xfrm>
          <a:prstGeom prst="rect">
            <a:avLst/>
          </a:prstGeom>
        </p:spPr>
      </p:pic>
    </p:spTree>
    <p:extLst>
      <p:ext uri="{BB962C8B-B14F-4D97-AF65-F5344CB8AC3E}">
        <p14:creationId xmlns:p14="http://schemas.microsoft.com/office/powerpoint/2010/main" val="1770662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52AC50-EB27-4337-9CA9-8B3703F8581A}" type="datetime1">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942DF8-3C87-4F86-A383-579B7DEE1A60}" type="slidenum">
              <a:rPr lang="en-US" smtClean="0"/>
              <a:t>‹#›</a:t>
            </a:fld>
            <a:endParaRPr lang="en-US"/>
          </a:p>
        </p:txBody>
      </p:sp>
    </p:spTree>
    <p:extLst>
      <p:ext uri="{BB962C8B-B14F-4D97-AF65-F5344CB8AC3E}">
        <p14:creationId xmlns:p14="http://schemas.microsoft.com/office/powerpoint/2010/main" val="997245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nimating TItle Bar">
    <p:spTree>
      <p:nvGrpSpPr>
        <p:cNvPr id="1" name=""/>
        <p:cNvGrpSpPr/>
        <p:nvPr/>
      </p:nvGrpSpPr>
      <p:grpSpPr>
        <a:xfrm>
          <a:off x="0" y="0"/>
          <a:ext cx="0" cy="0"/>
          <a:chOff x="0" y="0"/>
          <a:chExt cx="0" cy="0"/>
        </a:xfrm>
      </p:grpSpPr>
      <p:sp>
        <p:nvSpPr>
          <p:cNvPr id="7" name="Rectangle 6"/>
          <p:cNvSpPr/>
          <p:nvPr userDrawn="1"/>
        </p:nvSpPr>
        <p:spPr>
          <a:xfrm flipH="1" flipV="1">
            <a:off x="1503757" y="-2"/>
            <a:ext cx="7639046" cy="896472"/>
          </a:xfrm>
          <a:prstGeom prst="rect">
            <a:avLst/>
          </a:prstGeom>
          <a:gradFill flip="none" rotWithShape="1">
            <a:gsLst>
              <a:gs pos="50000">
                <a:srgbClr val="0E6394"/>
              </a:gs>
              <a:gs pos="17000">
                <a:schemeClr val="bg2"/>
              </a:gs>
              <a:gs pos="100000">
                <a:schemeClr val="accent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title"/>
          </p:nvPr>
        </p:nvSpPr>
        <p:spPr>
          <a:xfrm>
            <a:off x="1503759" y="98985"/>
            <a:ext cx="7639050" cy="698501"/>
          </a:xfrm>
        </p:spPr>
        <p:txBody>
          <a:bodyPr>
            <a:normAutofit/>
          </a:bodyPr>
          <a:lstStyle>
            <a:lvl1pPr>
              <a:defRPr sz="1800" b="1">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105874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extLst>
    <p:ext uri="{DCECCB84-F9BA-43D5-87BE-67443E8EF086}">
      <p15:sldGuideLst xmlns:p15="http://schemas.microsoft.com/office/powerpoint/2012/main">
        <p15:guide id="2" pos="7">
          <p15:clr>
            <a:srgbClr val="FBAE40"/>
          </p15:clr>
        </p15:guide>
        <p15:guide id="3" pos="7537">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on-Animating TItle Bar">
    <p:spTree>
      <p:nvGrpSpPr>
        <p:cNvPr id="1" name=""/>
        <p:cNvGrpSpPr/>
        <p:nvPr/>
      </p:nvGrpSpPr>
      <p:grpSpPr>
        <a:xfrm>
          <a:off x="0" y="0"/>
          <a:ext cx="0" cy="0"/>
          <a:chOff x="0" y="0"/>
          <a:chExt cx="0" cy="0"/>
        </a:xfrm>
      </p:grpSpPr>
      <p:sp>
        <p:nvSpPr>
          <p:cNvPr id="7" name="Rectangle 6"/>
          <p:cNvSpPr/>
          <p:nvPr userDrawn="1"/>
        </p:nvSpPr>
        <p:spPr>
          <a:xfrm flipH="1" flipV="1">
            <a:off x="1503758" y="-1"/>
            <a:ext cx="7639046" cy="896471"/>
          </a:xfrm>
          <a:prstGeom prst="rect">
            <a:avLst/>
          </a:prstGeom>
          <a:gradFill flip="none" rotWithShape="1">
            <a:gsLst>
              <a:gs pos="50000">
                <a:srgbClr val="0E6394"/>
              </a:gs>
              <a:gs pos="17000">
                <a:schemeClr val="bg2"/>
              </a:gs>
              <a:gs pos="100000">
                <a:schemeClr val="accent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title"/>
          </p:nvPr>
        </p:nvSpPr>
        <p:spPr>
          <a:xfrm>
            <a:off x="1503759" y="98985"/>
            <a:ext cx="7639050" cy="698501"/>
          </a:xfrm>
        </p:spPr>
        <p:txBody>
          <a:bodyPr>
            <a:normAutofit/>
          </a:bodyPr>
          <a:lstStyle>
            <a:lvl1pPr>
              <a:defRPr sz="1800" b="1">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277414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7537">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 Beacons of Excellence">
    <p:spTree>
      <p:nvGrpSpPr>
        <p:cNvPr id="1" name=""/>
        <p:cNvGrpSpPr/>
        <p:nvPr/>
      </p:nvGrpSpPr>
      <p:grpSpPr>
        <a:xfrm>
          <a:off x="0" y="0"/>
          <a:ext cx="0" cy="0"/>
          <a:chOff x="0" y="0"/>
          <a:chExt cx="0" cy="0"/>
        </a:xfrm>
      </p:grpSpPr>
      <p:sp>
        <p:nvSpPr>
          <p:cNvPr id="7" name="Rectangle 6"/>
          <p:cNvSpPr/>
          <p:nvPr userDrawn="1"/>
        </p:nvSpPr>
        <p:spPr>
          <a:xfrm flipH="1" flipV="1">
            <a:off x="0" y="-1"/>
            <a:ext cx="9144000" cy="6857999"/>
          </a:xfrm>
          <a:prstGeom prst="rect">
            <a:avLst/>
          </a:prstGeom>
          <a:gradFill flip="none" rotWithShape="1">
            <a:gsLst>
              <a:gs pos="50000">
                <a:srgbClr val="0E6394"/>
              </a:gs>
              <a:gs pos="17000">
                <a:srgbClr val="009BBD"/>
              </a:gs>
              <a:gs pos="100000">
                <a:srgbClr val="1B2A6B"/>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26303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2C605B-1682-4C74-81FA-9961F70B93D7}" type="datetime1">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39106894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7187B0-2151-41D8-9929-49B8E637F16D}" type="datetime1">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9886709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480436-6CE0-46A6-9762-3B0373F4E6D0}" type="datetime1">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28184227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84F895-3B6E-464E-8484-C2C8BC948871}" type="datetime1">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33200653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9E900D-7D38-488F-89AA-1259FB0AC822}" type="datetime1">
              <a:rPr lang="en-US" smtClean="0"/>
              <a:t>4/20/2021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9047109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BBA8E1-E678-4FAF-9B89-404CB01DB964}" type="datetime1">
              <a:rPr lang="en-US" smtClean="0"/>
              <a:t>4/20/2021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8341665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DB2D76-E395-4DDF-9FCC-A11857A93B03}" type="datetime1">
              <a:rPr lang="en-US" smtClean="0"/>
              <a:t>4/20/2021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2221515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3FA66E-087F-4924-868D-35F78B74A39F}" type="datetime1">
              <a:rPr lang="en-US" smtClean="0"/>
              <a:t>4/20/2021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942DF8-3C87-4F86-A383-579B7DEE1A60}" type="slidenum">
              <a:rPr lang="en-US" smtClean="0"/>
              <a:t>‹#›</a:t>
            </a:fld>
            <a:endParaRPr lang="en-US"/>
          </a:p>
        </p:txBody>
      </p:sp>
    </p:spTree>
    <p:extLst>
      <p:ext uri="{BB962C8B-B14F-4D97-AF65-F5344CB8AC3E}">
        <p14:creationId xmlns:p14="http://schemas.microsoft.com/office/powerpoint/2010/main" val="11533410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CAEC867-6B96-41E0-9E8B-F20B38324588}" type="datetime1">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20004083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66FFFE-DDF6-49CE-9403-ED1C14AC2478}" type="datetime1">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705314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E851AF-8AA8-488D-BB8F-8599D586EDB2}" type="datetime1">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37251636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111860-248E-4CCD-881F-E69050CB4AB7}" type="datetime1">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16366879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77101-90C4-43B9-82FC-77D188F21F8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5932A91-6133-488C-8172-4311286D47C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B703D23-B4CD-4EA6-B45A-65B9A366792F}"/>
              </a:ext>
            </a:extLst>
          </p:cNvPr>
          <p:cNvSpPr>
            <a:spLocks noGrp="1"/>
          </p:cNvSpPr>
          <p:nvPr>
            <p:ph type="dt" sz="half" idx="10"/>
          </p:nvPr>
        </p:nvSpPr>
        <p:spPr/>
        <p:txBody>
          <a:bodyPr/>
          <a:lstStyle/>
          <a:p>
            <a:fld id="{D6CD4A6A-30D5-419C-8475-9B0F91E11AC7}" type="datetime1">
              <a:rPr lang="en-US" smtClean="0"/>
              <a:t>4/20/2021</a:t>
            </a:fld>
            <a:endParaRPr lang="en-US"/>
          </a:p>
        </p:txBody>
      </p:sp>
      <p:sp>
        <p:nvSpPr>
          <p:cNvPr id="5" name="Footer Placeholder 4">
            <a:extLst>
              <a:ext uri="{FF2B5EF4-FFF2-40B4-BE49-F238E27FC236}">
                <a16:creationId xmlns:a16="http://schemas.microsoft.com/office/drawing/2014/main" id="{58FA6CB5-A12B-480E-AB14-C9CDF22BE2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5D172F-50CC-451F-9179-8CAC833A01E8}"/>
              </a:ext>
            </a:extLst>
          </p:cNvPr>
          <p:cNvSpPr>
            <a:spLocks noGrp="1"/>
          </p:cNvSpPr>
          <p:nvPr>
            <p:ph type="sldNum" sz="quarter" idx="12"/>
          </p:nvPr>
        </p:nvSpPr>
        <p:spPr/>
        <p:txBody>
          <a:bodyPr/>
          <a:lstStyle/>
          <a:p>
            <a:fld id="{90663522-4BF0-4244-A37D-A3438274E18C}" type="slidenum">
              <a:rPr lang="en-US" smtClean="0"/>
              <a:t>‹#›</a:t>
            </a:fld>
            <a:endParaRPr lang="en-US"/>
          </a:p>
        </p:txBody>
      </p:sp>
    </p:spTree>
    <p:extLst>
      <p:ext uri="{BB962C8B-B14F-4D97-AF65-F5344CB8AC3E}">
        <p14:creationId xmlns:p14="http://schemas.microsoft.com/office/powerpoint/2010/main" val="41327030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3A54D-A603-4648-88C7-7D9C7ACF6F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43AA9E-918E-4ACA-9A6E-6F92C4E69E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227EE2-A66A-411B-A6E8-8F443F1BBFC9}"/>
              </a:ext>
            </a:extLst>
          </p:cNvPr>
          <p:cNvSpPr>
            <a:spLocks noGrp="1"/>
          </p:cNvSpPr>
          <p:nvPr>
            <p:ph type="dt" sz="half" idx="10"/>
          </p:nvPr>
        </p:nvSpPr>
        <p:spPr/>
        <p:txBody>
          <a:bodyPr/>
          <a:lstStyle/>
          <a:p>
            <a:fld id="{92685954-3334-417F-8438-DF40FA98CA58}" type="datetime1">
              <a:rPr lang="en-US" smtClean="0"/>
              <a:t>4/20/2021</a:t>
            </a:fld>
            <a:endParaRPr lang="en-US"/>
          </a:p>
        </p:txBody>
      </p:sp>
      <p:sp>
        <p:nvSpPr>
          <p:cNvPr id="5" name="Footer Placeholder 4">
            <a:extLst>
              <a:ext uri="{FF2B5EF4-FFF2-40B4-BE49-F238E27FC236}">
                <a16:creationId xmlns:a16="http://schemas.microsoft.com/office/drawing/2014/main" id="{61941168-9D18-4BDC-A8E8-F49D3B370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28DE74-C88D-4E90-B7ED-2458BF129871}"/>
              </a:ext>
            </a:extLst>
          </p:cNvPr>
          <p:cNvSpPr>
            <a:spLocks noGrp="1"/>
          </p:cNvSpPr>
          <p:nvPr>
            <p:ph type="sldNum" sz="quarter" idx="12"/>
          </p:nvPr>
        </p:nvSpPr>
        <p:spPr/>
        <p:txBody>
          <a:bodyPr/>
          <a:lstStyle/>
          <a:p>
            <a:fld id="{90663522-4BF0-4244-A37D-A3438274E18C}" type="slidenum">
              <a:rPr lang="en-US" smtClean="0"/>
              <a:t>‹#›</a:t>
            </a:fld>
            <a:endParaRPr lang="en-US"/>
          </a:p>
        </p:txBody>
      </p:sp>
    </p:spTree>
    <p:extLst>
      <p:ext uri="{BB962C8B-B14F-4D97-AF65-F5344CB8AC3E}">
        <p14:creationId xmlns:p14="http://schemas.microsoft.com/office/powerpoint/2010/main" val="28223561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BE47E-235B-4966-B365-48F4E0FE461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31EF599-96B4-4AE2-9232-9EB5D3D3A3F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B55DE5-0A18-42BB-AA23-7BD79ADEBCC3}"/>
              </a:ext>
            </a:extLst>
          </p:cNvPr>
          <p:cNvSpPr>
            <a:spLocks noGrp="1"/>
          </p:cNvSpPr>
          <p:nvPr>
            <p:ph type="dt" sz="half" idx="10"/>
          </p:nvPr>
        </p:nvSpPr>
        <p:spPr/>
        <p:txBody>
          <a:bodyPr/>
          <a:lstStyle/>
          <a:p>
            <a:fld id="{BC41FCCE-CD61-4330-BE32-C60152D9FDA0}" type="datetime1">
              <a:rPr lang="en-US" smtClean="0"/>
              <a:t>4/20/2021</a:t>
            </a:fld>
            <a:endParaRPr lang="en-US"/>
          </a:p>
        </p:txBody>
      </p:sp>
      <p:sp>
        <p:nvSpPr>
          <p:cNvPr id="5" name="Footer Placeholder 4">
            <a:extLst>
              <a:ext uri="{FF2B5EF4-FFF2-40B4-BE49-F238E27FC236}">
                <a16:creationId xmlns:a16="http://schemas.microsoft.com/office/drawing/2014/main" id="{FC56D781-0C7C-4C61-B62D-6CB16FF2AE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E6662C-1301-4611-94ED-49792F3EC8A4}"/>
              </a:ext>
            </a:extLst>
          </p:cNvPr>
          <p:cNvSpPr>
            <a:spLocks noGrp="1"/>
          </p:cNvSpPr>
          <p:nvPr>
            <p:ph type="sldNum" sz="quarter" idx="12"/>
          </p:nvPr>
        </p:nvSpPr>
        <p:spPr/>
        <p:txBody>
          <a:bodyPr/>
          <a:lstStyle/>
          <a:p>
            <a:fld id="{90663522-4BF0-4244-A37D-A3438274E18C}" type="slidenum">
              <a:rPr lang="en-US" smtClean="0"/>
              <a:t>‹#›</a:t>
            </a:fld>
            <a:endParaRPr lang="en-US"/>
          </a:p>
        </p:txBody>
      </p:sp>
    </p:spTree>
    <p:extLst>
      <p:ext uri="{BB962C8B-B14F-4D97-AF65-F5344CB8AC3E}">
        <p14:creationId xmlns:p14="http://schemas.microsoft.com/office/powerpoint/2010/main" val="1593030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64394-CFE0-483D-BC3E-F034D58AD0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043029-72D0-44F5-A05B-2E3DBB2A0FA3}"/>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7910AC-B422-4C50-8F09-30C689006EC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611FD5-3AE7-4ED3-8E70-6A5995C2E120}"/>
              </a:ext>
            </a:extLst>
          </p:cNvPr>
          <p:cNvSpPr>
            <a:spLocks noGrp="1"/>
          </p:cNvSpPr>
          <p:nvPr>
            <p:ph type="dt" sz="half" idx="10"/>
          </p:nvPr>
        </p:nvSpPr>
        <p:spPr/>
        <p:txBody>
          <a:bodyPr/>
          <a:lstStyle/>
          <a:p>
            <a:fld id="{9347538A-0DCD-4B0A-AB65-8961F89AFA65}" type="datetime1">
              <a:rPr lang="en-US" smtClean="0"/>
              <a:t>4/20/2021</a:t>
            </a:fld>
            <a:endParaRPr lang="en-US"/>
          </a:p>
        </p:txBody>
      </p:sp>
      <p:sp>
        <p:nvSpPr>
          <p:cNvPr id="6" name="Footer Placeholder 5">
            <a:extLst>
              <a:ext uri="{FF2B5EF4-FFF2-40B4-BE49-F238E27FC236}">
                <a16:creationId xmlns:a16="http://schemas.microsoft.com/office/drawing/2014/main" id="{4EF19118-4051-45DB-9F4E-85D0D0ED66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5A3CC5-24CC-4E5F-ACD6-C00180728A82}"/>
              </a:ext>
            </a:extLst>
          </p:cNvPr>
          <p:cNvSpPr>
            <a:spLocks noGrp="1"/>
          </p:cNvSpPr>
          <p:nvPr>
            <p:ph type="sldNum" sz="quarter" idx="12"/>
          </p:nvPr>
        </p:nvSpPr>
        <p:spPr/>
        <p:txBody>
          <a:bodyPr/>
          <a:lstStyle/>
          <a:p>
            <a:fld id="{90663522-4BF0-4244-A37D-A3438274E18C}" type="slidenum">
              <a:rPr lang="en-US" smtClean="0"/>
              <a:t>‹#›</a:t>
            </a:fld>
            <a:endParaRPr lang="en-US"/>
          </a:p>
        </p:txBody>
      </p:sp>
    </p:spTree>
    <p:extLst>
      <p:ext uri="{BB962C8B-B14F-4D97-AF65-F5344CB8AC3E}">
        <p14:creationId xmlns:p14="http://schemas.microsoft.com/office/powerpoint/2010/main" val="9058974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6619C-2999-4444-AE32-00207DF653D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5830A5-93BF-4FC7-8D53-93A281C9213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D4F25F9-A65C-4157-A309-DADAF77B7BB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41A04C-E3BB-42C2-B7EF-7BDB5129939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5655A86-0F93-49A7-8CAF-01EB45A2E22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49D639-D169-4C84-8FD5-9C642E1884D0}"/>
              </a:ext>
            </a:extLst>
          </p:cNvPr>
          <p:cNvSpPr>
            <a:spLocks noGrp="1"/>
          </p:cNvSpPr>
          <p:nvPr>
            <p:ph type="dt" sz="half" idx="10"/>
          </p:nvPr>
        </p:nvSpPr>
        <p:spPr/>
        <p:txBody>
          <a:bodyPr/>
          <a:lstStyle/>
          <a:p>
            <a:fld id="{EF0C48A4-0B90-4207-81A6-EB16E928EE64}" type="datetime1">
              <a:rPr lang="en-US" smtClean="0"/>
              <a:t>4/20/2021</a:t>
            </a:fld>
            <a:endParaRPr lang="en-US"/>
          </a:p>
        </p:txBody>
      </p:sp>
      <p:sp>
        <p:nvSpPr>
          <p:cNvPr id="8" name="Footer Placeholder 7">
            <a:extLst>
              <a:ext uri="{FF2B5EF4-FFF2-40B4-BE49-F238E27FC236}">
                <a16:creationId xmlns:a16="http://schemas.microsoft.com/office/drawing/2014/main" id="{B8D58A47-1CDA-4498-896E-57060A9B38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29A0F4-1123-49B7-82F5-5A59F1C9941F}"/>
              </a:ext>
            </a:extLst>
          </p:cNvPr>
          <p:cNvSpPr>
            <a:spLocks noGrp="1"/>
          </p:cNvSpPr>
          <p:nvPr>
            <p:ph type="sldNum" sz="quarter" idx="12"/>
          </p:nvPr>
        </p:nvSpPr>
        <p:spPr/>
        <p:txBody>
          <a:bodyPr/>
          <a:lstStyle/>
          <a:p>
            <a:fld id="{90663522-4BF0-4244-A37D-A3438274E18C}" type="slidenum">
              <a:rPr lang="en-US" smtClean="0"/>
              <a:t>‹#›</a:t>
            </a:fld>
            <a:endParaRPr lang="en-US"/>
          </a:p>
        </p:txBody>
      </p:sp>
    </p:spTree>
    <p:extLst>
      <p:ext uri="{BB962C8B-B14F-4D97-AF65-F5344CB8AC3E}">
        <p14:creationId xmlns:p14="http://schemas.microsoft.com/office/powerpoint/2010/main" val="20462851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F0BED-12A1-4762-9047-9D7FF38075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25DF59-3961-47B0-A3F2-CAB0E02029BD}"/>
              </a:ext>
            </a:extLst>
          </p:cNvPr>
          <p:cNvSpPr>
            <a:spLocks noGrp="1"/>
          </p:cNvSpPr>
          <p:nvPr>
            <p:ph type="dt" sz="half" idx="10"/>
          </p:nvPr>
        </p:nvSpPr>
        <p:spPr/>
        <p:txBody>
          <a:bodyPr/>
          <a:lstStyle/>
          <a:p>
            <a:fld id="{B52CA243-6091-410F-88B4-750BCF4BCD01}" type="datetime1">
              <a:rPr lang="en-US" smtClean="0"/>
              <a:t>4/20/2021</a:t>
            </a:fld>
            <a:endParaRPr lang="en-US"/>
          </a:p>
        </p:txBody>
      </p:sp>
      <p:sp>
        <p:nvSpPr>
          <p:cNvPr id="4" name="Footer Placeholder 3">
            <a:extLst>
              <a:ext uri="{FF2B5EF4-FFF2-40B4-BE49-F238E27FC236}">
                <a16:creationId xmlns:a16="http://schemas.microsoft.com/office/drawing/2014/main" id="{704FEF27-A283-426D-A1E2-F569823CDF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0FBB1E-F432-49A1-AB98-C298D74323ED}"/>
              </a:ext>
            </a:extLst>
          </p:cNvPr>
          <p:cNvSpPr>
            <a:spLocks noGrp="1"/>
          </p:cNvSpPr>
          <p:nvPr>
            <p:ph type="sldNum" sz="quarter" idx="12"/>
          </p:nvPr>
        </p:nvSpPr>
        <p:spPr/>
        <p:txBody>
          <a:bodyPr/>
          <a:lstStyle/>
          <a:p>
            <a:fld id="{90663522-4BF0-4244-A37D-A3438274E18C}" type="slidenum">
              <a:rPr lang="en-US" smtClean="0"/>
              <a:t>‹#›</a:t>
            </a:fld>
            <a:endParaRPr lang="en-US"/>
          </a:p>
        </p:txBody>
      </p:sp>
    </p:spTree>
    <p:extLst>
      <p:ext uri="{BB962C8B-B14F-4D97-AF65-F5344CB8AC3E}">
        <p14:creationId xmlns:p14="http://schemas.microsoft.com/office/powerpoint/2010/main" val="2940454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6A3DA9-92BD-4B44-947B-A5FBB9B468D8}" type="datetime1">
              <a:rPr lang="en-US" smtClean="0"/>
              <a:t>4/20/2021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942DF8-3C87-4F86-A383-579B7DEE1A60}" type="slidenum">
              <a:rPr lang="en-US" smtClean="0"/>
              <a:t>‹#›</a:t>
            </a:fld>
            <a:endParaRPr lang="en-US"/>
          </a:p>
        </p:txBody>
      </p:sp>
    </p:spTree>
    <p:extLst>
      <p:ext uri="{BB962C8B-B14F-4D97-AF65-F5344CB8AC3E}">
        <p14:creationId xmlns:p14="http://schemas.microsoft.com/office/powerpoint/2010/main" val="15233564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0EE9D3-5359-40A8-B740-430CFC635264}"/>
              </a:ext>
            </a:extLst>
          </p:cNvPr>
          <p:cNvSpPr>
            <a:spLocks noGrp="1"/>
          </p:cNvSpPr>
          <p:nvPr>
            <p:ph type="dt" sz="half" idx="10"/>
          </p:nvPr>
        </p:nvSpPr>
        <p:spPr/>
        <p:txBody>
          <a:bodyPr/>
          <a:lstStyle/>
          <a:p>
            <a:fld id="{2B04B707-9983-4E04-BB03-31A1FB6377F6}" type="datetime1">
              <a:rPr lang="en-US" smtClean="0"/>
              <a:t>4/20/2021</a:t>
            </a:fld>
            <a:endParaRPr lang="en-US"/>
          </a:p>
        </p:txBody>
      </p:sp>
      <p:sp>
        <p:nvSpPr>
          <p:cNvPr id="3" name="Footer Placeholder 2">
            <a:extLst>
              <a:ext uri="{FF2B5EF4-FFF2-40B4-BE49-F238E27FC236}">
                <a16:creationId xmlns:a16="http://schemas.microsoft.com/office/drawing/2014/main" id="{53EA10A6-F78D-4249-9AF7-7C8EA18710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62128B-B5C2-4F16-84C6-7A991F27A1FD}"/>
              </a:ext>
            </a:extLst>
          </p:cNvPr>
          <p:cNvSpPr>
            <a:spLocks noGrp="1"/>
          </p:cNvSpPr>
          <p:nvPr>
            <p:ph type="sldNum" sz="quarter" idx="12"/>
          </p:nvPr>
        </p:nvSpPr>
        <p:spPr/>
        <p:txBody>
          <a:bodyPr/>
          <a:lstStyle/>
          <a:p>
            <a:fld id="{90663522-4BF0-4244-A37D-A3438274E18C}" type="slidenum">
              <a:rPr lang="en-US" smtClean="0"/>
              <a:t>‹#›</a:t>
            </a:fld>
            <a:endParaRPr lang="en-US"/>
          </a:p>
        </p:txBody>
      </p:sp>
    </p:spTree>
    <p:extLst>
      <p:ext uri="{BB962C8B-B14F-4D97-AF65-F5344CB8AC3E}">
        <p14:creationId xmlns:p14="http://schemas.microsoft.com/office/powerpoint/2010/main" val="39860288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9B7E0-A6F9-4DEE-81F1-E583974186C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C7DCB2D-EE1F-45EA-8563-7E9DCC5CE08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3E89A4-22B4-414A-A616-81A26AB9A91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FFB58C2-5808-4E86-ABBD-EB25DC91AC34}"/>
              </a:ext>
            </a:extLst>
          </p:cNvPr>
          <p:cNvSpPr>
            <a:spLocks noGrp="1"/>
          </p:cNvSpPr>
          <p:nvPr>
            <p:ph type="dt" sz="half" idx="10"/>
          </p:nvPr>
        </p:nvSpPr>
        <p:spPr/>
        <p:txBody>
          <a:bodyPr/>
          <a:lstStyle/>
          <a:p>
            <a:fld id="{EA8C980A-0D91-4F12-BB02-7F78B8AF807D}" type="datetime1">
              <a:rPr lang="en-US" smtClean="0"/>
              <a:t>4/20/2021</a:t>
            </a:fld>
            <a:endParaRPr lang="en-US"/>
          </a:p>
        </p:txBody>
      </p:sp>
      <p:sp>
        <p:nvSpPr>
          <p:cNvPr id="6" name="Footer Placeholder 5">
            <a:extLst>
              <a:ext uri="{FF2B5EF4-FFF2-40B4-BE49-F238E27FC236}">
                <a16:creationId xmlns:a16="http://schemas.microsoft.com/office/drawing/2014/main" id="{664B37C2-7D7D-46CB-9F87-300D53E150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8808C0-DFFE-4563-884F-03398A0534F8}"/>
              </a:ext>
            </a:extLst>
          </p:cNvPr>
          <p:cNvSpPr>
            <a:spLocks noGrp="1"/>
          </p:cNvSpPr>
          <p:nvPr>
            <p:ph type="sldNum" sz="quarter" idx="12"/>
          </p:nvPr>
        </p:nvSpPr>
        <p:spPr/>
        <p:txBody>
          <a:bodyPr/>
          <a:lstStyle/>
          <a:p>
            <a:fld id="{90663522-4BF0-4244-A37D-A3438274E18C}" type="slidenum">
              <a:rPr lang="en-US" smtClean="0"/>
              <a:t>‹#›</a:t>
            </a:fld>
            <a:endParaRPr lang="en-US"/>
          </a:p>
        </p:txBody>
      </p:sp>
    </p:spTree>
    <p:extLst>
      <p:ext uri="{BB962C8B-B14F-4D97-AF65-F5344CB8AC3E}">
        <p14:creationId xmlns:p14="http://schemas.microsoft.com/office/powerpoint/2010/main" val="33771400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764D1-73A7-4F8F-9422-6D810B36FAB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53D1909-7591-4ADE-BD68-FB193851673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E1CA306-179C-4B19-92F5-F862277F302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F413A22-BE6F-42C6-AAB5-315AB1BD94D7}"/>
              </a:ext>
            </a:extLst>
          </p:cNvPr>
          <p:cNvSpPr>
            <a:spLocks noGrp="1"/>
          </p:cNvSpPr>
          <p:nvPr>
            <p:ph type="dt" sz="half" idx="10"/>
          </p:nvPr>
        </p:nvSpPr>
        <p:spPr/>
        <p:txBody>
          <a:bodyPr/>
          <a:lstStyle/>
          <a:p>
            <a:fld id="{693812B6-3007-481A-A34A-B7D8F2B34B4B}" type="datetime1">
              <a:rPr lang="en-US" smtClean="0"/>
              <a:t>4/20/2021</a:t>
            </a:fld>
            <a:endParaRPr lang="en-US"/>
          </a:p>
        </p:txBody>
      </p:sp>
      <p:sp>
        <p:nvSpPr>
          <p:cNvPr id="6" name="Footer Placeholder 5">
            <a:extLst>
              <a:ext uri="{FF2B5EF4-FFF2-40B4-BE49-F238E27FC236}">
                <a16:creationId xmlns:a16="http://schemas.microsoft.com/office/drawing/2014/main" id="{BA0A185B-F066-40CF-ADE8-B288703508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6DE597-F39D-4821-96B2-C8105995AF0B}"/>
              </a:ext>
            </a:extLst>
          </p:cNvPr>
          <p:cNvSpPr>
            <a:spLocks noGrp="1"/>
          </p:cNvSpPr>
          <p:nvPr>
            <p:ph type="sldNum" sz="quarter" idx="12"/>
          </p:nvPr>
        </p:nvSpPr>
        <p:spPr/>
        <p:txBody>
          <a:bodyPr/>
          <a:lstStyle/>
          <a:p>
            <a:fld id="{90663522-4BF0-4244-A37D-A3438274E18C}" type="slidenum">
              <a:rPr lang="en-US" smtClean="0"/>
              <a:t>‹#›</a:t>
            </a:fld>
            <a:endParaRPr lang="en-US"/>
          </a:p>
        </p:txBody>
      </p:sp>
    </p:spTree>
    <p:extLst>
      <p:ext uri="{BB962C8B-B14F-4D97-AF65-F5344CB8AC3E}">
        <p14:creationId xmlns:p14="http://schemas.microsoft.com/office/powerpoint/2010/main" val="5372263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78C4F-6CFF-48FF-995E-7BA5ED8221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15491F-C348-491F-9573-F5FC4D1C70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B678A3-108E-4428-A1FD-E5DDC1F3EC76}"/>
              </a:ext>
            </a:extLst>
          </p:cNvPr>
          <p:cNvSpPr>
            <a:spLocks noGrp="1"/>
          </p:cNvSpPr>
          <p:nvPr>
            <p:ph type="dt" sz="half" idx="10"/>
          </p:nvPr>
        </p:nvSpPr>
        <p:spPr/>
        <p:txBody>
          <a:bodyPr/>
          <a:lstStyle/>
          <a:p>
            <a:fld id="{0793A423-A111-4B7F-BC82-0B7886013A8C}" type="datetime1">
              <a:rPr lang="en-US" smtClean="0"/>
              <a:t>4/20/2021</a:t>
            </a:fld>
            <a:endParaRPr lang="en-US"/>
          </a:p>
        </p:txBody>
      </p:sp>
      <p:sp>
        <p:nvSpPr>
          <p:cNvPr id="5" name="Footer Placeholder 4">
            <a:extLst>
              <a:ext uri="{FF2B5EF4-FFF2-40B4-BE49-F238E27FC236}">
                <a16:creationId xmlns:a16="http://schemas.microsoft.com/office/drawing/2014/main" id="{AD53B914-0C92-4DEF-ABB5-697822D7A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AE794E-ACD6-4B28-AF0B-3FA2B29C412E}"/>
              </a:ext>
            </a:extLst>
          </p:cNvPr>
          <p:cNvSpPr>
            <a:spLocks noGrp="1"/>
          </p:cNvSpPr>
          <p:nvPr>
            <p:ph type="sldNum" sz="quarter" idx="12"/>
          </p:nvPr>
        </p:nvSpPr>
        <p:spPr/>
        <p:txBody>
          <a:bodyPr/>
          <a:lstStyle/>
          <a:p>
            <a:fld id="{90663522-4BF0-4244-A37D-A3438274E18C}" type="slidenum">
              <a:rPr lang="en-US" smtClean="0"/>
              <a:t>‹#›</a:t>
            </a:fld>
            <a:endParaRPr lang="en-US"/>
          </a:p>
        </p:txBody>
      </p:sp>
    </p:spTree>
    <p:extLst>
      <p:ext uri="{BB962C8B-B14F-4D97-AF65-F5344CB8AC3E}">
        <p14:creationId xmlns:p14="http://schemas.microsoft.com/office/powerpoint/2010/main" val="25227418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E2DDAD-16F1-4805-805C-09E9F1DD6C8E}"/>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1968F7-BEA9-47A8-BAC7-9521D37C002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1B0A2B-67A3-429B-B440-B074050728ED}"/>
              </a:ext>
            </a:extLst>
          </p:cNvPr>
          <p:cNvSpPr>
            <a:spLocks noGrp="1"/>
          </p:cNvSpPr>
          <p:nvPr>
            <p:ph type="dt" sz="half" idx="10"/>
          </p:nvPr>
        </p:nvSpPr>
        <p:spPr/>
        <p:txBody>
          <a:bodyPr/>
          <a:lstStyle/>
          <a:p>
            <a:fld id="{8B7B09EE-819B-41FA-8989-FF41F4A726B3}" type="datetime1">
              <a:rPr lang="en-US" smtClean="0"/>
              <a:t>4/20/2021</a:t>
            </a:fld>
            <a:endParaRPr lang="en-US"/>
          </a:p>
        </p:txBody>
      </p:sp>
      <p:sp>
        <p:nvSpPr>
          <p:cNvPr id="5" name="Footer Placeholder 4">
            <a:extLst>
              <a:ext uri="{FF2B5EF4-FFF2-40B4-BE49-F238E27FC236}">
                <a16:creationId xmlns:a16="http://schemas.microsoft.com/office/drawing/2014/main" id="{8C645484-D2F9-48A6-A872-DF673068B0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9F16F9-1354-4106-944A-353A19EA8D51}"/>
              </a:ext>
            </a:extLst>
          </p:cNvPr>
          <p:cNvSpPr>
            <a:spLocks noGrp="1"/>
          </p:cNvSpPr>
          <p:nvPr>
            <p:ph type="sldNum" sz="quarter" idx="12"/>
          </p:nvPr>
        </p:nvSpPr>
        <p:spPr/>
        <p:txBody>
          <a:bodyPr/>
          <a:lstStyle/>
          <a:p>
            <a:fld id="{90663522-4BF0-4244-A37D-A3438274E18C}" type="slidenum">
              <a:rPr lang="en-US" smtClean="0"/>
              <a:t>‹#›</a:t>
            </a:fld>
            <a:endParaRPr lang="en-US"/>
          </a:p>
        </p:txBody>
      </p:sp>
    </p:spTree>
    <p:extLst>
      <p:ext uri="{BB962C8B-B14F-4D97-AF65-F5344CB8AC3E}">
        <p14:creationId xmlns:p14="http://schemas.microsoft.com/office/powerpoint/2010/main" val="36621618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8065368" y="6406420"/>
            <a:ext cx="615677" cy="205334"/>
          </a:xfrm>
          <a:prstGeom prst="rect">
            <a:avLst/>
          </a:prstGeom>
        </p:spPr>
        <p:txBody>
          <a:bodyPr vert="horz" lIns="0" tIns="0" rIns="0" bIns="0" rtlCol="0" anchor="ctr"/>
          <a:lstStyle>
            <a:lvl1pPr algn="r">
              <a:defRPr sz="855">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Tree>
    <p:extLst>
      <p:ext uri="{BB962C8B-B14F-4D97-AF65-F5344CB8AC3E}">
        <p14:creationId xmlns:p14="http://schemas.microsoft.com/office/powerpoint/2010/main" val="17228296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 Intro">
    <p:spTree>
      <p:nvGrpSpPr>
        <p:cNvPr id="1" name=""/>
        <p:cNvGrpSpPr/>
        <p:nvPr/>
      </p:nvGrpSpPr>
      <p:grpSpPr>
        <a:xfrm>
          <a:off x="0" y="0"/>
          <a:ext cx="0" cy="0"/>
          <a:chOff x="0" y="0"/>
          <a:chExt cx="0" cy="0"/>
        </a:xfrm>
      </p:grpSpPr>
      <p:sp>
        <p:nvSpPr>
          <p:cNvPr id="4" name="Title 3"/>
          <p:cNvSpPr>
            <a:spLocks noGrp="1"/>
          </p:cNvSpPr>
          <p:nvPr>
            <p:ph type="title"/>
          </p:nvPr>
        </p:nvSpPr>
        <p:spPr>
          <a:xfrm>
            <a:off x="1385872" y="368618"/>
            <a:ext cx="6372257" cy="903470"/>
          </a:xfrm>
        </p:spPr>
        <p:txBody>
          <a:bodyPr/>
          <a:lstStyle>
            <a:lvl1pPr>
              <a:defRPr/>
            </a:lvl1pPr>
          </a:lstStyle>
          <a:p>
            <a:r>
              <a:rPr lang="en-US"/>
              <a:t>Click to edit Master title style</a:t>
            </a:r>
            <a:endParaRPr lang="en-GB" dirty="0"/>
          </a:p>
        </p:txBody>
      </p:sp>
      <p:cxnSp>
        <p:nvCxnSpPr>
          <p:cNvPr id="7" name="Straight Connector 6"/>
          <p:cNvCxnSpPr/>
          <p:nvPr userDrawn="1"/>
        </p:nvCxnSpPr>
        <p:spPr>
          <a:xfrm>
            <a:off x="4217986" y="1437338"/>
            <a:ext cx="708029"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3" name="Text Placeholder 2"/>
          <p:cNvSpPr>
            <a:spLocks noGrp="1"/>
          </p:cNvSpPr>
          <p:nvPr>
            <p:ph type="body" sz="quarter" idx="16" hasCustomPrompt="1"/>
          </p:nvPr>
        </p:nvSpPr>
        <p:spPr>
          <a:xfrm>
            <a:off x="1385872" y="1642672"/>
            <a:ext cx="6372257" cy="616002"/>
          </a:xfrm>
        </p:spPr>
        <p:txBody>
          <a:bodyPr/>
          <a:lstStyle>
            <a:lvl1pPr algn="ctr">
              <a:spcBef>
                <a:spcPts val="257"/>
              </a:spcBef>
              <a:spcAft>
                <a:spcPts val="0"/>
              </a:spcAft>
              <a:defRPr sz="1368" b="0" baseline="0"/>
            </a:lvl1pPr>
            <a:lvl2pPr algn="ctr">
              <a:defRPr sz="1710" baseline="0"/>
            </a:lvl2pPr>
          </a:lstStyle>
          <a:p>
            <a:pPr lvl="0"/>
            <a:r>
              <a:rPr lang="en-US" dirty="0"/>
              <a:t>Intro</a:t>
            </a:r>
          </a:p>
        </p:txBody>
      </p:sp>
      <p:sp>
        <p:nvSpPr>
          <p:cNvPr id="6" name="Slide Number Placeholder 5"/>
          <p:cNvSpPr>
            <a:spLocks noGrp="1"/>
          </p:cNvSpPr>
          <p:nvPr>
            <p:ph type="sldNum" sz="quarter" idx="4"/>
          </p:nvPr>
        </p:nvSpPr>
        <p:spPr>
          <a:xfrm>
            <a:off x="8065368" y="6406420"/>
            <a:ext cx="615677" cy="205334"/>
          </a:xfrm>
          <a:prstGeom prst="rect">
            <a:avLst/>
          </a:prstGeom>
        </p:spPr>
        <p:txBody>
          <a:bodyPr vert="horz" lIns="0" tIns="0" rIns="0" bIns="0" rtlCol="0" anchor="ctr"/>
          <a:lstStyle>
            <a:lvl1pPr algn="r">
              <a:defRPr sz="855">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Tree>
    <p:extLst>
      <p:ext uri="{BB962C8B-B14F-4D97-AF65-F5344CB8AC3E}">
        <p14:creationId xmlns:p14="http://schemas.microsoft.com/office/powerpoint/2010/main" val="20963692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w/ Intro + Single placeholder">
    <p:spTree>
      <p:nvGrpSpPr>
        <p:cNvPr id="1" name=""/>
        <p:cNvGrpSpPr/>
        <p:nvPr/>
      </p:nvGrpSpPr>
      <p:grpSpPr>
        <a:xfrm>
          <a:off x="0" y="0"/>
          <a:ext cx="0" cy="0"/>
          <a:chOff x="0" y="0"/>
          <a:chExt cx="0" cy="0"/>
        </a:xfrm>
      </p:grpSpPr>
      <p:sp>
        <p:nvSpPr>
          <p:cNvPr id="4" name="Title 3"/>
          <p:cNvSpPr>
            <a:spLocks noGrp="1"/>
          </p:cNvSpPr>
          <p:nvPr>
            <p:ph type="title"/>
          </p:nvPr>
        </p:nvSpPr>
        <p:spPr>
          <a:xfrm>
            <a:off x="1385872" y="368618"/>
            <a:ext cx="6372257" cy="903470"/>
          </a:xfrm>
        </p:spPr>
        <p:txBody>
          <a:bodyPr/>
          <a:lstStyle>
            <a:lvl1pPr>
              <a:defRPr/>
            </a:lvl1pPr>
          </a:lstStyle>
          <a:p>
            <a:r>
              <a:rPr lang="en-US"/>
              <a:t>Click to edit Master title style</a:t>
            </a:r>
            <a:endParaRPr lang="en-GB" dirty="0"/>
          </a:p>
        </p:txBody>
      </p:sp>
      <p:sp>
        <p:nvSpPr>
          <p:cNvPr id="3" name="Text Placeholder 2"/>
          <p:cNvSpPr>
            <a:spLocks noGrp="1"/>
          </p:cNvSpPr>
          <p:nvPr>
            <p:ph type="body" sz="quarter" idx="16" hasCustomPrompt="1"/>
          </p:nvPr>
        </p:nvSpPr>
        <p:spPr>
          <a:xfrm>
            <a:off x="1385872" y="1642672"/>
            <a:ext cx="6372257" cy="616002"/>
          </a:xfrm>
        </p:spPr>
        <p:txBody>
          <a:bodyPr/>
          <a:lstStyle>
            <a:lvl1pPr algn="ctr">
              <a:spcBef>
                <a:spcPts val="257"/>
              </a:spcBef>
              <a:spcAft>
                <a:spcPts val="0"/>
              </a:spcAft>
              <a:defRPr sz="1368" b="0" baseline="0"/>
            </a:lvl1pPr>
            <a:lvl2pPr algn="ctr">
              <a:defRPr sz="1710" baseline="0"/>
            </a:lvl2pPr>
          </a:lstStyle>
          <a:p>
            <a:pPr lvl="0"/>
            <a:r>
              <a:rPr lang="en-US" dirty="0"/>
              <a:t>Intro</a:t>
            </a:r>
          </a:p>
        </p:txBody>
      </p:sp>
      <p:sp>
        <p:nvSpPr>
          <p:cNvPr id="5" name="Content Placeholder 4"/>
          <p:cNvSpPr>
            <a:spLocks noGrp="1"/>
          </p:cNvSpPr>
          <p:nvPr>
            <p:ph sz="quarter" idx="17"/>
          </p:nvPr>
        </p:nvSpPr>
        <p:spPr>
          <a:xfrm>
            <a:off x="461758" y="2464008"/>
            <a:ext cx="8219287" cy="3696012"/>
          </a:xfrm>
        </p:spPr>
        <p:txBody>
          <a:bodyPr numCol="1"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a:xfrm>
            <a:off x="4217986" y="1437338"/>
            <a:ext cx="708029"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7" name="Slide Number Placeholder 5"/>
          <p:cNvSpPr>
            <a:spLocks noGrp="1"/>
          </p:cNvSpPr>
          <p:nvPr>
            <p:ph type="sldNum" sz="quarter" idx="4"/>
          </p:nvPr>
        </p:nvSpPr>
        <p:spPr>
          <a:xfrm>
            <a:off x="8065368" y="6406420"/>
            <a:ext cx="615677" cy="205334"/>
          </a:xfrm>
          <a:prstGeom prst="rect">
            <a:avLst/>
          </a:prstGeom>
        </p:spPr>
        <p:txBody>
          <a:bodyPr vert="horz" lIns="0" tIns="0" rIns="0" bIns="0" rtlCol="0" anchor="ctr"/>
          <a:lstStyle>
            <a:lvl1pPr algn="r">
              <a:defRPr sz="855">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Tree>
    <p:extLst>
      <p:ext uri="{BB962C8B-B14F-4D97-AF65-F5344CB8AC3E}">
        <p14:creationId xmlns:p14="http://schemas.microsoft.com/office/powerpoint/2010/main" val="17923746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ntro + Two placeholders">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Click to edit Master title style</a:t>
            </a:r>
            <a:endParaRPr lang="en-GB" dirty="0"/>
          </a:p>
        </p:txBody>
      </p:sp>
      <p:sp>
        <p:nvSpPr>
          <p:cNvPr id="9" name="Text Placeholder 2"/>
          <p:cNvSpPr>
            <a:spLocks noGrp="1"/>
          </p:cNvSpPr>
          <p:nvPr>
            <p:ph type="body" sz="quarter" idx="16" hasCustomPrompt="1"/>
          </p:nvPr>
        </p:nvSpPr>
        <p:spPr>
          <a:xfrm>
            <a:off x="1385872" y="1642672"/>
            <a:ext cx="6372257" cy="616002"/>
          </a:xfrm>
        </p:spPr>
        <p:txBody>
          <a:bodyPr/>
          <a:lstStyle>
            <a:lvl1pPr algn="ctr">
              <a:spcBef>
                <a:spcPts val="257"/>
              </a:spcBef>
              <a:spcAft>
                <a:spcPts val="0"/>
              </a:spcAft>
              <a:defRPr sz="1368" b="0" baseline="0"/>
            </a:lvl1pPr>
            <a:lvl2pPr algn="ctr">
              <a:defRPr sz="1710" baseline="0"/>
            </a:lvl2pPr>
          </a:lstStyle>
          <a:p>
            <a:pPr lvl="0"/>
            <a:r>
              <a:rPr lang="en-US" dirty="0"/>
              <a:t>Intro</a:t>
            </a:r>
          </a:p>
        </p:txBody>
      </p:sp>
      <p:sp>
        <p:nvSpPr>
          <p:cNvPr id="4" name="Content Placeholder 3"/>
          <p:cNvSpPr>
            <a:spLocks noGrp="1"/>
          </p:cNvSpPr>
          <p:nvPr>
            <p:ph sz="quarter" idx="20"/>
          </p:nvPr>
        </p:nvSpPr>
        <p:spPr>
          <a:xfrm>
            <a:off x="461758" y="2464008"/>
            <a:ext cx="4032684" cy="3696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21"/>
          </p:nvPr>
        </p:nvSpPr>
        <p:spPr>
          <a:xfrm>
            <a:off x="4648361" y="2464008"/>
            <a:ext cx="4032684" cy="3696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4217986" y="1437338"/>
            <a:ext cx="708029"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10" name="Slide Number Placeholder 5"/>
          <p:cNvSpPr>
            <a:spLocks noGrp="1"/>
          </p:cNvSpPr>
          <p:nvPr>
            <p:ph type="sldNum" sz="quarter" idx="4"/>
          </p:nvPr>
        </p:nvSpPr>
        <p:spPr>
          <a:xfrm>
            <a:off x="8065368" y="6406420"/>
            <a:ext cx="615677" cy="205334"/>
          </a:xfrm>
          <a:prstGeom prst="rect">
            <a:avLst/>
          </a:prstGeom>
        </p:spPr>
        <p:txBody>
          <a:bodyPr vert="horz" lIns="0" tIns="0" rIns="0" bIns="0" rtlCol="0" anchor="ctr"/>
          <a:lstStyle>
            <a:lvl1pPr algn="r">
              <a:defRPr sz="855">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Tree>
    <p:extLst>
      <p:ext uri="{BB962C8B-B14F-4D97-AF65-F5344CB8AC3E}">
        <p14:creationId xmlns:p14="http://schemas.microsoft.com/office/powerpoint/2010/main" val="35429701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ntro + Single centered placeholder">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t>Click to edit Master title style</a:t>
            </a:r>
            <a:endParaRPr lang="en-GB" dirty="0"/>
          </a:p>
        </p:txBody>
      </p:sp>
      <p:sp>
        <p:nvSpPr>
          <p:cNvPr id="7" name="Text Placeholder 2"/>
          <p:cNvSpPr>
            <a:spLocks noGrp="1"/>
          </p:cNvSpPr>
          <p:nvPr>
            <p:ph type="body" sz="quarter" idx="17" hasCustomPrompt="1"/>
          </p:nvPr>
        </p:nvSpPr>
        <p:spPr>
          <a:xfrm>
            <a:off x="1385872" y="1642672"/>
            <a:ext cx="6372257" cy="616002"/>
          </a:xfrm>
        </p:spPr>
        <p:txBody>
          <a:bodyPr/>
          <a:lstStyle>
            <a:lvl1pPr algn="ctr">
              <a:spcBef>
                <a:spcPts val="257"/>
              </a:spcBef>
              <a:spcAft>
                <a:spcPts val="0"/>
              </a:spcAft>
              <a:defRPr sz="1368" b="0" baseline="0"/>
            </a:lvl1pPr>
            <a:lvl2pPr algn="ctr">
              <a:defRPr sz="1710" baseline="0"/>
            </a:lvl2pPr>
          </a:lstStyle>
          <a:p>
            <a:pPr lvl="0"/>
            <a:r>
              <a:rPr lang="en-US" dirty="0"/>
              <a:t>Intro</a:t>
            </a:r>
          </a:p>
        </p:txBody>
      </p:sp>
      <p:sp>
        <p:nvSpPr>
          <p:cNvPr id="5" name="Content Placeholder 4"/>
          <p:cNvSpPr>
            <a:spLocks noGrp="1"/>
          </p:cNvSpPr>
          <p:nvPr>
            <p:ph sz="quarter" idx="16"/>
          </p:nvPr>
        </p:nvSpPr>
        <p:spPr>
          <a:xfrm>
            <a:off x="1385273" y="2464008"/>
            <a:ext cx="6372257" cy="3696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p:cNvCxnSpPr/>
          <p:nvPr userDrawn="1"/>
        </p:nvCxnSpPr>
        <p:spPr>
          <a:xfrm>
            <a:off x="4217986" y="1437338"/>
            <a:ext cx="708029"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8" name="Slide Number Placeholder 5"/>
          <p:cNvSpPr>
            <a:spLocks noGrp="1"/>
          </p:cNvSpPr>
          <p:nvPr>
            <p:ph type="sldNum" sz="quarter" idx="4"/>
          </p:nvPr>
        </p:nvSpPr>
        <p:spPr>
          <a:xfrm>
            <a:off x="8065368" y="6406420"/>
            <a:ext cx="615677" cy="205334"/>
          </a:xfrm>
          <a:prstGeom prst="rect">
            <a:avLst/>
          </a:prstGeom>
        </p:spPr>
        <p:txBody>
          <a:bodyPr vert="horz" lIns="0" tIns="0" rIns="0" bIns="0" rtlCol="0" anchor="ctr"/>
          <a:lstStyle>
            <a:lvl1pPr algn="r">
              <a:defRPr sz="855">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Tree>
    <p:extLst>
      <p:ext uri="{BB962C8B-B14F-4D97-AF65-F5344CB8AC3E}">
        <p14:creationId xmlns:p14="http://schemas.microsoft.com/office/powerpoint/2010/main" val="869683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51E543-E41B-4CD9-8F2D-CB14442AE2E8}" type="datetime1">
              <a:rPr lang="en-US" smtClean="0"/>
              <a:t>4/20/2021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942DF8-3C87-4F86-A383-579B7DEE1A60}" type="slidenum">
              <a:rPr lang="en-US" smtClean="0"/>
              <a:t>‹#›</a:t>
            </a:fld>
            <a:endParaRPr lang="en-US"/>
          </a:p>
        </p:txBody>
      </p:sp>
    </p:spTree>
    <p:extLst>
      <p:ext uri="{BB962C8B-B14F-4D97-AF65-F5344CB8AC3E}">
        <p14:creationId xmlns:p14="http://schemas.microsoft.com/office/powerpoint/2010/main" val="40361203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ingle placeholder + right sidebar/w">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a:t>Click to edit Master title style</a:t>
            </a:r>
            <a:endParaRPr lang="de-DE" dirty="0"/>
          </a:p>
        </p:txBody>
      </p:sp>
      <p:sp>
        <p:nvSpPr>
          <p:cNvPr id="9" name="Text Placeholder 2"/>
          <p:cNvSpPr>
            <a:spLocks noGrp="1"/>
          </p:cNvSpPr>
          <p:nvPr>
            <p:ph type="body" sz="quarter" idx="19" hasCustomPrompt="1"/>
          </p:nvPr>
        </p:nvSpPr>
        <p:spPr>
          <a:xfrm>
            <a:off x="1385872" y="1642672"/>
            <a:ext cx="6372257" cy="616002"/>
          </a:xfrm>
        </p:spPr>
        <p:txBody>
          <a:bodyPr/>
          <a:lstStyle>
            <a:lvl1pPr algn="ctr">
              <a:spcBef>
                <a:spcPts val="257"/>
              </a:spcBef>
              <a:spcAft>
                <a:spcPts val="0"/>
              </a:spcAft>
              <a:defRPr sz="1368" b="0" baseline="0"/>
            </a:lvl1pPr>
            <a:lvl2pPr algn="ctr">
              <a:defRPr sz="1710" baseline="0"/>
            </a:lvl2pPr>
          </a:lstStyle>
          <a:p>
            <a:pPr lvl="0"/>
            <a:r>
              <a:rPr lang="en-US" dirty="0"/>
              <a:t>Intro</a:t>
            </a:r>
          </a:p>
        </p:txBody>
      </p:sp>
      <p:sp>
        <p:nvSpPr>
          <p:cNvPr id="5" name="Content Placeholder 4"/>
          <p:cNvSpPr>
            <a:spLocks noGrp="1"/>
          </p:cNvSpPr>
          <p:nvPr>
            <p:ph sz="quarter" idx="17"/>
          </p:nvPr>
        </p:nvSpPr>
        <p:spPr>
          <a:xfrm>
            <a:off x="461757" y="2464008"/>
            <a:ext cx="5387173" cy="3696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8" name="Content Placeholder 3"/>
          <p:cNvSpPr>
            <a:spLocks noGrp="1"/>
          </p:cNvSpPr>
          <p:nvPr>
            <p:ph sz="quarter" idx="18"/>
          </p:nvPr>
        </p:nvSpPr>
        <p:spPr>
          <a:xfrm>
            <a:off x="6002850" y="2464008"/>
            <a:ext cx="2678195" cy="3696012"/>
          </a:xfrm>
        </p:spPr>
        <p:txBody>
          <a:bodyPr/>
          <a:lstStyle>
            <a:lvl1pPr algn="ctr">
              <a:defRPr sz="1710"/>
            </a:lvl1pPr>
            <a:lvl2pPr algn="ctr">
              <a:defRPr b="0" i="1">
                <a:latin typeface="+mn-l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cxnSp>
        <p:nvCxnSpPr>
          <p:cNvPr id="7" name="Straight Connector 6"/>
          <p:cNvCxnSpPr/>
          <p:nvPr userDrawn="1"/>
        </p:nvCxnSpPr>
        <p:spPr>
          <a:xfrm>
            <a:off x="4217986" y="1437338"/>
            <a:ext cx="708029"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11" name="Slide Number Placeholder 5"/>
          <p:cNvSpPr>
            <a:spLocks noGrp="1"/>
          </p:cNvSpPr>
          <p:nvPr>
            <p:ph type="sldNum" sz="quarter" idx="4"/>
          </p:nvPr>
        </p:nvSpPr>
        <p:spPr>
          <a:xfrm>
            <a:off x="8065368" y="6406420"/>
            <a:ext cx="615677" cy="205334"/>
          </a:xfrm>
          <a:prstGeom prst="rect">
            <a:avLst/>
          </a:prstGeom>
        </p:spPr>
        <p:txBody>
          <a:bodyPr vert="horz" lIns="0" tIns="0" rIns="0" bIns="0" rtlCol="0" anchor="ctr"/>
          <a:lstStyle>
            <a:lvl1pPr algn="r">
              <a:defRPr sz="855">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Tree>
    <p:extLst>
      <p:ext uri="{BB962C8B-B14F-4D97-AF65-F5344CB8AC3E}">
        <p14:creationId xmlns:p14="http://schemas.microsoft.com/office/powerpoint/2010/main" val="14377829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ingle placeholder + left sidebar/w">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a:t>Click to edit Master title style</a:t>
            </a:r>
            <a:endParaRPr lang="de-DE" dirty="0"/>
          </a:p>
        </p:txBody>
      </p:sp>
      <p:sp>
        <p:nvSpPr>
          <p:cNvPr id="9" name="Text Placeholder 2"/>
          <p:cNvSpPr>
            <a:spLocks noGrp="1"/>
          </p:cNvSpPr>
          <p:nvPr>
            <p:ph type="body" sz="quarter" idx="19" hasCustomPrompt="1"/>
          </p:nvPr>
        </p:nvSpPr>
        <p:spPr>
          <a:xfrm>
            <a:off x="1385872" y="1642672"/>
            <a:ext cx="6372257" cy="616002"/>
          </a:xfrm>
        </p:spPr>
        <p:txBody>
          <a:bodyPr/>
          <a:lstStyle>
            <a:lvl1pPr algn="ctr">
              <a:spcBef>
                <a:spcPts val="257"/>
              </a:spcBef>
              <a:spcAft>
                <a:spcPts val="0"/>
              </a:spcAft>
              <a:defRPr sz="1368" b="0" baseline="0"/>
            </a:lvl1pPr>
            <a:lvl2pPr algn="ctr">
              <a:defRPr sz="1710" baseline="0"/>
            </a:lvl2pPr>
          </a:lstStyle>
          <a:p>
            <a:pPr lvl="0"/>
            <a:r>
              <a:rPr lang="en-US" dirty="0"/>
              <a:t>Intro</a:t>
            </a:r>
          </a:p>
        </p:txBody>
      </p:sp>
      <p:sp>
        <p:nvSpPr>
          <p:cNvPr id="8" name="Content Placeholder 3"/>
          <p:cNvSpPr>
            <a:spLocks noGrp="1"/>
          </p:cNvSpPr>
          <p:nvPr>
            <p:ph sz="quarter" idx="18"/>
          </p:nvPr>
        </p:nvSpPr>
        <p:spPr>
          <a:xfrm>
            <a:off x="461758" y="2464008"/>
            <a:ext cx="2678195" cy="3696012"/>
          </a:xfrm>
        </p:spPr>
        <p:txBody>
          <a:bodyPr/>
          <a:lstStyle>
            <a:lvl1pPr algn="ctr">
              <a:defRPr sz="1710"/>
            </a:lvl1pPr>
            <a:lvl2pPr algn="ctr">
              <a:defRPr b="0" i="1">
                <a:latin typeface="+mn-l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5" name="Content Placeholder 4"/>
          <p:cNvSpPr>
            <a:spLocks noGrp="1"/>
          </p:cNvSpPr>
          <p:nvPr>
            <p:ph sz="quarter" idx="17"/>
          </p:nvPr>
        </p:nvSpPr>
        <p:spPr>
          <a:xfrm>
            <a:off x="3293872" y="2464008"/>
            <a:ext cx="5387173" cy="3696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cxnSp>
        <p:nvCxnSpPr>
          <p:cNvPr id="7" name="Straight Connector 6"/>
          <p:cNvCxnSpPr/>
          <p:nvPr userDrawn="1"/>
        </p:nvCxnSpPr>
        <p:spPr>
          <a:xfrm>
            <a:off x="4217986" y="1437338"/>
            <a:ext cx="708029"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11" name="Slide Number Placeholder 5"/>
          <p:cNvSpPr>
            <a:spLocks noGrp="1"/>
          </p:cNvSpPr>
          <p:nvPr>
            <p:ph type="sldNum" sz="quarter" idx="4"/>
          </p:nvPr>
        </p:nvSpPr>
        <p:spPr>
          <a:xfrm>
            <a:off x="8065368" y="6406420"/>
            <a:ext cx="615677" cy="205334"/>
          </a:xfrm>
          <a:prstGeom prst="rect">
            <a:avLst/>
          </a:prstGeom>
        </p:spPr>
        <p:txBody>
          <a:bodyPr vert="horz" lIns="0" tIns="0" rIns="0" bIns="0" rtlCol="0" anchor="ctr"/>
          <a:lstStyle>
            <a:lvl1pPr algn="r">
              <a:defRPr sz="855">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Tree>
    <p:extLst>
      <p:ext uri="{BB962C8B-B14F-4D97-AF65-F5344CB8AC3E}">
        <p14:creationId xmlns:p14="http://schemas.microsoft.com/office/powerpoint/2010/main" val="32619372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our placeholders">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a:t>Click to edit Master title style</a:t>
            </a:r>
            <a:endParaRPr lang="de-DE" dirty="0"/>
          </a:p>
        </p:txBody>
      </p:sp>
      <p:sp>
        <p:nvSpPr>
          <p:cNvPr id="11" name="Text Placeholder 2"/>
          <p:cNvSpPr>
            <a:spLocks noGrp="1"/>
          </p:cNvSpPr>
          <p:nvPr>
            <p:ph type="body" sz="quarter" idx="17" hasCustomPrompt="1"/>
          </p:nvPr>
        </p:nvSpPr>
        <p:spPr>
          <a:xfrm>
            <a:off x="1385872" y="1642672"/>
            <a:ext cx="6372257" cy="616002"/>
          </a:xfrm>
        </p:spPr>
        <p:txBody>
          <a:bodyPr/>
          <a:lstStyle>
            <a:lvl1pPr algn="ctr">
              <a:spcBef>
                <a:spcPts val="257"/>
              </a:spcBef>
              <a:spcAft>
                <a:spcPts val="0"/>
              </a:spcAft>
              <a:defRPr sz="1368" b="0" baseline="0"/>
            </a:lvl1pPr>
            <a:lvl2pPr algn="ctr">
              <a:defRPr sz="1710" baseline="0"/>
            </a:lvl2pPr>
          </a:lstStyle>
          <a:p>
            <a:pPr lvl="0"/>
            <a:r>
              <a:rPr lang="en-US" dirty="0"/>
              <a:t>Intro</a:t>
            </a:r>
          </a:p>
        </p:txBody>
      </p:sp>
      <p:sp>
        <p:nvSpPr>
          <p:cNvPr id="5" name="Content Placeholder 3"/>
          <p:cNvSpPr>
            <a:spLocks noGrp="1"/>
          </p:cNvSpPr>
          <p:nvPr>
            <p:ph sz="quarter" idx="19"/>
          </p:nvPr>
        </p:nvSpPr>
        <p:spPr>
          <a:xfrm>
            <a:off x="461758" y="2464008"/>
            <a:ext cx="4032684" cy="1765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5" name="Content Placeholder 4"/>
          <p:cNvSpPr>
            <a:spLocks noGrp="1"/>
          </p:cNvSpPr>
          <p:nvPr>
            <p:ph sz="quarter" idx="21"/>
          </p:nvPr>
        </p:nvSpPr>
        <p:spPr>
          <a:xfrm>
            <a:off x="4648361" y="2464008"/>
            <a:ext cx="4032684" cy="1765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0" name="Content Placeholder 5"/>
          <p:cNvSpPr>
            <a:spLocks noGrp="1"/>
          </p:cNvSpPr>
          <p:nvPr>
            <p:ph sz="quarter" idx="20"/>
          </p:nvPr>
        </p:nvSpPr>
        <p:spPr>
          <a:xfrm>
            <a:off x="461758" y="4395460"/>
            <a:ext cx="4032684" cy="1765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7" name="Content Placeholder 6"/>
          <p:cNvSpPr>
            <a:spLocks noGrp="1"/>
          </p:cNvSpPr>
          <p:nvPr>
            <p:ph sz="quarter" idx="22"/>
          </p:nvPr>
        </p:nvSpPr>
        <p:spPr>
          <a:xfrm>
            <a:off x="4648361" y="4395460"/>
            <a:ext cx="4032684" cy="1765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cxnSp>
        <p:nvCxnSpPr>
          <p:cNvPr id="9" name="Straight Connector 8"/>
          <p:cNvCxnSpPr/>
          <p:nvPr userDrawn="1"/>
        </p:nvCxnSpPr>
        <p:spPr>
          <a:xfrm>
            <a:off x="4217986" y="1437338"/>
            <a:ext cx="708029"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13" name="Slide Number Placeholder 5"/>
          <p:cNvSpPr>
            <a:spLocks noGrp="1"/>
          </p:cNvSpPr>
          <p:nvPr>
            <p:ph type="sldNum" sz="quarter" idx="4"/>
          </p:nvPr>
        </p:nvSpPr>
        <p:spPr>
          <a:xfrm>
            <a:off x="8065368" y="6406420"/>
            <a:ext cx="615677" cy="205334"/>
          </a:xfrm>
          <a:prstGeom prst="rect">
            <a:avLst/>
          </a:prstGeom>
        </p:spPr>
        <p:txBody>
          <a:bodyPr vert="horz" lIns="0" tIns="0" rIns="0" bIns="0" rtlCol="0" anchor="ctr"/>
          <a:lstStyle>
            <a:lvl1pPr algn="r">
              <a:defRPr sz="855">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Tree>
    <p:extLst>
      <p:ext uri="{BB962C8B-B14F-4D97-AF65-F5344CB8AC3E}">
        <p14:creationId xmlns:p14="http://schemas.microsoft.com/office/powerpoint/2010/main" val="6301919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ntro + three placeholders">
    <p:spTree>
      <p:nvGrpSpPr>
        <p:cNvPr id="1" name=""/>
        <p:cNvGrpSpPr/>
        <p:nvPr/>
      </p:nvGrpSpPr>
      <p:grpSpPr>
        <a:xfrm>
          <a:off x="0" y="0"/>
          <a:ext cx="0" cy="0"/>
          <a:chOff x="0" y="0"/>
          <a:chExt cx="0" cy="0"/>
        </a:xfrm>
      </p:grpSpPr>
      <p:sp>
        <p:nvSpPr>
          <p:cNvPr id="2" name="Title 1"/>
          <p:cNvSpPr>
            <a:spLocks noGrp="1"/>
          </p:cNvSpPr>
          <p:nvPr>
            <p:ph type="title"/>
          </p:nvPr>
        </p:nvSpPr>
        <p:spPr>
          <a:xfrm>
            <a:off x="1385872" y="368618"/>
            <a:ext cx="6372257" cy="903470"/>
          </a:xfrm>
        </p:spPr>
        <p:txBody>
          <a:bodyPr/>
          <a:lstStyle>
            <a:lvl1pPr>
              <a:defRPr>
                <a:solidFill>
                  <a:schemeClr val="accent1"/>
                </a:solidFill>
              </a:defRPr>
            </a:lvl1pPr>
          </a:lstStyle>
          <a:p>
            <a:r>
              <a:rPr lang="en-US" noProof="0"/>
              <a:t>Click to edit Master title style</a:t>
            </a:r>
            <a:endParaRPr lang="en-GB" noProof="0" dirty="0"/>
          </a:p>
        </p:txBody>
      </p:sp>
      <p:sp>
        <p:nvSpPr>
          <p:cNvPr id="11" name="Text Placeholder 2"/>
          <p:cNvSpPr>
            <a:spLocks noGrp="1"/>
          </p:cNvSpPr>
          <p:nvPr>
            <p:ph type="body" sz="quarter" idx="19" hasCustomPrompt="1"/>
          </p:nvPr>
        </p:nvSpPr>
        <p:spPr>
          <a:xfrm>
            <a:off x="1385872" y="1642672"/>
            <a:ext cx="6372257" cy="616002"/>
          </a:xfrm>
        </p:spPr>
        <p:txBody>
          <a:bodyPr/>
          <a:lstStyle>
            <a:lvl1pPr algn="ctr">
              <a:spcBef>
                <a:spcPts val="257"/>
              </a:spcBef>
              <a:spcAft>
                <a:spcPts val="0"/>
              </a:spcAft>
              <a:defRPr sz="1368" b="0" baseline="0"/>
            </a:lvl1pPr>
            <a:lvl2pPr algn="ctr">
              <a:defRPr sz="1710" baseline="0"/>
            </a:lvl2pPr>
          </a:lstStyle>
          <a:p>
            <a:pPr lvl="0"/>
            <a:r>
              <a:rPr lang="en-US" dirty="0"/>
              <a:t>Intro</a:t>
            </a:r>
          </a:p>
        </p:txBody>
      </p:sp>
      <p:sp>
        <p:nvSpPr>
          <p:cNvPr id="5" name="Content Placeholder 4"/>
          <p:cNvSpPr>
            <a:spLocks noGrp="1"/>
          </p:cNvSpPr>
          <p:nvPr>
            <p:ph sz="quarter" idx="14"/>
          </p:nvPr>
        </p:nvSpPr>
        <p:spPr>
          <a:xfrm>
            <a:off x="461757" y="2464008"/>
            <a:ext cx="2678195" cy="3696012"/>
          </a:xfrm>
          <a:solidFill>
            <a:schemeClr val="bg1"/>
          </a:solidFill>
          <a:ln w="190500">
            <a:noFill/>
            <a:miter lim="800000"/>
          </a:ln>
        </p:spPr>
        <p:txBody>
          <a:bodyPr lIns="36000" tIns="36000" rIns="36000" bIns="36000"/>
          <a:lstStyle>
            <a:lvl1pPr algn="ctr">
              <a:defRPr>
                <a:solidFill>
                  <a:schemeClr val="accent1"/>
                </a:solidFill>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0" name="Content Placeholder 9"/>
          <p:cNvSpPr>
            <a:spLocks noGrp="1"/>
          </p:cNvSpPr>
          <p:nvPr>
            <p:ph sz="quarter" idx="15"/>
          </p:nvPr>
        </p:nvSpPr>
        <p:spPr>
          <a:xfrm>
            <a:off x="3232303" y="2464008"/>
            <a:ext cx="2678195" cy="3696012"/>
          </a:xfrm>
          <a:solidFill>
            <a:schemeClr val="bg1"/>
          </a:solidFill>
          <a:ln w="190500">
            <a:noFill/>
            <a:miter lim="800000"/>
          </a:ln>
        </p:spPr>
        <p:txBody>
          <a:bodyPr lIns="36000" tIns="36000" rIns="36000" bIns="36000"/>
          <a:lstStyle>
            <a:lvl1pPr algn="ctr">
              <a:defRPr>
                <a:solidFill>
                  <a:schemeClr val="accent1"/>
                </a:solidFill>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4" name="Content Placeholder 13"/>
          <p:cNvSpPr>
            <a:spLocks noGrp="1"/>
          </p:cNvSpPr>
          <p:nvPr>
            <p:ph sz="quarter" idx="16"/>
          </p:nvPr>
        </p:nvSpPr>
        <p:spPr>
          <a:xfrm>
            <a:off x="6002850" y="2464008"/>
            <a:ext cx="2678195" cy="3696012"/>
          </a:xfrm>
          <a:solidFill>
            <a:schemeClr val="bg1"/>
          </a:solidFill>
          <a:ln w="190500">
            <a:noFill/>
            <a:miter lim="800000"/>
          </a:ln>
        </p:spPr>
        <p:txBody>
          <a:bodyPr lIns="36000" tIns="36000" rIns="36000" bIns="36000"/>
          <a:lstStyle>
            <a:lvl1pPr algn="ctr">
              <a:defRPr>
                <a:solidFill>
                  <a:schemeClr val="accent1"/>
                </a:solidFill>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9" name="Slide Number Placeholder 5"/>
          <p:cNvSpPr>
            <a:spLocks noGrp="1"/>
          </p:cNvSpPr>
          <p:nvPr>
            <p:ph type="sldNum" sz="quarter" idx="4"/>
          </p:nvPr>
        </p:nvSpPr>
        <p:spPr>
          <a:xfrm>
            <a:off x="8065368" y="6406420"/>
            <a:ext cx="615677" cy="205334"/>
          </a:xfrm>
          <a:prstGeom prst="rect">
            <a:avLst/>
          </a:prstGeom>
        </p:spPr>
        <p:txBody>
          <a:bodyPr vert="horz" lIns="0" tIns="0" rIns="0" bIns="0" rtlCol="0" anchor="ctr"/>
          <a:lstStyle>
            <a:lvl1pPr algn="r">
              <a:defRPr sz="855">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cxnSp>
        <p:nvCxnSpPr>
          <p:cNvPr id="12" name="Straight Connector 11"/>
          <p:cNvCxnSpPr/>
          <p:nvPr userDrawn="1"/>
        </p:nvCxnSpPr>
        <p:spPr>
          <a:xfrm>
            <a:off x="4217986" y="1437338"/>
            <a:ext cx="708029" cy="0"/>
          </a:xfrm>
          <a:prstGeom prst="line">
            <a:avLst/>
          </a:prstGeom>
          <a:ln w="317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22391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4C07172-AA0A-4DC8-84A2-D1606DA1C593}" type="datetime1">
              <a:rPr lang="en-US" smtClean="0"/>
              <a:t>4/20/2021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61C8A8-7008-4072-8CAF-A8AC9518A559}" type="slidenum">
              <a:rPr lang="en-GB" smtClean="0"/>
              <a:t>‹#›</a:t>
            </a:fld>
            <a:endParaRPr lang="en-GB"/>
          </a:p>
        </p:txBody>
      </p:sp>
    </p:spTree>
    <p:extLst>
      <p:ext uri="{BB962C8B-B14F-4D97-AF65-F5344CB8AC3E}">
        <p14:creationId xmlns:p14="http://schemas.microsoft.com/office/powerpoint/2010/main" val="7234266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379828D-8D9C-4362-9DA5-DF2C239A2799}" type="datetime1">
              <a:rPr lang="en-US" smtClean="0"/>
              <a:t>4/20/2021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61C8A8-7008-4072-8CAF-A8AC9518A559}" type="slidenum">
              <a:rPr lang="en-GB" smtClean="0"/>
              <a:t>‹#›</a:t>
            </a:fld>
            <a:endParaRPr lang="en-GB"/>
          </a:p>
        </p:txBody>
      </p:sp>
    </p:spTree>
    <p:extLst>
      <p:ext uri="{BB962C8B-B14F-4D97-AF65-F5344CB8AC3E}">
        <p14:creationId xmlns:p14="http://schemas.microsoft.com/office/powerpoint/2010/main" val="19342140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6BB91E-2281-4AA4-90BA-A38AEE7AC1A8}" type="datetime1">
              <a:rPr lang="en-US" smtClean="0"/>
              <a:t>4/20/2021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61C8A8-7008-4072-8CAF-A8AC9518A559}" type="slidenum">
              <a:rPr lang="en-GB" smtClean="0"/>
              <a:t>‹#›</a:t>
            </a:fld>
            <a:endParaRPr lang="en-GB"/>
          </a:p>
        </p:txBody>
      </p:sp>
    </p:spTree>
    <p:extLst>
      <p:ext uri="{BB962C8B-B14F-4D97-AF65-F5344CB8AC3E}">
        <p14:creationId xmlns:p14="http://schemas.microsoft.com/office/powerpoint/2010/main" val="6132195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3B286CB-0CF7-4B7D-AA08-469801821BD0}" type="datetime1">
              <a:rPr lang="en-US" smtClean="0"/>
              <a:t>4/20/2021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61C8A8-7008-4072-8CAF-A8AC9518A559}" type="slidenum">
              <a:rPr lang="en-GB" smtClean="0"/>
              <a:t>‹#›</a:t>
            </a:fld>
            <a:endParaRPr lang="en-GB"/>
          </a:p>
        </p:txBody>
      </p:sp>
    </p:spTree>
    <p:extLst>
      <p:ext uri="{BB962C8B-B14F-4D97-AF65-F5344CB8AC3E}">
        <p14:creationId xmlns:p14="http://schemas.microsoft.com/office/powerpoint/2010/main" val="36618617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0343E04-698D-4C69-A2C1-CE4B2F7A53FA}" type="datetime1">
              <a:rPr lang="en-US" smtClean="0"/>
              <a:t>4/20/2021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C61C8A8-7008-4072-8CAF-A8AC9518A559}" type="slidenum">
              <a:rPr lang="en-GB" smtClean="0"/>
              <a:t>‹#›</a:t>
            </a:fld>
            <a:endParaRPr lang="en-GB"/>
          </a:p>
        </p:txBody>
      </p:sp>
    </p:spTree>
    <p:extLst>
      <p:ext uri="{BB962C8B-B14F-4D97-AF65-F5344CB8AC3E}">
        <p14:creationId xmlns:p14="http://schemas.microsoft.com/office/powerpoint/2010/main" val="8792188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F0DB3D0-D213-4EC0-9FDD-D2782B6861D2}" type="datetime1">
              <a:rPr lang="en-US" smtClean="0"/>
              <a:t>4/20/2021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C61C8A8-7008-4072-8CAF-A8AC9518A559}" type="slidenum">
              <a:rPr lang="en-GB" smtClean="0"/>
              <a:t>‹#›</a:t>
            </a:fld>
            <a:endParaRPr lang="en-GB"/>
          </a:p>
        </p:txBody>
      </p:sp>
    </p:spTree>
    <p:extLst>
      <p:ext uri="{BB962C8B-B14F-4D97-AF65-F5344CB8AC3E}">
        <p14:creationId xmlns:p14="http://schemas.microsoft.com/office/powerpoint/2010/main" val="1127736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AAFC86-D91F-4D68-A257-E1D946397424}" type="datetime1">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942DF8-3C87-4F86-A383-579B7DEE1A60}" type="slidenum">
              <a:rPr lang="en-US" smtClean="0"/>
              <a:t>‹#›</a:t>
            </a:fld>
            <a:endParaRPr lang="en-US"/>
          </a:p>
        </p:txBody>
      </p:sp>
    </p:spTree>
    <p:extLst>
      <p:ext uri="{BB962C8B-B14F-4D97-AF65-F5344CB8AC3E}">
        <p14:creationId xmlns:p14="http://schemas.microsoft.com/office/powerpoint/2010/main" val="18212661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D8D556-FDC5-4905-8D51-882434A0AF4C}" type="datetime1">
              <a:rPr lang="en-US" smtClean="0"/>
              <a:t>4/20/2021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C61C8A8-7008-4072-8CAF-A8AC9518A559}" type="slidenum">
              <a:rPr lang="en-GB" smtClean="0"/>
              <a:t>‹#›</a:t>
            </a:fld>
            <a:endParaRPr lang="en-GB"/>
          </a:p>
        </p:txBody>
      </p:sp>
    </p:spTree>
    <p:extLst>
      <p:ext uri="{BB962C8B-B14F-4D97-AF65-F5344CB8AC3E}">
        <p14:creationId xmlns:p14="http://schemas.microsoft.com/office/powerpoint/2010/main" val="281499572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F26D194-E88C-44AD-958E-C634D394F57F}" type="datetime1">
              <a:rPr lang="en-US" smtClean="0"/>
              <a:t>4/20/2021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61C8A8-7008-4072-8CAF-A8AC9518A559}" type="slidenum">
              <a:rPr lang="en-GB" smtClean="0"/>
              <a:t>‹#›</a:t>
            </a:fld>
            <a:endParaRPr lang="en-GB"/>
          </a:p>
        </p:txBody>
      </p:sp>
    </p:spTree>
    <p:extLst>
      <p:ext uri="{BB962C8B-B14F-4D97-AF65-F5344CB8AC3E}">
        <p14:creationId xmlns:p14="http://schemas.microsoft.com/office/powerpoint/2010/main" val="9079641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E196E70-C8EC-4B82-8257-3C5CF2A046BE}" type="datetime1">
              <a:rPr lang="en-US" smtClean="0"/>
              <a:t>4/20/2021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61C8A8-7008-4072-8CAF-A8AC9518A559}" type="slidenum">
              <a:rPr lang="en-GB" smtClean="0"/>
              <a:t>‹#›</a:t>
            </a:fld>
            <a:endParaRPr lang="en-GB"/>
          </a:p>
        </p:txBody>
      </p:sp>
    </p:spTree>
    <p:extLst>
      <p:ext uri="{BB962C8B-B14F-4D97-AF65-F5344CB8AC3E}">
        <p14:creationId xmlns:p14="http://schemas.microsoft.com/office/powerpoint/2010/main" val="26141690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BFE5DA9-90E3-44E4-BF8F-D914359CB1E2}" type="datetime1">
              <a:rPr lang="en-US" smtClean="0"/>
              <a:t>4/20/2021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61C8A8-7008-4072-8CAF-A8AC9518A559}" type="slidenum">
              <a:rPr lang="en-GB" smtClean="0"/>
              <a:t>‹#›</a:t>
            </a:fld>
            <a:endParaRPr lang="en-GB"/>
          </a:p>
        </p:txBody>
      </p:sp>
    </p:spTree>
    <p:extLst>
      <p:ext uri="{BB962C8B-B14F-4D97-AF65-F5344CB8AC3E}">
        <p14:creationId xmlns:p14="http://schemas.microsoft.com/office/powerpoint/2010/main" val="40917711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8D66F6A-8517-4B11-8E21-255241206668}" type="datetime1">
              <a:rPr lang="en-US" smtClean="0"/>
              <a:t>4/20/2021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61C8A8-7008-4072-8CAF-A8AC9518A559}" type="slidenum">
              <a:rPr lang="en-GB" smtClean="0"/>
              <a:t>‹#›</a:t>
            </a:fld>
            <a:endParaRPr lang="en-GB"/>
          </a:p>
        </p:txBody>
      </p:sp>
    </p:spTree>
    <p:extLst>
      <p:ext uri="{BB962C8B-B14F-4D97-AF65-F5344CB8AC3E}">
        <p14:creationId xmlns:p14="http://schemas.microsoft.com/office/powerpoint/2010/main" val="18439390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75720-A56D-2D48-826B-A124C52A9CB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2F5B8552-2DEA-074C-9A5D-C0423EBC08F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C6426F6-D480-734F-81EE-2AAC17E55582}"/>
              </a:ext>
            </a:extLst>
          </p:cNvPr>
          <p:cNvSpPr>
            <a:spLocks noGrp="1"/>
          </p:cNvSpPr>
          <p:nvPr>
            <p:ph type="dt" sz="half" idx="10"/>
          </p:nvPr>
        </p:nvSpPr>
        <p:spPr/>
        <p:txBody>
          <a:bodyPr/>
          <a:lstStyle/>
          <a:p>
            <a:fld id="{E1B500BC-130F-403E-961C-B24F5D4B6763}" type="datetime1">
              <a:rPr lang="en-US" smtClean="0"/>
              <a:t>4/20/2021</a:t>
            </a:fld>
            <a:endParaRPr lang="en-GB"/>
          </a:p>
        </p:txBody>
      </p:sp>
      <p:sp>
        <p:nvSpPr>
          <p:cNvPr id="5" name="Footer Placeholder 4">
            <a:extLst>
              <a:ext uri="{FF2B5EF4-FFF2-40B4-BE49-F238E27FC236}">
                <a16:creationId xmlns:a16="http://schemas.microsoft.com/office/drawing/2014/main" id="{3403614C-6ED7-B94D-B3D1-CE8649EE71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82AEA7-5558-434C-833C-929813F01ED6}"/>
              </a:ext>
            </a:extLst>
          </p:cNvPr>
          <p:cNvSpPr>
            <a:spLocks noGrp="1"/>
          </p:cNvSpPr>
          <p:nvPr>
            <p:ph type="sldNum" sz="quarter" idx="12"/>
          </p:nvPr>
        </p:nvSpPr>
        <p:spPr/>
        <p:txBody>
          <a:bodyPr/>
          <a:lstStyle/>
          <a:p>
            <a:fld id="{AD968B1E-68E3-AE41-BD58-1CB0409D0D36}" type="slidenum">
              <a:rPr lang="en-GB" smtClean="0"/>
              <a:t>‹#›</a:t>
            </a:fld>
            <a:endParaRPr lang="en-GB"/>
          </a:p>
        </p:txBody>
      </p:sp>
    </p:spTree>
    <p:extLst>
      <p:ext uri="{BB962C8B-B14F-4D97-AF65-F5344CB8AC3E}">
        <p14:creationId xmlns:p14="http://schemas.microsoft.com/office/powerpoint/2010/main" val="78950578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FCCC5-6831-DE4E-8551-E5C6B69438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F1BAD73-DD4A-A442-85AC-A97CFA79275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A1F80E-9D62-4E43-AE8F-F936992445AD}"/>
              </a:ext>
            </a:extLst>
          </p:cNvPr>
          <p:cNvSpPr>
            <a:spLocks noGrp="1"/>
          </p:cNvSpPr>
          <p:nvPr>
            <p:ph type="dt" sz="half" idx="10"/>
          </p:nvPr>
        </p:nvSpPr>
        <p:spPr/>
        <p:txBody>
          <a:bodyPr/>
          <a:lstStyle/>
          <a:p>
            <a:fld id="{B3E07273-9CC3-4F62-A352-F4110BA7DA98}" type="datetime1">
              <a:rPr lang="en-US" smtClean="0"/>
              <a:t>4/20/2021</a:t>
            </a:fld>
            <a:endParaRPr lang="en-GB"/>
          </a:p>
        </p:txBody>
      </p:sp>
      <p:sp>
        <p:nvSpPr>
          <p:cNvPr id="5" name="Footer Placeholder 4">
            <a:extLst>
              <a:ext uri="{FF2B5EF4-FFF2-40B4-BE49-F238E27FC236}">
                <a16:creationId xmlns:a16="http://schemas.microsoft.com/office/drawing/2014/main" id="{37B447A4-5548-1548-B1A9-2FB193CC31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9BE610-60DD-E84C-A58C-69B26A441D7B}"/>
              </a:ext>
            </a:extLst>
          </p:cNvPr>
          <p:cNvSpPr>
            <a:spLocks noGrp="1"/>
          </p:cNvSpPr>
          <p:nvPr>
            <p:ph type="sldNum" sz="quarter" idx="12"/>
          </p:nvPr>
        </p:nvSpPr>
        <p:spPr/>
        <p:txBody>
          <a:bodyPr/>
          <a:lstStyle/>
          <a:p>
            <a:fld id="{AD968B1E-68E3-AE41-BD58-1CB0409D0D36}" type="slidenum">
              <a:rPr lang="en-GB" smtClean="0"/>
              <a:t>‹#›</a:t>
            </a:fld>
            <a:endParaRPr lang="en-GB"/>
          </a:p>
        </p:txBody>
      </p:sp>
    </p:spTree>
    <p:extLst>
      <p:ext uri="{BB962C8B-B14F-4D97-AF65-F5344CB8AC3E}">
        <p14:creationId xmlns:p14="http://schemas.microsoft.com/office/powerpoint/2010/main" val="41202992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5974C-78DD-B54D-8E66-CFAA45ECC8B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488A341-2072-A14E-B733-DA2E88C2901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F0FFEBB-ECEC-2342-A863-4E9EACBECE3F}"/>
              </a:ext>
            </a:extLst>
          </p:cNvPr>
          <p:cNvSpPr>
            <a:spLocks noGrp="1"/>
          </p:cNvSpPr>
          <p:nvPr>
            <p:ph type="dt" sz="half" idx="10"/>
          </p:nvPr>
        </p:nvSpPr>
        <p:spPr/>
        <p:txBody>
          <a:bodyPr/>
          <a:lstStyle/>
          <a:p>
            <a:fld id="{FCD56427-F676-46E1-B8A7-834A0ABA1E4E}" type="datetime1">
              <a:rPr lang="en-US" smtClean="0"/>
              <a:t>4/20/2021</a:t>
            </a:fld>
            <a:endParaRPr lang="en-GB"/>
          </a:p>
        </p:txBody>
      </p:sp>
      <p:sp>
        <p:nvSpPr>
          <p:cNvPr id="5" name="Footer Placeholder 4">
            <a:extLst>
              <a:ext uri="{FF2B5EF4-FFF2-40B4-BE49-F238E27FC236}">
                <a16:creationId xmlns:a16="http://schemas.microsoft.com/office/drawing/2014/main" id="{36BB5D75-276E-7743-88DF-0983B49F65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DBAC6E-3A01-5C4D-9179-7563558E430C}"/>
              </a:ext>
            </a:extLst>
          </p:cNvPr>
          <p:cNvSpPr>
            <a:spLocks noGrp="1"/>
          </p:cNvSpPr>
          <p:nvPr>
            <p:ph type="sldNum" sz="quarter" idx="12"/>
          </p:nvPr>
        </p:nvSpPr>
        <p:spPr/>
        <p:txBody>
          <a:bodyPr/>
          <a:lstStyle/>
          <a:p>
            <a:fld id="{AD968B1E-68E3-AE41-BD58-1CB0409D0D36}" type="slidenum">
              <a:rPr lang="en-GB" smtClean="0"/>
              <a:t>‹#›</a:t>
            </a:fld>
            <a:endParaRPr lang="en-GB"/>
          </a:p>
        </p:txBody>
      </p:sp>
    </p:spTree>
    <p:extLst>
      <p:ext uri="{BB962C8B-B14F-4D97-AF65-F5344CB8AC3E}">
        <p14:creationId xmlns:p14="http://schemas.microsoft.com/office/powerpoint/2010/main" val="429284783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35E55-8F75-F846-99A3-1D39400787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B622C85-5D4D-524B-8666-CFB09A9B1FB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629A880-C3F9-8741-988D-8F48ED6B6990}"/>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3CF67F4-AB49-204F-BB44-CC591A6AB2CF}"/>
              </a:ext>
            </a:extLst>
          </p:cNvPr>
          <p:cNvSpPr>
            <a:spLocks noGrp="1"/>
          </p:cNvSpPr>
          <p:nvPr>
            <p:ph type="dt" sz="half" idx="10"/>
          </p:nvPr>
        </p:nvSpPr>
        <p:spPr/>
        <p:txBody>
          <a:bodyPr/>
          <a:lstStyle/>
          <a:p>
            <a:fld id="{24E63E2A-A6A6-4AC1-A883-52B4BB465DDB}" type="datetime1">
              <a:rPr lang="en-US" smtClean="0"/>
              <a:t>4/20/2021</a:t>
            </a:fld>
            <a:endParaRPr lang="en-GB"/>
          </a:p>
        </p:txBody>
      </p:sp>
      <p:sp>
        <p:nvSpPr>
          <p:cNvPr id="6" name="Footer Placeholder 5">
            <a:extLst>
              <a:ext uri="{FF2B5EF4-FFF2-40B4-BE49-F238E27FC236}">
                <a16:creationId xmlns:a16="http://schemas.microsoft.com/office/drawing/2014/main" id="{4A4B2A39-BBC7-7B4D-B901-157167FD968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DA255A-CECC-DA48-8B90-02F0877ECC03}"/>
              </a:ext>
            </a:extLst>
          </p:cNvPr>
          <p:cNvSpPr>
            <a:spLocks noGrp="1"/>
          </p:cNvSpPr>
          <p:nvPr>
            <p:ph type="sldNum" sz="quarter" idx="12"/>
          </p:nvPr>
        </p:nvSpPr>
        <p:spPr/>
        <p:txBody>
          <a:bodyPr/>
          <a:lstStyle/>
          <a:p>
            <a:fld id="{AD968B1E-68E3-AE41-BD58-1CB0409D0D36}" type="slidenum">
              <a:rPr lang="en-GB" smtClean="0"/>
              <a:t>‹#›</a:t>
            </a:fld>
            <a:endParaRPr lang="en-GB"/>
          </a:p>
        </p:txBody>
      </p:sp>
    </p:spTree>
    <p:extLst>
      <p:ext uri="{BB962C8B-B14F-4D97-AF65-F5344CB8AC3E}">
        <p14:creationId xmlns:p14="http://schemas.microsoft.com/office/powerpoint/2010/main" val="179725593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81C37-9E66-054B-BB4B-9E62F0E31E23}"/>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7D2A40-BA90-4B46-B617-4797517906F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9EE3227B-A200-9542-9891-7914CEEC37AB}"/>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DC282A6-DA18-BA49-A71D-756C8460A94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14C83E08-4A7C-984D-ABCD-59E1BB03DEBE}"/>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994004C-179E-A442-8978-5FBFE8DF8C1B}"/>
              </a:ext>
            </a:extLst>
          </p:cNvPr>
          <p:cNvSpPr>
            <a:spLocks noGrp="1"/>
          </p:cNvSpPr>
          <p:nvPr>
            <p:ph type="dt" sz="half" idx="10"/>
          </p:nvPr>
        </p:nvSpPr>
        <p:spPr/>
        <p:txBody>
          <a:bodyPr/>
          <a:lstStyle/>
          <a:p>
            <a:fld id="{5CB58CF6-BCAC-4AD8-9232-56B3301E94CF}" type="datetime1">
              <a:rPr lang="en-US" smtClean="0"/>
              <a:t>4/20/2021</a:t>
            </a:fld>
            <a:endParaRPr lang="en-GB"/>
          </a:p>
        </p:txBody>
      </p:sp>
      <p:sp>
        <p:nvSpPr>
          <p:cNvPr id="8" name="Footer Placeholder 7">
            <a:extLst>
              <a:ext uri="{FF2B5EF4-FFF2-40B4-BE49-F238E27FC236}">
                <a16:creationId xmlns:a16="http://schemas.microsoft.com/office/drawing/2014/main" id="{B5748380-9F6D-B14B-B0E0-BE977DAAF13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F11F355-DB5A-954B-B3C4-B98CE9E4E5B6}"/>
              </a:ext>
            </a:extLst>
          </p:cNvPr>
          <p:cNvSpPr>
            <a:spLocks noGrp="1"/>
          </p:cNvSpPr>
          <p:nvPr>
            <p:ph type="sldNum" sz="quarter" idx="12"/>
          </p:nvPr>
        </p:nvSpPr>
        <p:spPr/>
        <p:txBody>
          <a:bodyPr/>
          <a:lstStyle/>
          <a:p>
            <a:fld id="{AD968B1E-68E3-AE41-BD58-1CB0409D0D36}" type="slidenum">
              <a:rPr lang="en-GB" smtClean="0"/>
              <a:t>‹#›</a:t>
            </a:fld>
            <a:endParaRPr lang="en-GB"/>
          </a:p>
        </p:txBody>
      </p:sp>
    </p:spTree>
    <p:extLst>
      <p:ext uri="{BB962C8B-B14F-4D97-AF65-F5344CB8AC3E}">
        <p14:creationId xmlns:p14="http://schemas.microsoft.com/office/powerpoint/2010/main" val="3325565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1FE4A8-E679-4D1F-985C-C0E311ECD962}" type="datetime1">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942DF8-3C87-4F86-A383-579B7DEE1A60}" type="slidenum">
              <a:rPr lang="en-US" smtClean="0"/>
              <a:t>‹#›</a:t>
            </a:fld>
            <a:endParaRPr lang="en-US"/>
          </a:p>
        </p:txBody>
      </p:sp>
    </p:spTree>
    <p:extLst>
      <p:ext uri="{BB962C8B-B14F-4D97-AF65-F5344CB8AC3E}">
        <p14:creationId xmlns:p14="http://schemas.microsoft.com/office/powerpoint/2010/main" val="90491045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81DF-E01E-D94F-BF3B-58A422B1845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1DCB6B3-95DF-B543-B18D-EE937288148B}"/>
              </a:ext>
            </a:extLst>
          </p:cNvPr>
          <p:cNvSpPr>
            <a:spLocks noGrp="1"/>
          </p:cNvSpPr>
          <p:nvPr>
            <p:ph type="dt" sz="half" idx="10"/>
          </p:nvPr>
        </p:nvSpPr>
        <p:spPr/>
        <p:txBody>
          <a:bodyPr/>
          <a:lstStyle/>
          <a:p>
            <a:fld id="{2906C34A-0F75-4892-9018-74D6CE8EA64B}" type="datetime1">
              <a:rPr lang="en-US" smtClean="0"/>
              <a:t>4/20/2021</a:t>
            </a:fld>
            <a:endParaRPr lang="en-GB"/>
          </a:p>
        </p:txBody>
      </p:sp>
      <p:sp>
        <p:nvSpPr>
          <p:cNvPr id="4" name="Footer Placeholder 3">
            <a:extLst>
              <a:ext uri="{FF2B5EF4-FFF2-40B4-BE49-F238E27FC236}">
                <a16:creationId xmlns:a16="http://schemas.microsoft.com/office/drawing/2014/main" id="{08073CDE-FD37-AC49-A137-F41155C3634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AFB508D-FE71-6944-BB71-0691D7BE1618}"/>
              </a:ext>
            </a:extLst>
          </p:cNvPr>
          <p:cNvSpPr>
            <a:spLocks noGrp="1"/>
          </p:cNvSpPr>
          <p:nvPr>
            <p:ph type="sldNum" sz="quarter" idx="12"/>
          </p:nvPr>
        </p:nvSpPr>
        <p:spPr/>
        <p:txBody>
          <a:bodyPr/>
          <a:lstStyle/>
          <a:p>
            <a:fld id="{AD968B1E-68E3-AE41-BD58-1CB0409D0D36}" type="slidenum">
              <a:rPr lang="en-GB" smtClean="0"/>
              <a:t>‹#›</a:t>
            </a:fld>
            <a:endParaRPr lang="en-GB"/>
          </a:p>
        </p:txBody>
      </p:sp>
    </p:spTree>
    <p:extLst>
      <p:ext uri="{BB962C8B-B14F-4D97-AF65-F5344CB8AC3E}">
        <p14:creationId xmlns:p14="http://schemas.microsoft.com/office/powerpoint/2010/main" val="298677973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F70FDA-1B30-0F47-9F76-8C7BFD4394E0}"/>
              </a:ext>
            </a:extLst>
          </p:cNvPr>
          <p:cNvSpPr>
            <a:spLocks noGrp="1"/>
          </p:cNvSpPr>
          <p:nvPr>
            <p:ph type="dt" sz="half" idx="10"/>
          </p:nvPr>
        </p:nvSpPr>
        <p:spPr/>
        <p:txBody>
          <a:bodyPr/>
          <a:lstStyle/>
          <a:p>
            <a:fld id="{9191A970-C59B-48EF-B7CA-C6A0DAA31889}" type="datetime1">
              <a:rPr lang="en-US" smtClean="0"/>
              <a:t>4/20/2021</a:t>
            </a:fld>
            <a:endParaRPr lang="en-GB"/>
          </a:p>
        </p:txBody>
      </p:sp>
      <p:sp>
        <p:nvSpPr>
          <p:cNvPr id="3" name="Footer Placeholder 2">
            <a:extLst>
              <a:ext uri="{FF2B5EF4-FFF2-40B4-BE49-F238E27FC236}">
                <a16:creationId xmlns:a16="http://schemas.microsoft.com/office/drawing/2014/main" id="{3400EDDC-8234-5A42-81FB-028D9A5F800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8F7D3DC-BB72-0248-A128-36FA1CF9889C}"/>
              </a:ext>
            </a:extLst>
          </p:cNvPr>
          <p:cNvSpPr>
            <a:spLocks noGrp="1"/>
          </p:cNvSpPr>
          <p:nvPr>
            <p:ph type="sldNum" sz="quarter" idx="12"/>
          </p:nvPr>
        </p:nvSpPr>
        <p:spPr/>
        <p:txBody>
          <a:bodyPr/>
          <a:lstStyle/>
          <a:p>
            <a:fld id="{AD968B1E-68E3-AE41-BD58-1CB0409D0D36}" type="slidenum">
              <a:rPr lang="en-GB" smtClean="0"/>
              <a:t>‹#›</a:t>
            </a:fld>
            <a:endParaRPr lang="en-GB"/>
          </a:p>
        </p:txBody>
      </p:sp>
    </p:spTree>
    <p:extLst>
      <p:ext uri="{BB962C8B-B14F-4D97-AF65-F5344CB8AC3E}">
        <p14:creationId xmlns:p14="http://schemas.microsoft.com/office/powerpoint/2010/main" val="280087217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85191-6028-704B-858A-C6FB9F6A17B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DEB378B-4F1D-5545-B813-9F734347B44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C17A62A-12D0-8D40-86E0-B8D74E6DC68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5DAE358-4AD3-8649-A814-B4ECC17BBB6B}"/>
              </a:ext>
            </a:extLst>
          </p:cNvPr>
          <p:cNvSpPr>
            <a:spLocks noGrp="1"/>
          </p:cNvSpPr>
          <p:nvPr>
            <p:ph type="dt" sz="half" idx="10"/>
          </p:nvPr>
        </p:nvSpPr>
        <p:spPr/>
        <p:txBody>
          <a:bodyPr/>
          <a:lstStyle/>
          <a:p>
            <a:fld id="{7CECC78A-3117-4616-B408-7788711FEC68}" type="datetime1">
              <a:rPr lang="en-US" smtClean="0"/>
              <a:t>4/20/2021</a:t>
            </a:fld>
            <a:endParaRPr lang="en-GB"/>
          </a:p>
        </p:txBody>
      </p:sp>
      <p:sp>
        <p:nvSpPr>
          <p:cNvPr id="6" name="Footer Placeholder 5">
            <a:extLst>
              <a:ext uri="{FF2B5EF4-FFF2-40B4-BE49-F238E27FC236}">
                <a16:creationId xmlns:a16="http://schemas.microsoft.com/office/drawing/2014/main" id="{30B2DE23-D9A4-B14E-8F8D-142231D468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37D6BB-55A9-3247-99A7-39BEDB047B3C}"/>
              </a:ext>
            </a:extLst>
          </p:cNvPr>
          <p:cNvSpPr>
            <a:spLocks noGrp="1"/>
          </p:cNvSpPr>
          <p:nvPr>
            <p:ph type="sldNum" sz="quarter" idx="12"/>
          </p:nvPr>
        </p:nvSpPr>
        <p:spPr/>
        <p:txBody>
          <a:bodyPr/>
          <a:lstStyle/>
          <a:p>
            <a:fld id="{AD968B1E-68E3-AE41-BD58-1CB0409D0D36}" type="slidenum">
              <a:rPr lang="en-GB" smtClean="0"/>
              <a:t>‹#›</a:t>
            </a:fld>
            <a:endParaRPr lang="en-GB"/>
          </a:p>
        </p:txBody>
      </p:sp>
    </p:spTree>
    <p:extLst>
      <p:ext uri="{BB962C8B-B14F-4D97-AF65-F5344CB8AC3E}">
        <p14:creationId xmlns:p14="http://schemas.microsoft.com/office/powerpoint/2010/main" val="88388206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EDB81-8F2E-B247-8276-BFDF18F04FB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75D6A9-6C0E-794A-A177-357A2483466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CD6EDA9A-79E9-F640-A92B-9F29668CA0B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2FB307F-0A6C-B44C-BBCD-AE9839773B2B}"/>
              </a:ext>
            </a:extLst>
          </p:cNvPr>
          <p:cNvSpPr>
            <a:spLocks noGrp="1"/>
          </p:cNvSpPr>
          <p:nvPr>
            <p:ph type="dt" sz="half" idx="10"/>
          </p:nvPr>
        </p:nvSpPr>
        <p:spPr/>
        <p:txBody>
          <a:bodyPr/>
          <a:lstStyle/>
          <a:p>
            <a:fld id="{8B7A42EA-C808-4A27-A3A2-8418B4166A9F}" type="datetime1">
              <a:rPr lang="en-US" smtClean="0"/>
              <a:t>4/20/2021</a:t>
            </a:fld>
            <a:endParaRPr lang="en-GB"/>
          </a:p>
        </p:txBody>
      </p:sp>
      <p:sp>
        <p:nvSpPr>
          <p:cNvPr id="6" name="Footer Placeholder 5">
            <a:extLst>
              <a:ext uri="{FF2B5EF4-FFF2-40B4-BE49-F238E27FC236}">
                <a16:creationId xmlns:a16="http://schemas.microsoft.com/office/drawing/2014/main" id="{268CDFC7-46EF-D34E-BB5C-55DC72A477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52F291-8B76-EB4E-847A-8FBB9182F228}"/>
              </a:ext>
            </a:extLst>
          </p:cNvPr>
          <p:cNvSpPr>
            <a:spLocks noGrp="1"/>
          </p:cNvSpPr>
          <p:nvPr>
            <p:ph type="sldNum" sz="quarter" idx="12"/>
          </p:nvPr>
        </p:nvSpPr>
        <p:spPr/>
        <p:txBody>
          <a:bodyPr/>
          <a:lstStyle/>
          <a:p>
            <a:fld id="{AD968B1E-68E3-AE41-BD58-1CB0409D0D36}" type="slidenum">
              <a:rPr lang="en-GB" smtClean="0"/>
              <a:t>‹#›</a:t>
            </a:fld>
            <a:endParaRPr lang="en-GB"/>
          </a:p>
        </p:txBody>
      </p:sp>
    </p:spTree>
    <p:extLst>
      <p:ext uri="{BB962C8B-B14F-4D97-AF65-F5344CB8AC3E}">
        <p14:creationId xmlns:p14="http://schemas.microsoft.com/office/powerpoint/2010/main" val="25366878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72164-5225-7D4C-B135-570C0AE039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3C13784-D575-3941-99ED-64684B7D731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8D8339-121D-6B46-AB78-A0C08D96F2A9}"/>
              </a:ext>
            </a:extLst>
          </p:cNvPr>
          <p:cNvSpPr>
            <a:spLocks noGrp="1"/>
          </p:cNvSpPr>
          <p:nvPr>
            <p:ph type="dt" sz="half" idx="10"/>
          </p:nvPr>
        </p:nvSpPr>
        <p:spPr/>
        <p:txBody>
          <a:bodyPr/>
          <a:lstStyle/>
          <a:p>
            <a:fld id="{4CBDAEB0-1908-41B3-A99A-2D0FDA20A3FA}" type="datetime1">
              <a:rPr lang="en-US" smtClean="0"/>
              <a:t>4/20/2021</a:t>
            </a:fld>
            <a:endParaRPr lang="en-GB"/>
          </a:p>
        </p:txBody>
      </p:sp>
      <p:sp>
        <p:nvSpPr>
          <p:cNvPr id="5" name="Footer Placeholder 4">
            <a:extLst>
              <a:ext uri="{FF2B5EF4-FFF2-40B4-BE49-F238E27FC236}">
                <a16:creationId xmlns:a16="http://schemas.microsoft.com/office/drawing/2014/main" id="{ED03873C-93E2-144E-B24C-31AA61333C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EF8ED9-82F3-1446-B718-B39964C73C28}"/>
              </a:ext>
            </a:extLst>
          </p:cNvPr>
          <p:cNvSpPr>
            <a:spLocks noGrp="1"/>
          </p:cNvSpPr>
          <p:nvPr>
            <p:ph type="sldNum" sz="quarter" idx="12"/>
          </p:nvPr>
        </p:nvSpPr>
        <p:spPr/>
        <p:txBody>
          <a:bodyPr/>
          <a:lstStyle/>
          <a:p>
            <a:fld id="{AD968B1E-68E3-AE41-BD58-1CB0409D0D36}" type="slidenum">
              <a:rPr lang="en-GB" smtClean="0"/>
              <a:t>‹#›</a:t>
            </a:fld>
            <a:endParaRPr lang="en-GB"/>
          </a:p>
        </p:txBody>
      </p:sp>
    </p:spTree>
    <p:extLst>
      <p:ext uri="{BB962C8B-B14F-4D97-AF65-F5344CB8AC3E}">
        <p14:creationId xmlns:p14="http://schemas.microsoft.com/office/powerpoint/2010/main" val="253520170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3113A6-84F3-FE49-935F-394F304CA11C}"/>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6EFCFEC-C908-F248-B3FA-0F84F60CC542}"/>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1F0642-18C5-DC4A-9795-751FBB1A825A}"/>
              </a:ext>
            </a:extLst>
          </p:cNvPr>
          <p:cNvSpPr>
            <a:spLocks noGrp="1"/>
          </p:cNvSpPr>
          <p:nvPr>
            <p:ph type="dt" sz="half" idx="10"/>
          </p:nvPr>
        </p:nvSpPr>
        <p:spPr/>
        <p:txBody>
          <a:bodyPr/>
          <a:lstStyle/>
          <a:p>
            <a:fld id="{308DEDDE-71CF-4435-B01F-A8CBC9D1BEA1}" type="datetime1">
              <a:rPr lang="en-US" smtClean="0"/>
              <a:t>4/20/2021</a:t>
            </a:fld>
            <a:endParaRPr lang="en-GB"/>
          </a:p>
        </p:txBody>
      </p:sp>
      <p:sp>
        <p:nvSpPr>
          <p:cNvPr id="5" name="Footer Placeholder 4">
            <a:extLst>
              <a:ext uri="{FF2B5EF4-FFF2-40B4-BE49-F238E27FC236}">
                <a16:creationId xmlns:a16="http://schemas.microsoft.com/office/drawing/2014/main" id="{DDCDCC23-96F9-AD4D-A6E8-5C981229A1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1DDA90-5C31-F048-BCEA-633163CFA6D8}"/>
              </a:ext>
            </a:extLst>
          </p:cNvPr>
          <p:cNvSpPr>
            <a:spLocks noGrp="1"/>
          </p:cNvSpPr>
          <p:nvPr>
            <p:ph type="sldNum" sz="quarter" idx="12"/>
          </p:nvPr>
        </p:nvSpPr>
        <p:spPr/>
        <p:txBody>
          <a:bodyPr/>
          <a:lstStyle/>
          <a:p>
            <a:fld id="{AD968B1E-68E3-AE41-BD58-1CB0409D0D36}" type="slidenum">
              <a:rPr lang="en-GB" smtClean="0"/>
              <a:t>‹#›</a:t>
            </a:fld>
            <a:endParaRPr lang="en-GB"/>
          </a:p>
        </p:txBody>
      </p:sp>
    </p:spTree>
    <p:extLst>
      <p:ext uri="{BB962C8B-B14F-4D97-AF65-F5344CB8AC3E}">
        <p14:creationId xmlns:p14="http://schemas.microsoft.com/office/powerpoint/2010/main" val="69570727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CH"/>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lang="en-US"/>
          </a:p>
        </p:txBody>
      </p:sp>
      <p:sp>
        <p:nvSpPr>
          <p:cNvPr id="4" name="Date Placeholder 3"/>
          <p:cNvSpPr>
            <a:spLocks noGrp="1"/>
          </p:cNvSpPr>
          <p:nvPr>
            <p:ph type="dt" sz="half" idx="10"/>
          </p:nvPr>
        </p:nvSpPr>
        <p:spPr/>
        <p:txBody>
          <a:bodyPr/>
          <a:lstStyle/>
          <a:p>
            <a:fld id="{F53CDED5-2113-47C0-9A96-1728E830D3DC}" type="datetime1">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1C2FF-0776-6644-A26A-4D4DD52FC57F}" type="slidenum">
              <a:rPr lang="en-US" smtClean="0"/>
              <a:t>‹#›</a:t>
            </a:fld>
            <a:endParaRPr lang="en-US"/>
          </a:p>
        </p:txBody>
      </p:sp>
    </p:spTree>
    <p:extLst>
      <p:ext uri="{BB962C8B-B14F-4D97-AF65-F5344CB8AC3E}">
        <p14:creationId xmlns:p14="http://schemas.microsoft.com/office/powerpoint/2010/main" val="247910470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Content Placeholder 2"/>
          <p:cNvSpPr>
            <a:spLocks noGrp="1"/>
          </p:cNvSpPr>
          <p:nvPr>
            <p:ph idx="1"/>
          </p:nvPr>
        </p:nvSpPr>
        <p:spPr/>
        <p:txBody>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10"/>
          </p:nvPr>
        </p:nvSpPr>
        <p:spPr/>
        <p:txBody>
          <a:bodyPr/>
          <a:lstStyle/>
          <a:p>
            <a:fld id="{D8B8740B-7FF0-45E0-A2FB-783B5B7DD9D9}" type="datetime1">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1C2FF-0776-6644-A26A-4D4DD52FC57F}" type="slidenum">
              <a:rPr lang="en-US" smtClean="0"/>
              <a:t>‹#›</a:t>
            </a:fld>
            <a:endParaRPr lang="en-US"/>
          </a:p>
        </p:txBody>
      </p:sp>
    </p:spTree>
    <p:extLst>
      <p:ext uri="{BB962C8B-B14F-4D97-AF65-F5344CB8AC3E}">
        <p14:creationId xmlns:p14="http://schemas.microsoft.com/office/powerpoint/2010/main" val="184155413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CH"/>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4" name="Date Placeholder 3"/>
          <p:cNvSpPr>
            <a:spLocks noGrp="1"/>
          </p:cNvSpPr>
          <p:nvPr>
            <p:ph type="dt" sz="half" idx="10"/>
          </p:nvPr>
        </p:nvSpPr>
        <p:spPr/>
        <p:txBody>
          <a:bodyPr/>
          <a:lstStyle/>
          <a:p>
            <a:fld id="{1E076D4F-E8B2-4255-B9F0-AC975F194781}" type="datetime1">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1C2FF-0776-6644-A26A-4D4DD52FC57F}" type="slidenum">
              <a:rPr lang="en-US" smtClean="0"/>
              <a:t>‹#›</a:t>
            </a:fld>
            <a:endParaRPr lang="en-US"/>
          </a:p>
        </p:txBody>
      </p:sp>
    </p:spTree>
    <p:extLst>
      <p:ext uri="{BB962C8B-B14F-4D97-AF65-F5344CB8AC3E}">
        <p14:creationId xmlns:p14="http://schemas.microsoft.com/office/powerpoint/2010/main" val="127633841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5" name="Date Placeholder 4"/>
          <p:cNvSpPr>
            <a:spLocks noGrp="1"/>
          </p:cNvSpPr>
          <p:nvPr>
            <p:ph type="dt" sz="half" idx="10"/>
          </p:nvPr>
        </p:nvSpPr>
        <p:spPr/>
        <p:txBody>
          <a:bodyPr/>
          <a:lstStyle/>
          <a:p>
            <a:fld id="{2151A495-1AA7-4386-8FE6-60884F2D74A7}" type="datetime1">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21C2FF-0776-6644-A26A-4D4DD52FC57F}" type="slidenum">
              <a:rPr lang="en-US" smtClean="0"/>
              <a:t>‹#›</a:t>
            </a:fld>
            <a:endParaRPr lang="en-US"/>
          </a:p>
        </p:txBody>
      </p:sp>
    </p:spTree>
    <p:extLst>
      <p:ext uri="{BB962C8B-B14F-4D97-AF65-F5344CB8AC3E}">
        <p14:creationId xmlns:p14="http://schemas.microsoft.com/office/powerpoint/2010/main" val="49898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39.xml"/><Relationship Id="rId7"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image" Target="../media/image11.png"/><Relationship Id="rId5" Type="http://schemas.openxmlformats.org/officeDocument/2006/relationships/slideLayout" Target="../slideLayouts/slideLayout69.xml"/><Relationship Id="rId10" Type="http://schemas.openxmlformats.org/officeDocument/2006/relationships/theme" Target="../theme/theme7.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AD29DA-37EF-4216-B013-BBCBF50BD561}" type="datetime1">
              <a:rPr lang="en-US" smtClean="0"/>
              <a:t>4/20/2021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942DF8-3C87-4F86-A383-579B7DEE1A60}" type="slidenum">
              <a:rPr lang="en-US" smtClean="0"/>
              <a:t>‹#›</a:t>
            </a:fld>
            <a:endParaRPr lang="en-US"/>
          </a:p>
        </p:txBody>
      </p:sp>
    </p:spTree>
    <p:extLst>
      <p:ext uri="{BB962C8B-B14F-4D97-AF65-F5344CB8AC3E}">
        <p14:creationId xmlns:p14="http://schemas.microsoft.com/office/powerpoint/2010/main" val="10072253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H"/>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18140A-5EE1-4C0B-AFF0-09CE8713747F}" type="datetime1">
              <a:rPr lang="en-US" smtClean="0"/>
              <a:t>4/20/2021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1C2FF-0776-6644-A26A-4D4DD52FC57F}" type="slidenum">
              <a:rPr lang="en-US" smtClean="0"/>
              <a:t>‹#›</a:t>
            </a:fld>
            <a:endParaRPr lang="en-US"/>
          </a:p>
        </p:txBody>
      </p:sp>
    </p:spTree>
    <p:extLst>
      <p:ext uri="{BB962C8B-B14F-4D97-AF65-F5344CB8AC3E}">
        <p14:creationId xmlns:p14="http://schemas.microsoft.com/office/powerpoint/2010/main" val="1963383989"/>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28524-D476-4938-9CD8-9E31100687EA}" type="datetime1">
              <a:rPr lang="en-US" smtClean="0"/>
              <a:t>4/20/2021</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E21FE0-9120-7644-A8C9-4A38DD74D2D7}" type="slidenum">
              <a:rPr lang="en-US" smtClean="0"/>
              <a:t>‹#›</a:t>
            </a:fld>
            <a:endParaRPr lang="en-US"/>
          </a:p>
        </p:txBody>
      </p:sp>
    </p:spTree>
    <p:extLst>
      <p:ext uri="{BB962C8B-B14F-4D97-AF65-F5344CB8AC3E}">
        <p14:creationId xmlns:p14="http://schemas.microsoft.com/office/powerpoint/2010/main" val="29875901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905227" y="2963334"/>
            <a:ext cx="2236394"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13159" y="4487333"/>
            <a:ext cx="64008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3159" y="685801"/>
            <a:ext cx="64008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28309" y="6172201"/>
            <a:ext cx="1200150" cy="365125"/>
          </a:xfrm>
          <a:prstGeom prst="rect">
            <a:avLst/>
          </a:prstGeom>
        </p:spPr>
        <p:txBody>
          <a:bodyPr vert="horz" lIns="91440" tIns="45720" rIns="91440" bIns="45720" rtlCol="0" anchor="t"/>
          <a:lstStyle>
            <a:lvl1pPr algn="r">
              <a:defRPr sz="750" b="0" i="0">
                <a:solidFill>
                  <a:schemeClr val="bg2">
                    <a:lumMod val="50000"/>
                  </a:schemeClr>
                </a:solidFill>
                <a:effectLst/>
                <a:latin typeface="+mn-lt"/>
              </a:defRPr>
            </a:lvl1pPr>
          </a:lstStyle>
          <a:p>
            <a:fld id="{2820E139-61E7-4DE8-8823-5D858B5C4F40}" type="datetime1">
              <a:rPr lang="en-US" smtClean="0"/>
              <a:t>4/20/2021</a:t>
            </a:fld>
            <a:endParaRPr lang="en-GB"/>
          </a:p>
        </p:txBody>
      </p:sp>
      <p:sp>
        <p:nvSpPr>
          <p:cNvPr id="5" name="Footer Placeholder 4"/>
          <p:cNvSpPr>
            <a:spLocks noGrp="1"/>
          </p:cNvSpPr>
          <p:nvPr>
            <p:ph type="ftr" sz="quarter" idx="3"/>
          </p:nvPr>
        </p:nvSpPr>
        <p:spPr>
          <a:xfrm>
            <a:off x="513159" y="6172201"/>
            <a:ext cx="5657850" cy="365125"/>
          </a:xfrm>
          <a:prstGeom prst="rect">
            <a:avLst/>
          </a:prstGeom>
        </p:spPr>
        <p:txBody>
          <a:bodyPr vert="horz" lIns="91440" tIns="45720" rIns="91440" bIns="45720" rtlCol="0" anchor="t"/>
          <a:lstStyle>
            <a:lvl1pPr algn="l">
              <a:defRPr sz="750" b="0" i="0">
                <a:solidFill>
                  <a:schemeClr val="bg2">
                    <a:lumMod val="50000"/>
                  </a:schemeClr>
                </a:solidFill>
                <a:effectLst/>
                <a:latin typeface="+mn-lt"/>
              </a:defRPr>
            </a:lvl1pPr>
          </a:lstStyle>
          <a:p>
            <a:endParaRPr lang="en-GB"/>
          </a:p>
        </p:txBody>
      </p:sp>
      <p:sp>
        <p:nvSpPr>
          <p:cNvPr id="6" name="Slide Number Placeholder 5"/>
          <p:cNvSpPr>
            <a:spLocks noGrp="1"/>
          </p:cNvSpPr>
          <p:nvPr>
            <p:ph type="sldNum" sz="quarter" idx="4"/>
          </p:nvPr>
        </p:nvSpPr>
        <p:spPr>
          <a:xfrm>
            <a:off x="7772400" y="5578476"/>
            <a:ext cx="856684" cy="669925"/>
          </a:xfrm>
          <a:prstGeom prst="rect">
            <a:avLst/>
          </a:prstGeom>
        </p:spPr>
        <p:txBody>
          <a:bodyPr vert="horz" lIns="91440" tIns="45720" rIns="91440" bIns="45720" rtlCol="0" anchor="b"/>
          <a:lstStyle>
            <a:lvl1pPr algn="r">
              <a:defRPr sz="2400" b="0" i="0">
                <a:solidFill>
                  <a:schemeClr val="bg2">
                    <a:lumMod val="50000"/>
                  </a:schemeClr>
                </a:solidFill>
                <a:effectLst/>
                <a:latin typeface="+mn-lt"/>
              </a:defRPr>
            </a:lvl1pPr>
          </a:lstStyle>
          <a:p>
            <a:fld id="{7BFAE37B-1671-4636-8D69-01B548297BAF}" type="slidenum">
              <a:rPr lang="en-GB" smtClean="0"/>
              <a:t>‹#›</a:t>
            </a:fld>
            <a:endParaRPr lang="en-GB"/>
          </a:p>
        </p:txBody>
      </p:sp>
    </p:spTree>
    <p:extLst>
      <p:ext uri="{BB962C8B-B14F-4D97-AF65-F5344CB8AC3E}">
        <p14:creationId xmlns:p14="http://schemas.microsoft.com/office/powerpoint/2010/main" val="4171996978"/>
      </p:ext>
    </p:extLst>
  </p:cSld>
  <p:clrMap bg1="dk1" tx1="lt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Lst>
  <p:hf hdr="0" ftr="0" dt="0"/>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500" kern="1200" cap="none">
          <a:solidFill>
            <a:schemeClr val="bg2">
              <a:lumMod val="7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350" kern="1200" cap="none">
          <a:solidFill>
            <a:schemeClr val="bg2">
              <a:lumMod val="7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200" kern="1200" cap="none">
          <a:solidFill>
            <a:schemeClr val="bg2">
              <a:lumMod val="7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flipH="1" flipV="1">
            <a:off x="-2" y="1"/>
            <a:ext cx="9142810" cy="896471"/>
          </a:xfrm>
          <a:prstGeom prst="rect">
            <a:avLst/>
          </a:prstGeom>
          <a:gradFill flip="none" rotWithShape="1">
            <a:gsLst>
              <a:gs pos="50000">
                <a:srgbClr val="0E6394"/>
              </a:gs>
              <a:gs pos="17000">
                <a:schemeClr val="bg2"/>
              </a:gs>
              <a:gs pos="100000">
                <a:schemeClr val="accent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Rectangle 6"/>
          <p:cNvSpPr/>
          <p:nvPr userDrawn="1"/>
        </p:nvSpPr>
        <p:spPr>
          <a:xfrm>
            <a:off x="1501503" y="1"/>
            <a:ext cx="7646069" cy="89647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Placeholder 1"/>
          <p:cNvSpPr>
            <a:spLocks noGrp="1"/>
          </p:cNvSpPr>
          <p:nvPr>
            <p:ph type="title"/>
          </p:nvPr>
        </p:nvSpPr>
        <p:spPr>
          <a:xfrm>
            <a:off x="1501504" y="98987"/>
            <a:ext cx="7642496" cy="698498"/>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2EF2258-3565-4F56-B35E-DED13C431BEF}" type="datetime1">
              <a:rPr lang="en-US" smtClean="0"/>
              <a:t>4/20/2021</a:t>
            </a:fld>
            <a:endParaRPr lang="en-GB"/>
          </a:p>
        </p:txBody>
      </p:sp>
      <p:pic>
        <p:nvPicPr>
          <p:cNvPr id="10" name="Picture 9"/>
          <p:cNvPicPr>
            <a:picLocks noChangeAspect="1"/>
          </p:cNvPicPr>
          <p:nvPr userDrawn="1"/>
        </p:nvPicPr>
        <p:blipFill rotWithShape="1">
          <a:blip r:embed="rId8" cstate="print">
            <a:extLst>
              <a:ext uri="{28A0092B-C50C-407E-A947-70E740481C1C}">
                <a14:useLocalDpi xmlns:a14="http://schemas.microsoft.com/office/drawing/2010/main" val="0"/>
              </a:ext>
            </a:extLst>
          </a:blip>
          <a:srcRect/>
          <a:stretch/>
        </p:blipFill>
        <p:spPr>
          <a:xfrm>
            <a:off x="-1" y="1"/>
            <a:ext cx="1272341" cy="625991"/>
          </a:xfrm>
          <a:prstGeom prst="rect">
            <a:avLst/>
          </a:prstGeom>
        </p:spPr>
      </p:pic>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72D6D5-F6C2-4C88-B07F-0F9DC0B2C389}" type="slidenum">
              <a:rPr lang="en-GB" smtClean="0"/>
              <a:t>‹#›</a:t>
            </a:fld>
            <a:endParaRPr lang="en-GB"/>
          </a:p>
        </p:txBody>
      </p:sp>
      <p:cxnSp>
        <p:nvCxnSpPr>
          <p:cNvPr id="8" name="Straight Connector 7"/>
          <p:cNvCxnSpPr>
            <a:cxnSpLocks/>
          </p:cNvCxnSpPr>
          <p:nvPr userDrawn="1"/>
        </p:nvCxnSpPr>
        <p:spPr>
          <a:xfrm>
            <a:off x="1497932" y="1"/>
            <a:ext cx="0" cy="89647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017356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lnSpc>
          <a:spcPct val="90000"/>
        </a:lnSpc>
        <a:spcBef>
          <a:spcPct val="0"/>
        </a:spcBef>
        <a:buNone/>
        <a:defRPr sz="1800" b="1"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3954641-C4A8-4C9B-A2DC-EF5AF5853875}" type="datetime1">
              <a:rPr lang="en-US" smtClean="0"/>
              <a:t>4/20/2021</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7E00706-0634-498A-A29E-752CB46CF188}" type="slidenum">
              <a:rPr lang="en-US" smtClean="0"/>
              <a:t>‹#›</a:t>
            </a:fld>
            <a:endParaRPr lang="en-US"/>
          </a:p>
        </p:txBody>
      </p:sp>
    </p:spTree>
    <p:extLst>
      <p:ext uri="{BB962C8B-B14F-4D97-AF65-F5344CB8AC3E}">
        <p14:creationId xmlns:p14="http://schemas.microsoft.com/office/powerpoint/2010/main" val="32927802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FBCB4E-74C1-4656-A6A1-F4467075913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09094B-74D9-4E2D-835E-BC897C141AB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2D637-0C2D-4D2C-9473-C0E10669218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0C83F03-E40E-44C1-A948-752A9BDB9D90}" type="datetime1">
              <a:rPr lang="en-US" smtClean="0"/>
              <a:t>4/20/2021</a:t>
            </a:fld>
            <a:endParaRPr lang="en-US"/>
          </a:p>
        </p:txBody>
      </p:sp>
      <p:sp>
        <p:nvSpPr>
          <p:cNvPr id="5" name="Footer Placeholder 4">
            <a:extLst>
              <a:ext uri="{FF2B5EF4-FFF2-40B4-BE49-F238E27FC236}">
                <a16:creationId xmlns:a16="http://schemas.microsoft.com/office/drawing/2014/main" id="{C7F16A47-E5E2-458B-9F12-2AE37D238AA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4EB0FC-612A-48BC-AD88-1643A348797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0663522-4BF0-4244-A37D-A3438274E18C}" type="slidenum">
              <a:rPr lang="en-US" smtClean="0"/>
              <a:t>‹#›</a:t>
            </a:fld>
            <a:endParaRPr lang="en-US"/>
          </a:p>
        </p:txBody>
      </p:sp>
    </p:spTree>
    <p:extLst>
      <p:ext uri="{BB962C8B-B14F-4D97-AF65-F5344CB8AC3E}">
        <p14:creationId xmlns:p14="http://schemas.microsoft.com/office/powerpoint/2010/main" val="49279843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1385872" y="368618"/>
            <a:ext cx="6372257" cy="903470"/>
          </a:xfrm>
          <a:prstGeom prst="rect">
            <a:avLst/>
          </a:prstGeom>
        </p:spPr>
        <p:txBody>
          <a:bodyPr vert="horz" lIns="0" tIns="0" rIns="0" bIns="0" rtlCol="0" anchor="b" anchorCtr="0">
            <a:noAutofit/>
          </a:bodyPr>
          <a:lstStyle/>
          <a:p>
            <a:endParaRPr lang="en-GB" noProof="0" dirty="0"/>
          </a:p>
        </p:txBody>
      </p:sp>
      <p:sp>
        <p:nvSpPr>
          <p:cNvPr id="3" name="Text Placeholder 3"/>
          <p:cNvSpPr>
            <a:spLocks noGrp="1"/>
          </p:cNvSpPr>
          <p:nvPr>
            <p:ph type="body" idx="1"/>
          </p:nvPr>
        </p:nvSpPr>
        <p:spPr>
          <a:xfrm>
            <a:off x="461758" y="2466489"/>
            <a:ext cx="8219287" cy="3693531"/>
          </a:xfrm>
          <a:prstGeom prst="rect">
            <a:avLst/>
          </a:prstGeom>
        </p:spPr>
        <p:txBody>
          <a:bodyPr vert="horz" lIns="0" tIns="0" rIns="0" bIns="0" rtlCol="0">
            <a:noAutofit/>
          </a:bodyPr>
          <a:lstStyle/>
          <a:p>
            <a:pPr lvl="0"/>
            <a:r>
              <a:rPr lang="en-GB" noProof="0" dirty="0"/>
              <a:t>Heading 1</a:t>
            </a:r>
          </a:p>
          <a:p>
            <a:pPr lvl="1"/>
            <a:r>
              <a:rPr lang="en-GB" noProof="0" dirty="0"/>
              <a:t>Heading 2</a:t>
            </a:r>
          </a:p>
          <a:p>
            <a:pPr lvl="2"/>
            <a:r>
              <a:rPr lang="en-GB" noProof="0" dirty="0"/>
              <a:t>Content</a:t>
            </a:r>
          </a:p>
          <a:p>
            <a:pPr lvl="3"/>
            <a:r>
              <a:rPr lang="en-GB" noProof="0" dirty="0"/>
              <a:t>Bullets level 1</a:t>
            </a:r>
          </a:p>
          <a:p>
            <a:pPr lvl="4"/>
            <a:r>
              <a:rPr lang="en-GB" noProof="0" dirty="0"/>
              <a:t>Bullets level 2</a:t>
            </a:r>
          </a:p>
          <a:p>
            <a:pPr lvl="5"/>
            <a:r>
              <a:rPr lang="en-GB" noProof="0" dirty="0"/>
              <a:t>Bullets level 3</a:t>
            </a:r>
          </a:p>
          <a:p>
            <a:pPr lvl="6"/>
            <a:r>
              <a:rPr lang="en-GB" noProof="0" dirty="0"/>
              <a:t>Numbers level 1</a:t>
            </a:r>
          </a:p>
          <a:p>
            <a:pPr lvl="7"/>
            <a:r>
              <a:rPr lang="en-GB" noProof="0" dirty="0"/>
              <a:t>Numbers level 2</a:t>
            </a:r>
          </a:p>
          <a:p>
            <a:pPr lvl="8"/>
            <a:r>
              <a:rPr lang="en-GB" noProof="0" dirty="0"/>
              <a:t>Arrow level</a:t>
            </a:r>
          </a:p>
        </p:txBody>
      </p:sp>
      <p:pic>
        <p:nvPicPr>
          <p:cNvPr id="10" name="Pictur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1760" y="6407312"/>
            <a:ext cx="2150102" cy="287468"/>
          </a:xfrm>
          <a:prstGeom prst="rect">
            <a:avLst/>
          </a:prstGeom>
          <a:noFill/>
          <a:ln>
            <a:noFill/>
          </a:ln>
        </p:spPr>
      </p:pic>
      <p:sp>
        <p:nvSpPr>
          <p:cNvPr id="12" name="Slide Number Placeholder 5"/>
          <p:cNvSpPr>
            <a:spLocks noGrp="1"/>
          </p:cNvSpPr>
          <p:nvPr>
            <p:ph type="sldNum" sz="quarter" idx="4"/>
          </p:nvPr>
        </p:nvSpPr>
        <p:spPr>
          <a:xfrm>
            <a:off x="8065368" y="6406420"/>
            <a:ext cx="615677" cy="205334"/>
          </a:xfrm>
          <a:prstGeom prst="rect">
            <a:avLst/>
          </a:prstGeom>
        </p:spPr>
        <p:txBody>
          <a:bodyPr vert="horz" lIns="0" tIns="0" rIns="0" bIns="0" rtlCol="0" anchor="ctr"/>
          <a:lstStyle>
            <a:lvl1pPr algn="r">
              <a:defRPr sz="855">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
        <p:nvSpPr>
          <p:cNvPr id="11" name="TextBox 1"/>
          <p:cNvSpPr txBox="1"/>
          <p:nvPr/>
        </p:nvSpPr>
        <p:spPr>
          <a:xfrm>
            <a:off x="3494449" y="-910656"/>
            <a:ext cx="2155108" cy="618631"/>
          </a:xfrm>
          <a:prstGeom prst="rect">
            <a:avLst/>
          </a:prstGeom>
          <a:noFill/>
        </p:spPr>
        <p:txBody>
          <a:bodyPr wrap="square" rtlCol="0">
            <a:spAutoFit/>
          </a:bodyPr>
          <a:lstStyle/>
          <a:p>
            <a:pPr algn="ctr"/>
            <a:r>
              <a:rPr lang="en-GB" sz="855" noProof="0" dirty="0">
                <a:solidFill>
                  <a:schemeClr val="bg1"/>
                </a:solidFill>
              </a:rPr>
              <a:t>For presentation advice </a:t>
            </a:r>
            <a:r>
              <a:rPr lang="en-GB" sz="855" baseline="0" noProof="0" dirty="0">
                <a:solidFill>
                  <a:schemeClr val="bg1"/>
                </a:solidFill>
              </a:rPr>
              <a:t>and support </a:t>
            </a:r>
          </a:p>
          <a:p>
            <a:pPr algn="ctr"/>
            <a:r>
              <a:rPr lang="en-GB" sz="855" baseline="0" noProof="0" dirty="0">
                <a:solidFill>
                  <a:schemeClr val="bg1"/>
                </a:solidFill>
              </a:rPr>
              <a:t>contact Document Specialists @</a:t>
            </a:r>
          </a:p>
          <a:p>
            <a:pPr algn="ctr"/>
            <a:r>
              <a:rPr lang="en-GB" sz="855" b="1" baseline="0" noProof="0" dirty="0">
                <a:solidFill>
                  <a:schemeClr val="bg1"/>
                </a:solidFill>
              </a:rPr>
              <a:t>$Global Business Centre DS</a:t>
            </a:r>
          </a:p>
          <a:p>
            <a:pPr algn="ctr"/>
            <a:r>
              <a:rPr lang="en-GB" sz="855" b="0" baseline="0" noProof="0" dirty="0">
                <a:solidFill>
                  <a:schemeClr val="bg1"/>
                </a:solidFill>
              </a:rPr>
              <a:t>or</a:t>
            </a:r>
            <a:r>
              <a:rPr lang="en-GB" sz="855" b="1" baseline="0" noProof="0" dirty="0">
                <a:solidFill>
                  <a:schemeClr val="bg1"/>
                </a:solidFill>
              </a:rPr>
              <a:t> $CE Document Specialists</a:t>
            </a:r>
          </a:p>
        </p:txBody>
      </p:sp>
    </p:spTree>
    <p:extLst>
      <p:ext uri="{BB962C8B-B14F-4D97-AF65-F5344CB8AC3E}">
        <p14:creationId xmlns:p14="http://schemas.microsoft.com/office/powerpoint/2010/main" val="89510532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Lst>
  <p:hf hdr="0" ftr="0" dt="0"/>
  <p:txStyles>
    <p:titleStyle>
      <a:lvl1pPr algn="ctr" defTabSz="781903" rtl="0" eaLnBrk="1" latinLnBrk="0" hangingPunct="1">
        <a:spcBef>
          <a:spcPct val="0"/>
        </a:spcBef>
        <a:buNone/>
        <a:defRPr sz="2394" b="1" kern="1200" baseline="0">
          <a:solidFill>
            <a:schemeClr val="tx1"/>
          </a:solidFill>
          <a:latin typeface="Ebrima" panose="02000000000000000000" pitchFamily="2" charset="0"/>
          <a:ea typeface="Ebrima" panose="02000000000000000000" pitchFamily="2" charset="0"/>
          <a:cs typeface="Ebrima" panose="02000000000000000000" pitchFamily="2" charset="0"/>
        </a:defRPr>
      </a:lvl1pPr>
    </p:titleStyle>
    <p:bodyStyle>
      <a:lvl1pPr marL="0" indent="0" algn="l" defTabSz="309503" rtl="0" eaLnBrk="1" latinLnBrk="0" hangingPunct="1">
        <a:spcBef>
          <a:spcPts val="513"/>
        </a:spcBef>
        <a:spcAft>
          <a:spcPts val="513"/>
        </a:spcAft>
        <a:buFont typeface="Arial" panose="020B0604020202020204" pitchFamily="34" charset="0"/>
        <a:buNone/>
        <a:defRPr sz="1710" b="1" i="0" kern="1200">
          <a:solidFill>
            <a:schemeClr val="accent1"/>
          </a:solidFill>
          <a:latin typeface="+mj-lt"/>
          <a:ea typeface="Ebrima" panose="02000000000000000000" pitchFamily="2" charset="0"/>
          <a:cs typeface="Ebrima" panose="02000000000000000000" pitchFamily="2" charset="0"/>
        </a:defRPr>
      </a:lvl1pPr>
      <a:lvl2pPr marL="0" indent="0" algn="l" defTabSz="309503" rtl="0" eaLnBrk="1" latinLnBrk="0" hangingPunct="1">
        <a:spcBef>
          <a:spcPts val="513"/>
        </a:spcBef>
        <a:spcAft>
          <a:spcPts val="513"/>
        </a:spcAft>
        <a:buFont typeface="Arial" panose="020B0604020202020204" pitchFamily="34" charset="0"/>
        <a:buNone/>
        <a:defRPr sz="1368" b="1" i="0" kern="1200">
          <a:solidFill>
            <a:schemeClr val="tx1"/>
          </a:solidFill>
          <a:latin typeface="+mj-lt"/>
          <a:ea typeface="+mn-ea"/>
          <a:cs typeface="+mn-cs"/>
        </a:defRPr>
      </a:lvl2pPr>
      <a:lvl3pPr marL="0" indent="0" algn="l" defTabSz="309503" rtl="0" eaLnBrk="1" latinLnBrk="0" hangingPunct="1">
        <a:spcBef>
          <a:spcPts val="0"/>
        </a:spcBef>
        <a:spcAft>
          <a:spcPts val="1026"/>
        </a:spcAft>
        <a:buFont typeface="Arial" panose="020B0604020202020204" pitchFamily="34" charset="0"/>
        <a:buNone/>
        <a:defRPr sz="1368" i="0" kern="1200">
          <a:solidFill>
            <a:schemeClr val="tx1"/>
          </a:solidFill>
          <a:latin typeface="Georgia" panose="02040502050405020303" pitchFamily="18" charset="0"/>
          <a:ea typeface="+mn-ea"/>
          <a:cs typeface="+mn-cs"/>
        </a:defRPr>
      </a:lvl3pPr>
      <a:lvl4pPr marL="153918" indent="-153918" algn="l" defTabSz="309503" rtl="0" eaLnBrk="1" latinLnBrk="0" hangingPunct="1">
        <a:spcBef>
          <a:spcPts val="0"/>
        </a:spcBef>
        <a:spcAft>
          <a:spcPts val="1026"/>
        </a:spcAft>
        <a:buClr>
          <a:schemeClr val="bg2"/>
        </a:buClr>
        <a:buFont typeface="Arial" panose="020B0604020202020204" pitchFamily="34" charset="0"/>
        <a:buChar char="•"/>
        <a:defRPr sz="1368" i="0" kern="1200" baseline="0">
          <a:solidFill>
            <a:schemeClr val="tx1"/>
          </a:solidFill>
          <a:latin typeface="Georgia" panose="02040502050405020303" pitchFamily="18" charset="0"/>
          <a:ea typeface="+mn-ea"/>
          <a:cs typeface="+mn-cs"/>
        </a:defRPr>
      </a:lvl4pPr>
      <a:lvl5pPr marL="307836" indent="-153918" algn="l" defTabSz="309503" rtl="0" eaLnBrk="1" latinLnBrk="0" hangingPunct="1">
        <a:spcBef>
          <a:spcPts val="0"/>
        </a:spcBef>
        <a:spcAft>
          <a:spcPts val="1026"/>
        </a:spcAft>
        <a:buClr>
          <a:schemeClr val="bg2"/>
        </a:buClr>
        <a:buFont typeface="Georgia" panose="02040502050405020303" pitchFamily="18" charset="0"/>
        <a:buChar char="–"/>
        <a:defRPr sz="1368" i="0" kern="1200" baseline="0">
          <a:solidFill>
            <a:schemeClr val="tx1"/>
          </a:solidFill>
          <a:latin typeface="Georgia" panose="02040502050405020303" pitchFamily="18" charset="0"/>
          <a:ea typeface="+mn-ea"/>
          <a:cs typeface="+mn-cs"/>
        </a:defRPr>
      </a:lvl5pPr>
      <a:lvl6pPr marL="461754" indent="-153918" algn="l" defTabSz="309503" rtl="0" eaLnBrk="1" latinLnBrk="0" hangingPunct="1">
        <a:spcBef>
          <a:spcPts val="0"/>
        </a:spcBef>
        <a:spcAft>
          <a:spcPts val="1026"/>
        </a:spcAft>
        <a:buClr>
          <a:schemeClr val="bg2"/>
        </a:buClr>
        <a:buFont typeface="Georgia" panose="02040502050405020303" pitchFamily="18" charset="0"/>
        <a:buChar char="–"/>
        <a:defRPr sz="1368" i="0" kern="1200">
          <a:solidFill>
            <a:schemeClr val="tx1"/>
          </a:solidFill>
          <a:latin typeface="Georgia" panose="02040502050405020303" pitchFamily="18" charset="0"/>
          <a:ea typeface="+mn-ea"/>
          <a:cs typeface="+mn-cs"/>
        </a:defRPr>
      </a:lvl6pPr>
      <a:lvl7pPr marL="153918" indent="-153918" algn="l" defTabSz="309503" rtl="0" eaLnBrk="1" latinLnBrk="0" hangingPunct="1">
        <a:spcBef>
          <a:spcPts val="0"/>
        </a:spcBef>
        <a:spcAft>
          <a:spcPts val="1026"/>
        </a:spcAft>
        <a:buSzPct val="100000"/>
        <a:buFont typeface="+mj-lt"/>
        <a:buAutoNum type="arabicPeriod"/>
        <a:defRPr sz="1368" i="0" kern="1200">
          <a:solidFill>
            <a:schemeClr val="tx1"/>
          </a:solidFill>
          <a:latin typeface="Georgia" panose="02040502050405020303" pitchFamily="18" charset="0"/>
          <a:ea typeface="+mn-ea"/>
          <a:cs typeface="+mn-cs"/>
        </a:defRPr>
      </a:lvl7pPr>
      <a:lvl8pPr marL="307836" indent="-153918" algn="l" defTabSz="309503" rtl="0" eaLnBrk="1" latinLnBrk="0" hangingPunct="1">
        <a:spcBef>
          <a:spcPts val="0"/>
        </a:spcBef>
        <a:spcAft>
          <a:spcPts val="1026"/>
        </a:spcAft>
        <a:buSzPct val="100000"/>
        <a:buFont typeface="+mj-lt"/>
        <a:buAutoNum type="alphaLcPeriod"/>
        <a:defRPr sz="1368" i="0" kern="1200" baseline="0">
          <a:solidFill>
            <a:schemeClr val="tx1"/>
          </a:solidFill>
          <a:latin typeface="Georgia" panose="02040502050405020303" pitchFamily="18" charset="0"/>
          <a:ea typeface="+mn-ea"/>
          <a:cs typeface="+mn-cs"/>
        </a:defRPr>
      </a:lvl8pPr>
      <a:lvl9pPr marL="153918" indent="-153918" algn="l" defTabSz="309503" rtl="0" eaLnBrk="1" latinLnBrk="0" hangingPunct="1">
        <a:spcBef>
          <a:spcPts val="0"/>
        </a:spcBef>
        <a:spcAft>
          <a:spcPts val="1026"/>
        </a:spcAft>
        <a:buClr>
          <a:schemeClr val="accent2"/>
        </a:buClr>
        <a:buSzPct val="80000"/>
        <a:buFont typeface="Wingdings 3" panose="05040102010807070707" pitchFamily="18" charset="2"/>
        <a:buChar char="}"/>
        <a:defRPr sz="1368" i="0" kern="1200" baseline="0">
          <a:solidFill>
            <a:schemeClr val="tx1"/>
          </a:solidFill>
          <a:latin typeface="+mn-lt"/>
          <a:ea typeface="+mn-ea"/>
          <a:cs typeface="+mn-cs"/>
        </a:defRPr>
      </a:lvl9pPr>
    </p:bodyStyle>
    <p:otherStyle>
      <a:defPPr>
        <a:defRPr lang="en-GB"/>
      </a:defPPr>
      <a:lvl1pPr marL="0" algn="l" defTabSz="781903" rtl="0" eaLnBrk="1" latinLnBrk="0" hangingPunct="1">
        <a:defRPr sz="1539" kern="1200">
          <a:solidFill>
            <a:schemeClr val="tx1"/>
          </a:solidFill>
          <a:latin typeface="+mn-lt"/>
          <a:ea typeface="+mn-ea"/>
          <a:cs typeface="+mn-cs"/>
        </a:defRPr>
      </a:lvl1pPr>
      <a:lvl2pPr marL="390952" algn="l" defTabSz="781903" rtl="0" eaLnBrk="1" latinLnBrk="0" hangingPunct="1">
        <a:defRPr sz="1539" kern="1200">
          <a:solidFill>
            <a:schemeClr val="tx1"/>
          </a:solidFill>
          <a:latin typeface="+mn-lt"/>
          <a:ea typeface="+mn-ea"/>
          <a:cs typeface="+mn-cs"/>
        </a:defRPr>
      </a:lvl2pPr>
      <a:lvl3pPr marL="781903" algn="l" defTabSz="781903" rtl="0" eaLnBrk="1" latinLnBrk="0" hangingPunct="1">
        <a:defRPr sz="1539" kern="1200">
          <a:solidFill>
            <a:schemeClr val="tx1"/>
          </a:solidFill>
          <a:latin typeface="+mn-lt"/>
          <a:ea typeface="+mn-ea"/>
          <a:cs typeface="+mn-cs"/>
        </a:defRPr>
      </a:lvl3pPr>
      <a:lvl4pPr marL="1172855" algn="l" defTabSz="781903" rtl="0" eaLnBrk="1" latinLnBrk="0" hangingPunct="1">
        <a:defRPr sz="1539" kern="1200">
          <a:solidFill>
            <a:schemeClr val="tx1"/>
          </a:solidFill>
          <a:latin typeface="+mn-lt"/>
          <a:ea typeface="+mn-ea"/>
          <a:cs typeface="+mn-cs"/>
        </a:defRPr>
      </a:lvl4pPr>
      <a:lvl5pPr marL="1563807" algn="l" defTabSz="781903" rtl="0" eaLnBrk="1" latinLnBrk="0" hangingPunct="1">
        <a:defRPr sz="1539" kern="1200">
          <a:solidFill>
            <a:schemeClr val="tx1"/>
          </a:solidFill>
          <a:latin typeface="+mn-lt"/>
          <a:ea typeface="+mn-ea"/>
          <a:cs typeface="+mn-cs"/>
        </a:defRPr>
      </a:lvl5pPr>
      <a:lvl6pPr marL="1954759" algn="l" defTabSz="781903" rtl="0" eaLnBrk="1" latinLnBrk="0" hangingPunct="1">
        <a:defRPr sz="1539" kern="1200">
          <a:solidFill>
            <a:schemeClr val="tx1"/>
          </a:solidFill>
          <a:latin typeface="+mn-lt"/>
          <a:ea typeface="+mn-ea"/>
          <a:cs typeface="+mn-cs"/>
        </a:defRPr>
      </a:lvl6pPr>
      <a:lvl7pPr marL="2345710" algn="l" defTabSz="781903" rtl="0" eaLnBrk="1" latinLnBrk="0" hangingPunct="1">
        <a:defRPr sz="1539" kern="1200">
          <a:solidFill>
            <a:schemeClr val="tx1"/>
          </a:solidFill>
          <a:latin typeface="+mn-lt"/>
          <a:ea typeface="+mn-ea"/>
          <a:cs typeface="+mn-cs"/>
        </a:defRPr>
      </a:lvl7pPr>
      <a:lvl8pPr marL="2736662" algn="l" defTabSz="781903" rtl="0" eaLnBrk="1" latinLnBrk="0" hangingPunct="1">
        <a:defRPr sz="1539" kern="1200">
          <a:solidFill>
            <a:schemeClr val="tx1"/>
          </a:solidFill>
          <a:latin typeface="+mn-lt"/>
          <a:ea typeface="+mn-ea"/>
          <a:cs typeface="+mn-cs"/>
        </a:defRPr>
      </a:lvl8pPr>
      <a:lvl9pPr marL="3127614" algn="l" defTabSz="781903" rtl="0" eaLnBrk="1" latinLnBrk="0" hangingPunct="1">
        <a:defRPr sz="1539"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81BDB40-6C19-4931-9811-76F76C217773}" type="datetime1">
              <a:rPr lang="en-US" smtClean="0"/>
              <a:t>4/20/2021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C61C8A8-7008-4072-8CAF-A8AC9518A559}" type="slidenum">
              <a:rPr lang="en-GB" smtClean="0"/>
              <a:t>‹#›</a:t>
            </a:fld>
            <a:endParaRPr lang="en-GB"/>
          </a:p>
        </p:txBody>
      </p:sp>
    </p:spTree>
    <p:extLst>
      <p:ext uri="{BB962C8B-B14F-4D97-AF65-F5344CB8AC3E}">
        <p14:creationId xmlns:p14="http://schemas.microsoft.com/office/powerpoint/2010/main" val="204027129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D2807F-CE49-EF4F-BB5A-FA171B4F5E6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96372D-4CC7-D341-9DDB-2541A595B89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255F05-E964-784A-856E-E22B03E9FF1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b="0" i="0">
                <a:solidFill>
                  <a:schemeClr val="tx1">
                    <a:tint val="75000"/>
                  </a:schemeClr>
                </a:solidFill>
                <a:latin typeface="Trebuchet MS Regular" panose="020B0603020202020204" pitchFamily="34" charset="0"/>
              </a:defRPr>
            </a:lvl1pPr>
          </a:lstStyle>
          <a:p>
            <a:fld id="{DBB8E49B-2CE1-444B-85EF-49647F816D35}" type="datetime1">
              <a:rPr lang="en-US" smtClean="0"/>
              <a:t>4/20/2021</a:t>
            </a:fld>
            <a:endParaRPr lang="en-GB"/>
          </a:p>
        </p:txBody>
      </p:sp>
      <p:sp>
        <p:nvSpPr>
          <p:cNvPr id="5" name="Footer Placeholder 4">
            <a:extLst>
              <a:ext uri="{FF2B5EF4-FFF2-40B4-BE49-F238E27FC236}">
                <a16:creationId xmlns:a16="http://schemas.microsoft.com/office/drawing/2014/main" id="{09C97121-2395-8243-932F-EB32C3A19B4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b="0" i="0">
                <a:solidFill>
                  <a:schemeClr val="tx1">
                    <a:tint val="75000"/>
                  </a:schemeClr>
                </a:solidFill>
                <a:latin typeface="Trebuchet MS Regular" panose="020B0603020202020204" pitchFamily="34" charset="0"/>
              </a:defRPr>
            </a:lvl1pPr>
          </a:lstStyle>
          <a:p>
            <a:endParaRPr lang="en-GB"/>
          </a:p>
        </p:txBody>
      </p:sp>
      <p:sp>
        <p:nvSpPr>
          <p:cNvPr id="6" name="Slide Number Placeholder 5">
            <a:extLst>
              <a:ext uri="{FF2B5EF4-FFF2-40B4-BE49-F238E27FC236}">
                <a16:creationId xmlns:a16="http://schemas.microsoft.com/office/drawing/2014/main" id="{119BB4D9-F900-8E45-BFB5-ADD5C73A8D7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b="0" i="0">
                <a:solidFill>
                  <a:schemeClr val="tx1">
                    <a:tint val="75000"/>
                  </a:schemeClr>
                </a:solidFill>
                <a:latin typeface="Trebuchet MS Regular" panose="020B0603020202020204" pitchFamily="34" charset="0"/>
              </a:defRPr>
            </a:lvl1pPr>
          </a:lstStyle>
          <a:p>
            <a:fld id="{AD968B1E-68E3-AE41-BD58-1CB0409D0D36}" type="slidenum">
              <a:rPr lang="en-GB" smtClean="0"/>
              <a:pPr/>
              <a:t>‹#›</a:t>
            </a:fld>
            <a:endParaRPr lang="en-GB"/>
          </a:p>
        </p:txBody>
      </p:sp>
    </p:spTree>
    <p:extLst>
      <p:ext uri="{BB962C8B-B14F-4D97-AF65-F5344CB8AC3E}">
        <p14:creationId xmlns:p14="http://schemas.microsoft.com/office/powerpoint/2010/main" val="410897587"/>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Trebuchet MS Regular" panose="020B0603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Trebuchet MS Regular" panose="020B0603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Trebuchet MS Regular" panose="020B0603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Trebuchet MS Regular" panose="020B0603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e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golab.bsg.ox.ac.uk/knowledge-bank/resources/oxford-pogo-club-response-green-paper-transforming-public-procurement/" TargetMode="External"/><Relationship Id="rId1" Type="http://schemas.openxmlformats.org/officeDocument/2006/relationships/slideLayout" Target="../slideLayouts/slideLayout75.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85.xml"/><Relationship Id="rId6" Type="http://schemas.openxmlformats.org/officeDocument/2006/relationships/image" Target="../media/image41.tiff"/><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xml"/><Relationship Id="rId1" Type="http://schemas.openxmlformats.org/officeDocument/2006/relationships/slideLayout" Target="../slideLayouts/slideLayout41.xml"/><Relationship Id="rId4" Type="http://schemas.openxmlformats.org/officeDocument/2006/relationships/hyperlink" Target="mailto:ll-execpp@exmail.nottingham.ac.uk"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5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4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hyperlink" Target="https://www.nottingham.ac.uk/law/people/luke.butler" TargetMode="External"/><Relationship Id="rId13" Type="http://schemas.openxmlformats.org/officeDocument/2006/relationships/hyperlink" Target="https://publicprocurementinternational.com/christopher-yukins-background-information/" TargetMode="External"/><Relationship Id="rId3" Type="http://schemas.openxmlformats.org/officeDocument/2006/relationships/hyperlink" Target="https://www.monckton.com/barrister/michael-bowsher-qc/" TargetMode="External"/><Relationship Id="rId7" Type="http://schemas.openxmlformats.org/officeDocument/2006/relationships/hyperlink" Target="https://golab.bsg.ox.ac.uk/knowledge-bank/resources/oxford-pogo-club-response-green-paper-transforming-public-procurement/" TargetMode="External"/><Relationship Id="rId12" Type="http://schemas.openxmlformats.org/officeDocument/2006/relationships/hyperlink" Target="https://www.howtocrackanut.com/blog/2021/2/24/uk-regulation-after-brexit-public-procurement" TargetMode="External"/><Relationship Id="rId2" Type="http://schemas.openxmlformats.org/officeDocument/2006/relationships/hyperlink" Target="https://www.monckton.com/barrister/christopher-vajda-qc/" TargetMode="External"/><Relationship Id="rId1" Type="http://schemas.openxmlformats.org/officeDocument/2006/relationships/slideLayout" Target="../slideLayouts/slideLayout2.xml"/><Relationship Id="rId6" Type="http://schemas.openxmlformats.org/officeDocument/2006/relationships/hyperlink" Target="https://www.bsg.ox.ac.uk/people/james-ruairi-macdonald" TargetMode="External"/><Relationship Id="rId11" Type="http://schemas.openxmlformats.org/officeDocument/2006/relationships/hyperlink" Target="https://research-information.bris.ac.uk/en/persons/albert-sanchez-graells" TargetMode="External"/><Relationship Id="rId5" Type="http://schemas.openxmlformats.org/officeDocument/2006/relationships/hyperlink" Target="https://www.law.ox.ac.uk/people/anne-davies" TargetMode="External"/><Relationship Id="rId10" Type="http://schemas.openxmlformats.org/officeDocument/2006/relationships/hyperlink" Target="https://www.freshfields.us/contacts/find-a-lawyer/g/gough-katharine/" TargetMode="External"/><Relationship Id="rId4" Type="http://schemas.openxmlformats.org/officeDocument/2006/relationships/hyperlink" Target="https://mostlyprocurement.typepad.com/my-blog/2020/12/uk-procurement-law-going-forward.html" TargetMode="External"/><Relationship Id="rId9" Type="http://schemas.openxmlformats.org/officeDocument/2006/relationships/hyperlink" Target="https://www.freshfields.us/contacts/find-a-lawyer/j/jenkins-jane/" TargetMode="External"/><Relationship Id="rId14" Type="http://schemas.openxmlformats.org/officeDocument/2006/relationships/hyperlink" Target="https://publicprocurementinternational.com/2021/03/10/comments-on-uk-green-paper-on-reforming-public-procurement/"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7383B190-6BFB-422F-B667-06B7B25F0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531267" y="3509963"/>
            <a:ext cx="5319162"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5C8A09F-94E0-4134-B382-93EFF59BC59F}"/>
              </a:ext>
            </a:extLst>
          </p:cNvPr>
          <p:cNvSpPr>
            <a:spLocks noGrp="1"/>
          </p:cNvSpPr>
          <p:nvPr>
            <p:ph type="ctrTitle"/>
          </p:nvPr>
        </p:nvSpPr>
        <p:spPr>
          <a:xfrm>
            <a:off x="3766365" y="3812954"/>
            <a:ext cx="4848966" cy="1516014"/>
          </a:xfrm>
        </p:spPr>
        <p:txBody>
          <a:bodyPr>
            <a:normAutofit/>
          </a:bodyPr>
          <a:lstStyle/>
          <a:p>
            <a:pPr algn="l" fontAlgn="base"/>
            <a:r>
              <a:rPr lang="en-US" sz="2900" b="1" dirty="0">
                <a:solidFill>
                  <a:srgbClr val="FFFFFF"/>
                </a:solidFill>
                <a:latin typeface="inherit"/>
              </a:rPr>
              <a:t>Webinar – </a:t>
            </a:r>
            <a:br>
              <a:rPr lang="en-US" sz="2900" b="1" dirty="0">
                <a:solidFill>
                  <a:srgbClr val="FFFFFF"/>
                </a:solidFill>
                <a:latin typeface="inherit"/>
              </a:rPr>
            </a:br>
            <a:r>
              <a:rPr lang="en-US" sz="2900" b="1" dirty="0">
                <a:solidFill>
                  <a:srgbClr val="FFFFFF"/>
                </a:solidFill>
                <a:latin typeface="inherit"/>
              </a:rPr>
              <a:t>Post-Brexit UK Procurement: </a:t>
            </a:r>
            <a:br>
              <a:rPr lang="en-US" sz="2900" b="1" dirty="0">
                <a:solidFill>
                  <a:srgbClr val="FFFFFF"/>
                </a:solidFill>
                <a:latin typeface="inherit"/>
              </a:rPr>
            </a:br>
            <a:r>
              <a:rPr lang="en-US" sz="2900" b="1" dirty="0">
                <a:solidFill>
                  <a:srgbClr val="FFFFFF"/>
                </a:solidFill>
                <a:latin typeface="inherit"/>
              </a:rPr>
              <a:t>The Pending Wave of Reform</a:t>
            </a:r>
            <a:endParaRPr lang="en-US" sz="2900" dirty="0">
              <a:solidFill>
                <a:srgbClr val="FFFFFF"/>
              </a:solidFill>
            </a:endParaRPr>
          </a:p>
        </p:txBody>
      </p:sp>
      <p:sp>
        <p:nvSpPr>
          <p:cNvPr id="3" name="Subtitle 2">
            <a:extLst>
              <a:ext uri="{FF2B5EF4-FFF2-40B4-BE49-F238E27FC236}">
                <a16:creationId xmlns:a16="http://schemas.microsoft.com/office/drawing/2014/main" id="{95BB3807-F2AB-447E-BFB6-0B836BCB97CF}"/>
              </a:ext>
            </a:extLst>
          </p:cNvPr>
          <p:cNvSpPr>
            <a:spLocks noGrp="1"/>
          </p:cNvSpPr>
          <p:nvPr>
            <p:ph type="subTitle" idx="1"/>
          </p:nvPr>
        </p:nvSpPr>
        <p:spPr>
          <a:xfrm>
            <a:off x="3766365" y="5550568"/>
            <a:ext cx="5084064" cy="602551"/>
          </a:xfrm>
        </p:spPr>
        <p:txBody>
          <a:bodyPr>
            <a:normAutofit fontScale="92500" lnSpcReduction="20000"/>
          </a:bodyPr>
          <a:lstStyle/>
          <a:p>
            <a:pPr algn="l"/>
            <a:r>
              <a:rPr lang="en-US" sz="1700" b="1" dirty="0">
                <a:solidFill>
                  <a:srgbClr val="E7E6E6"/>
                </a:solidFill>
                <a:latin typeface="inherit"/>
              </a:rPr>
              <a:t>Tuesday, April 20, 2021 – 9:00 ET – 14:00 UK – 15:00 CET</a:t>
            </a:r>
          </a:p>
          <a:p>
            <a:pPr algn="l"/>
            <a:r>
              <a:rPr lang="en-US" sz="1100" b="1" dirty="0">
                <a:solidFill>
                  <a:srgbClr val="E7E6E6"/>
                </a:solidFill>
                <a:latin typeface="inherit"/>
              </a:rPr>
              <a:t>Info: https://publicprocurementinternational.com/webinar-post-brexit-uk-procurement/</a:t>
            </a:r>
            <a:br>
              <a:rPr lang="en-US" sz="900" dirty="0">
                <a:solidFill>
                  <a:srgbClr val="E7E6E6"/>
                </a:solidFill>
                <a:latin typeface="inherit"/>
              </a:rPr>
            </a:br>
            <a:endParaRPr lang="en-US" sz="900" dirty="0">
              <a:solidFill>
                <a:srgbClr val="E7E6E6"/>
              </a:solidFill>
            </a:endParaRPr>
          </a:p>
        </p:txBody>
      </p:sp>
      <p:pic>
        <p:nvPicPr>
          <p:cNvPr id="7" name="Picture 6" descr="Logo, company name&#10;&#10;Description automatically generated">
            <a:extLst>
              <a:ext uri="{FF2B5EF4-FFF2-40B4-BE49-F238E27FC236}">
                <a16:creationId xmlns:a16="http://schemas.microsoft.com/office/drawing/2014/main" id="{A99C5E83-AD3A-4F95-BC93-E4FEF2AEBB92}"/>
              </a:ext>
            </a:extLst>
          </p:cNvPr>
          <p:cNvPicPr>
            <a:picLocks noChangeAspect="1"/>
          </p:cNvPicPr>
          <p:nvPr/>
        </p:nvPicPr>
        <p:blipFill rotWithShape="1">
          <a:blip r:embed="rId2">
            <a:extLst>
              <a:ext uri="{28A0092B-C50C-407E-A947-70E740481C1C}">
                <a14:useLocalDpi xmlns:a14="http://schemas.microsoft.com/office/drawing/2010/main" val="0"/>
              </a:ext>
            </a:extLst>
          </a:blip>
          <a:srcRect l="10055" r="12686" b="3"/>
          <a:stretch/>
        </p:blipFill>
        <p:spPr>
          <a:xfrm>
            <a:off x="238226" y="299363"/>
            <a:ext cx="3120339" cy="3049204"/>
          </a:xfrm>
          <a:prstGeom prst="rect">
            <a:avLst/>
          </a:prstGeom>
        </p:spPr>
      </p:pic>
      <p:pic>
        <p:nvPicPr>
          <p:cNvPr id="11" name="Picture 10" descr="Logo, company name&#10;&#10;Description automatically generated">
            <a:extLst>
              <a:ext uri="{FF2B5EF4-FFF2-40B4-BE49-F238E27FC236}">
                <a16:creationId xmlns:a16="http://schemas.microsoft.com/office/drawing/2014/main" id="{AEAAA4EB-3912-4CB6-AE89-E7D693256734}"/>
              </a:ext>
            </a:extLst>
          </p:cNvPr>
          <p:cNvPicPr>
            <a:picLocks noChangeAspect="1"/>
          </p:cNvPicPr>
          <p:nvPr/>
        </p:nvPicPr>
        <p:blipFill rotWithShape="1">
          <a:blip r:embed="rId3">
            <a:extLst>
              <a:ext uri="{28A0092B-C50C-407E-A947-70E740481C1C}">
                <a14:useLocalDpi xmlns:a14="http://schemas.microsoft.com/office/drawing/2010/main" val="0"/>
              </a:ext>
            </a:extLst>
          </a:blip>
          <a:srcRect l="6159" r="3873"/>
          <a:stretch/>
        </p:blipFill>
        <p:spPr>
          <a:xfrm>
            <a:off x="3490722" y="299363"/>
            <a:ext cx="5412813" cy="3008188"/>
          </a:xfrm>
          <a:prstGeom prst="rect">
            <a:avLst/>
          </a:prstGeom>
        </p:spPr>
      </p:pic>
      <p:cxnSp>
        <p:nvCxnSpPr>
          <p:cNvPr id="50" name="Straight Connector 49">
            <a:extLst>
              <a:ext uri="{FF2B5EF4-FFF2-40B4-BE49-F238E27FC236}">
                <a16:creationId xmlns:a16="http://schemas.microsoft.com/office/drawing/2014/main" id="{ED28E597-4AF8-4D69-A9AB-A1EDC6156B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53715" y="5443086"/>
            <a:ext cx="48006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descr="Text, logo, company name&#10;&#10;Description automatically generated">
            <a:extLst>
              <a:ext uri="{FF2B5EF4-FFF2-40B4-BE49-F238E27FC236}">
                <a16:creationId xmlns:a16="http://schemas.microsoft.com/office/drawing/2014/main" id="{D7F9C035-E15E-48CE-B363-BAF0711FA7E4}"/>
              </a:ext>
            </a:extLst>
          </p:cNvPr>
          <p:cNvPicPr>
            <a:picLocks noChangeAspect="1"/>
          </p:cNvPicPr>
          <p:nvPr/>
        </p:nvPicPr>
        <p:blipFill rotWithShape="1">
          <a:blip r:embed="rId4">
            <a:extLst>
              <a:ext uri="{28A0092B-C50C-407E-A947-70E740481C1C}">
                <a14:useLocalDpi xmlns:a14="http://schemas.microsoft.com/office/drawing/2010/main" val="0"/>
              </a:ext>
            </a:extLst>
          </a:blip>
          <a:srcRect t="2997" r="2" b="2"/>
          <a:stretch/>
        </p:blipFill>
        <p:spPr>
          <a:xfrm>
            <a:off x="238226" y="3509433"/>
            <a:ext cx="3120339" cy="3026833"/>
          </a:xfrm>
          <a:prstGeom prst="rect">
            <a:avLst/>
          </a:prstGeom>
        </p:spPr>
      </p:pic>
      <p:sp>
        <p:nvSpPr>
          <p:cNvPr id="4" name="Slide Number Placeholder 3">
            <a:extLst>
              <a:ext uri="{FF2B5EF4-FFF2-40B4-BE49-F238E27FC236}">
                <a16:creationId xmlns:a16="http://schemas.microsoft.com/office/drawing/2014/main" id="{7B985395-9F0B-4D03-AEDF-3335FBE7C279}"/>
              </a:ext>
            </a:extLst>
          </p:cNvPr>
          <p:cNvSpPr>
            <a:spLocks noGrp="1"/>
          </p:cNvSpPr>
          <p:nvPr>
            <p:ph type="sldNum" sz="quarter" idx="12"/>
          </p:nvPr>
        </p:nvSpPr>
        <p:spPr/>
        <p:txBody>
          <a:bodyPr/>
          <a:lstStyle/>
          <a:p>
            <a:fld id="{F1942DF8-3C87-4F86-A383-579B7DEE1A60}" type="slidenum">
              <a:rPr lang="en-US" smtClean="0"/>
              <a:t>1</a:t>
            </a:fld>
            <a:endParaRPr lang="en-US"/>
          </a:p>
        </p:txBody>
      </p:sp>
    </p:spTree>
    <p:extLst>
      <p:ext uri="{BB962C8B-B14F-4D97-AF65-F5344CB8AC3E}">
        <p14:creationId xmlns:p14="http://schemas.microsoft.com/office/powerpoint/2010/main" val="30271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6CD22E-2269-419F-9E81-016EA035D4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A24173EF-E1D9-47F3-9978-6B0EE2EEFB29}"/>
              </a:ext>
            </a:extLst>
          </p:cNvPr>
          <p:cNvSpPr>
            <a:spLocks noGrp="1"/>
          </p:cNvSpPr>
          <p:nvPr>
            <p:ph type="ctrTitle"/>
          </p:nvPr>
        </p:nvSpPr>
        <p:spPr>
          <a:xfrm>
            <a:off x="485349" y="1295231"/>
            <a:ext cx="4421383" cy="3807446"/>
          </a:xfrm>
        </p:spPr>
        <p:txBody>
          <a:bodyPr anchor="b">
            <a:normAutofit/>
          </a:bodyPr>
          <a:lstStyle/>
          <a:p>
            <a:pPr algn="l">
              <a:lnSpc>
                <a:spcPct val="90000"/>
              </a:lnSpc>
            </a:pPr>
            <a:r>
              <a:rPr lang="fr-LU" sz="5300"/>
              <a:t>What is the purpose of new UK regulatory framework?</a:t>
            </a:r>
            <a:endParaRPr lang="en-GB" sz="5300"/>
          </a:p>
        </p:txBody>
      </p:sp>
      <p:sp>
        <p:nvSpPr>
          <p:cNvPr id="10" name="Freeform: Shape 9">
            <a:extLst>
              <a:ext uri="{FF2B5EF4-FFF2-40B4-BE49-F238E27FC236}">
                <a16:creationId xmlns:a16="http://schemas.microsoft.com/office/drawing/2014/main" id="{AA607D34-E2A9-4595-9DB2-5472E077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0311" y="0"/>
            <a:ext cx="3663689" cy="6858000"/>
          </a:xfrm>
          <a:custGeom>
            <a:avLst/>
            <a:gdLst>
              <a:gd name="connsiteX0" fmla="*/ 1097203 w 4884918"/>
              <a:gd name="connsiteY0" fmla="*/ 0 h 6858000"/>
              <a:gd name="connsiteX1" fmla="*/ 1154155 w 4884918"/>
              <a:gd name="connsiteY1" fmla="*/ 0 h 6858000"/>
              <a:gd name="connsiteX2" fmla="*/ 972305 w 4884918"/>
              <a:gd name="connsiteY2" fmla="*/ 343212 h 6858000"/>
              <a:gd name="connsiteX3" fmla="*/ 780524 w 4884918"/>
              <a:gd name="connsiteY3" fmla="*/ 761067 h 6858000"/>
              <a:gd name="connsiteX4" fmla="*/ 737045 w 4884918"/>
              <a:gd name="connsiteY4" fmla="*/ 865164 h 6858000"/>
              <a:gd name="connsiteX5" fmla="*/ 762322 w 4884918"/>
              <a:gd name="connsiteY5" fmla="*/ 830676 h 6858000"/>
              <a:gd name="connsiteX6" fmla="*/ 1118805 w 4884918"/>
              <a:gd name="connsiteY6" fmla="*/ 160440 h 6858000"/>
              <a:gd name="connsiteX7" fmla="*/ 1221640 w 4884918"/>
              <a:gd name="connsiteY7" fmla="*/ 0 h 6858000"/>
              <a:gd name="connsiteX8" fmla="*/ 4884918 w 4884918"/>
              <a:gd name="connsiteY8" fmla="*/ 0 h 6858000"/>
              <a:gd name="connsiteX9" fmla="*/ 4884918 w 4884918"/>
              <a:gd name="connsiteY9" fmla="*/ 6857999 h 6858000"/>
              <a:gd name="connsiteX10" fmla="*/ 4884918 w 4884918"/>
              <a:gd name="connsiteY10" fmla="*/ 6858000 h 6858000"/>
              <a:gd name="connsiteX11" fmla="*/ 704817 w 4884918"/>
              <a:gd name="connsiteY11" fmla="*/ 6858000 h 6858000"/>
              <a:gd name="connsiteX12" fmla="*/ 618717 w 4884918"/>
              <a:gd name="connsiteY12" fmla="*/ 6672538 h 6858000"/>
              <a:gd name="connsiteX13" fmla="*/ 309324 w 4884918"/>
              <a:gd name="connsiteY13" fmla="*/ 5833618 h 6858000"/>
              <a:gd name="connsiteX14" fmla="*/ 209850 w 4884918"/>
              <a:gd name="connsiteY14" fmla="*/ 5484180 h 6858000"/>
              <a:gd name="connsiteX15" fmla="*/ 211619 w 4884918"/>
              <a:gd name="connsiteY15" fmla="*/ 5517653 h 6858000"/>
              <a:gd name="connsiteX16" fmla="*/ 361778 w 4884918"/>
              <a:gd name="connsiteY16" fmla="*/ 6145524 h 6858000"/>
              <a:gd name="connsiteX17" fmla="*/ 591356 w 4884918"/>
              <a:gd name="connsiteY17" fmla="*/ 6843306 h 6858000"/>
              <a:gd name="connsiteX18" fmla="*/ 597415 w 4884918"/>
              <a:gd name="connsiteY18" fmla="*/ 6858000 h 6858000"/>
              <a:gd name="connsiteX19" fmla="*/ 545224 w 4884918"/>
              <a:gd name="connsiteY19" fmla="*/ 6858000 h 6858000"/>
              <a:gd name="connsiteX20" fmla="*/ 533604 w 4884918"/>
              <a:gd name="connsiteY20" fmla="*/ 6830072 h 6858000"/>
              <a:gd name="connsiteX21" fmla="*/ 169657 w 4884918"/>
              <a:gd name="connsiteY21" fmla="*/ 5556577 h 6858000"/>
              <a:gd name="connsiteX22" fmla="*/ 12169 w 4884918"/>
              <a:gd name="connsiteY22" fmla="*/ 4362835 h 6858000"/>
              <a:gd name="connsiteX23" fmla="*/ 46168 w 4884918"/>
              <a:gd name="connsiteY23" fmla="*/ 3338487 h 6858000"/>
              <a:gd name="connsiteX24" fmla="*/ 490574 w 4884918"/>
              <a:gd name="connsiteY24" fmla="*/ 1381078 h 6858000"/>
              <a:gd name="connsiteX25" fmla="*/ 984701 w 4884918"/>
              <a:gd name="connsiteY25" fmla="*/ 2082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884918" h="6858000">
                <a:moveTo>
                  <a:pt x="1097203" y="0"/>
                </a:moveTo>
                <a:lnTo>
                  <a:pt x="1154155" y="0"/>
                </a:lnTo>
                <a:lnTo>
                  <a:pt x="972305" y="343212"/>
                </a:lnTo>
                <a:cubicBezTo>
                  <a:pt x="904739" y="480367"/>
                  <a:pt x="840941" y="619727"/>
                  <a:pt x="780524" y="761067"/>
                </a:cubicBezTo>
                <a:cubicBezTo>
                  <a:pt x="765737" y="795681"/>
                  <a:pt x="751579" y="830550"/>
                  <a:pt x="737045" y="865164"/>
                </a:cubicBezTo>
                <a:cubicBezTo>
                  <a:pt x="748306" y="856057"/>
                  <a:pt x="757014" y="844174"/>
                  <a:pt x="762322" y="830676"/>
                </a:cubicBezTo>
                <a:cubicBezTo>
                  <a:pt x="870201" y="600612"/>
                  <a:pt x="988539" y="376889"/>
                  <a:pt x="1118805" y="160440"/>
                </a:cubicBezTo>
                <a:lnTo>
                  <a:pt x="1221640" y="0"/>
                </a:lnTo>
                <a:lnTo>
                  <a:pt x="4884918" y="0"/>
                </a:lnTo>
                <a:lnTo>
                  <a:pt x="4884918" y="6857999"/>
                </a:lnTo>
                <a:lnTo>
                  <a:pt x="4884918" y="6858000"/>
                </a:lnTo>
                <a:lnTo>
                  <a:pt x="704817" y="6858000"/>
                </a:lnTo>
                <a:lnTo>
                  <a:pt x="618717" y="6672538"/>
                </a:lnTo>
                <a:cubicBezTo>
                  <a:pt x="501618" y="6400947"/>
                  <a:pt x="398622" y="6121213"/>
                  <a:pt x="309324" y="5833618"/>
                </a:cubicBezTo>
                <a:cubicBezTo>
                  <a:pt x="275071" y="5723183"/>
                  <a:pt x="246125" y="5611225"/>
                  <a:pt x="209850" y="5484180"/>
                </a:cubicBezTo>
                <a:cubicBezTo>
                  <a:pt x="209859" y="5495363"/>
                  <a:pt x="210448" y="5506534"/>
                  <a:pt x="211619" y="5517653"/>
                </a:cubicBezTo>
                <a:cubicBezTo>
                  <a:pt x="261166" y="5727113"/>
                  <a:pt x="303888" y="5938474"/>
                  <a:pt x="361778" y="6145524"/>
                </a:cubicBezTo>
                <a:cubicBezTo>
                  <a:pt x="428356" y="6383258"/>
                  <a:pt x="504422" y="6616111"/>
                  <a:pt x="591356" y="6843306"/>
                </a:cubicBezTo>
                <a:lnTo>
                  <a:pt x="597415" y="6858000"/>
                </a:lnTo>
                <a:lnTo>
                  <a:pt x="545224" y="6858000"/>
                </a:lnTo>
                <a:lnTo>
                  <a:pt x="533604" y="6830072"/>
                </a:lnTo>
                <a:cubicBezTo>
                  <a:pt x="376384" y="6416985"/>
                  <a:pt x="257344" y="5991917"/>
                  <a:pt x="169657" y="5556577"/>
                </a:cubicBezTo>
                <a:cubicBezTo>
                  <a:pt x="90154" y="5162256"/>
                  <a:pt x="43261" y="4763750"/>
                  <a:pt x="12169" y="4362835"/>
                </a:cubicBezTo>
                <a:cubicBezTo>
                  <a:pt x="-14122" y="4019865"/>
                  <a:pt x="4458" y="3679429"/>
                  <a:pt x="46168" y="3338487"/>
                </a:cubicBezTo>
                <a:cubicBezTo>
                  <a:pt x="125796" y="2672248"/>
                  <a:pt x="274744" y="2016203"/>
                  <a:pt x="490574" y="1381078"/>
                </a:cubicBezTo>
                <a:cubicBezTo>
                  <a:pt x="629230" y="976550"/>
                  <a:pt x="791584" y="584320"/>
                  <a:pt x="984701" y="208241"/>
                </a:cubicBezTo>
                <a:close/>
              </a:path>
            </a:pathLst>
          </a:custGeom>
          <a:solidFill>
            <a:schemeClr val="accent2"/>
          </a:solidFill>
          <a:ln w="6857" cap="flat">
            <a:noFill/>
            <a:prstDash val="solid"/>
            <a:miter/>
          </a:ln>
        </p:spPr>
        <p:txBody>
          <a:bodyPr wrap="squar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Subtitle 2">
            <a:extLst>
              <a:ext uri="{FF2B5EF4-FFF2-40B4-BE49-F238E27FC236}">
                <a16:creationId xmlns:a16="http://schemas.microsoft.com/office/drawing/2014/main" id="{E920AFA1-14B7-4B0C-AB63-1378D1F9A0F8}"/>
              </a:ext>
            </a:extLst>
          </p:cNvPr>
          <p:cNvSpPr>
            <a:spLocks noGrp="1"/>
          </p:cNvSpPr>
          <p:nvPr>
            <p:ph type="subTitle" idx="1"/>
          </p:nvPr>
        </p:nvSpPr>
        <p:spPr>
          <a:xfrm>
            <a:off x="6097404" y="1122363"/>
            <a:ext cx="2417946" cy="3980314"/>
          </a:xfrm>
        </p:spPr>
        <p:txBody>
          <a:bodyPr anchor="b">
            <a:normAutofit/>
          </a:bodyPr>
          <a:lstStyle/>
          <a:p>
            <a:pPr algn="l">
              <a:lnSpc>
                <a:spcPct val="90000"/>
              </a:lnSpc>
            </a:pPr>
            <a:r>
              <a:rPr lang="en-GB" sz="2000" dirty="0">
                <a:solidFill>
                  <a:srgbClr val="FFFFFF"/>
                </a:solidFill>
              </a:rPr>
              <a:t>“I want now to create a regulatory framework that delivers the best possible </a:t>
            </a:r>
            <a:r>
              <a:rPr lang="en-GB" sz="2000" i="1" dirty="0">
                <a:solidFill>
                  <a:srgbClr val="FFFFFF"/>
                </a:solidFill>
              </a:rPr>
              <a:t>commercial</a:t>
            </a:r>
            <a:r>
              <a:rPr lang="en-GB" sz="2000" dirty="0">
                <a:solidFill>
                  <a:srgbClr val="FFFFFF"/>
                </a:solidFill>
              </a:rPr>
              <a:t> outcomes with the least burden on our businesses and the public sector”</a:t>
            </a:r>
          </a:p>
          <a:p>
            <a:pPr algn="l">
              <a:lnSpc>
                <a:spcPct val="90000"/>
              </a:lnSpc>
            </a:pPr>
            <a:r>
              <a:rPr lang="en-GB" sz="2000" dirty="0">
                <a:solidFill>
                  <a:srgbClr val="FFFFFF"/>
                </a:solidFill>
              </a:rPr>
              <a:t>Ministerial Foreword to the Green Paper  (my emphasis). </a:t>
            </a:r>
          </a:p>
        </p:txBody>
      </p:sp>
      <p:sp>
        <p:nvSpPr>
          <p:cNvPr id="12" name="sketch line">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635" y="5439978"/>
            <a:ext cx="4423410" cy="18288"/>
          </a:xfrm>
          <a:custGeom>
            <a:avLst/>
            <a:gdLst>
              <a:gd name="connsiteX0" fmla="*/ 0 w 4423410"/>
              <a:gd name="connsiteY0" fmla="*/ 0 h 18288"/>
              <a:gd name="connsiteX1" fmla="*/ 587682 w 4423410"/>
              <a:gd name="connsiteY1" fmla="*/ 0 h 18288"/>
              <a:gd name="connsiteX2" fmla="*/ 1086895 w 4423410"/>
              <a:gd name="connsiteY2" fmla="*/ 0 h 18288"/>
              <a:gd name="connsiteX3" fmla="*/ 1630343 w 4423410"/>
              <a:gd name="connsiteY3" fmla="*/ 0 h 18288"/>
              <a:gd name="connsiteX4" fmla="*/ 2306492 w 4423410"/>
              <a:gd name="connsiteY4" fmla="*/ 0 h 18288"/>
              <a:gd name="connsiteX5" fmla="*/ 2894174 w 4423410"/>
              <a:gd name="connsiteY5" fmla="*/ 0 h 18288"/>
              <a:gd name="connsiteX6" fmla="*/ 3437621 w 4423410"/>
              <a:gd name="connsiteY6" fmla="*/ 0 h 18288"/>
              <a:gd name="connsiteX7" fmla="*/ 4423410 w 4423410"/>
              <a:gd name="connsiteY7" fmla="*/ 0 h 18288"/>
              <a:gd name="connsiteX8" fmla="*/ 4423410 w 4423410"/>
              <a:gd name="connsiteY8" fmla="*/ 18288 h 18288"/>
              <a:gd name="connsiteX9" fmla="*/ 3791494 w 4423410"/>
              <a:gd name="connsiteY9" fmla="*/ 18288 h 18288"/>
              <a:gd name="connsiteX10" fmla="*/ 3248047 w 4423410"/>
              <a:gd name="connsiteY10" fmla="*/ 18288 h 18288"/>
              <a:gd name="connsiteX11" fmla="*/ 2527663 w 4423410"/>
              <a:gd name="connsiteY11" fmla="*/ 18288 h 18288"/>
              <a:gd name="connsiteX12" fmla="*/ 1939981 w 4423410"/>
              <a:gd name="connsiteY12" fmla="*/ 18288 h 18288"/>
              <a:gd name="connsiteX13" fmla="*/ 1440768 w 4423410"/>
              <a:gd name="connsiteY13" fmla="*/ 18288 h 18288"/>
              <a:gd name="connsiteX14" fmla="*/ 764618 w 4423410"/>
              <a:gd name="connsiteY14" fmla="*/ 18288 h 18288"/>
              <a:gd name="connsiteX15" fmla="*/ 0 w 4423410"/>
              <a:gd name="connsiteY15" fmla="*/ 18288 h 18288"/>
              <a:gd name="connsiteX16" fmla="*/ 0 w 4423410"/>
              <a:gd name="connsiteY16" fmla="*/ 0 h 18288"/>
              <a:gd name="connsiteX0" fmla="*/ 0 w 4423410"/>
              <a:gd name="connsiteY0" fmla="*/ 0 h 18288"/>
              <a:gd name="connsiteX1" fmla="*/ 587682 w 4423410"/>
              <a:gd name="connsiteY1" fmla="*/ 0 h 18288"/>
              <a:gd name="connsiteX2" fmla="*/ 1086895 w 4423410"/>
              <a:gd name="connsiteY2" fmla="*/ 0 h 18288"/>
              <a:gd name="connsiteX3" fmla="*/ 1807279 w 4423410"/>
              <a:gd name="connsiteY3" fmla="*/ 0 h 18288"/>
              <a:gd name="connsiteX4" fmla="*/ 2394961 w 4423410"/>
              <a:gd name="connsiteY4" fmla="*/ 0 h 18288"/>
              <a:gd name="connsiteX5" fmla="*/ 2982642 w 4423410"/>
              <a:gd name="connsiteY5" fmla="*/ 0 h 18288"/>
              <a:gd name="connsiteX6" fmla="*/ 3703026 w 4423410"/>
              <a:gd name="connsiteY6" fmla="*/ 0 h 18288"/>
              <a:gd name="connsiteX7" fmla="*/ 4423410 w 4423410"/>
              <a:gd name="connsiteY7" fmla="*/ 0 h 18288"/>
              <a:gd name="connsiteX8" fmla="*/ 4423410 w 4423410"/>
              <a:gd name="connsiteY8" fmla="*/ 18288 h 18288"/>
              <a:gd name="connsiteX9" fmla="*/ 3879962 w 4423410"/>
              <a:gd name="connsiteY9" fmla="*/ 18288 h 18288"/>
              <a:gd name="connsiteX10" fmla="*/ 3248047 w 4423410"/>
              <a:gd name="connsiteY10" fmla="*/ 18288 h 18288"/>
              <a:gd name="connsiteX11" fmla="*/ 2616131 w 4423410"/>
              <a:gd name="connsiteY11" fmla="*/ 18288 h 18288"/>
              <a:gd name="connsiteX12" fmla="*/ 2028449 w 4423410"/>
              <a:gd name="connsiteY12" fmla="*/ 18288 h 18288"/>
              <a:gd name="connsiteX13" fmla="*/ 1308066 w 4423410"/>
              <a:gd name="connsiteY13" fmla="*/ 18288 h 18288"/>
              <a:gd name="connsiteX14" fmla="*/ 587682 w 4423410"/>
              <a:gd name="connsiteY14" fmla="*/ 18288 h 18288"/>
              <a:gd name="connsiteX15" fmla="*/ 0 w 4423410"/>
              <a:gd name="connsiteY15" fmla="*/ 18288 h 18288"/>
              <a:gd name="connsiteX16" fmla="*/ 0 w 442341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23410" h="18288" fill="none" extrusionOk="0">
                <a:moveTo>
                  <a:pt x="0" y="0"/>
                </a:moveTo>
                <a:cubicBezTo>
                  <a:pt x="206406" y="38111"/>
                  <a:pt x="345505" y="1138"/>
                  <a:pt x="587682" y="0"/>
                </a:cubicBezTo>
                <a:cubicBezTo>
                  <a:pt x="845641" y="-5939"/>
                  <a:pt x="940660" y="-1737"/>
                  <a:pt x="1086895" y="0"/>
                </a:cubicBezTo>
                <a:cubicBezTo>
                  <a:pt x="1227991" y="35454"/>
                  <a:pt x="1400660" y="-10697"/>
                  <a:pt x="1630343" y="0"/>
                </a:cubicBezTo>
                <a:cubicBezTo>
                  <a:pt x="1856372" y="-589"/>
                  <a:pt x="2024008" y="25499"/>
                  <a:pt x="2306492" y="0"/>
                </a:cubicBezTo>
                <a:cubicBezTo>
                  <a:pt x="2569207" y="-20432"/>
                  <a:pt x="2683058" y="21569"/>
                  <a:pt x="2894174" y="0"/>
                </a:cubicBezTo>
                <a:cubicBezTo>
                  <a:pt x="3102038" y="-13953"/>
                  <a:pt x="3311519" y="11191"/>
                  <a:pt x="3437621" y="0"/>
                </a:cubicBezTo>
                <a:cubicBezTo>
                  <a:pt x="3627706" y="766"/>
                  <a:pt x="3954990" y="27263"/>
                  <a:pt x="4423410" y="0"/>
                </a:cubicBezTo>
                <a:cubicBezTo>
                  <a:pt x="4424312" y="7746"/>
                  <a:pt x="4422835" y="10944"/>
                  <a:pt x="4423410" y="18288"/>
                </a:cubicBezTo>
                <a:cubicBezTo>
                  <a:pt x="4152467" y="29918"/>
                  <a:pt x="3974799" y="1366"/>
                  <a:pt x="3791494" y="18288"/>
                </a:cubicBezTo>
                <a:cubicBezTo>
                  <a:pt x="3616495" y="16934"/>
                  <a:pt x="3492316" y="7392"/>
                  <a:pt x="3248047" y="18288"/>
                </a:cubicBezTo>
                <a:cubicBezTo>
                  <a:pt x="2979630" y="-1939"/>
                  <a:pt x="2774783" y="2276"/>
                  <a:pt x="2527663" y="18288"/>
                </a:cubicBezTo>
                <a:cubicBezTo>
                  <a:pt x="2273296" y="25828"/>
                  <a:pt x="2129593" y="75376"/>
                  <a:pt x="1939981" y="18288"/>
                </a:cubicBezTo>
                <a:cubicBezTo>
                  <a:pt x="1771880" y="-3849"/>
                  <a:pt x="1674644" y="16979"/>
                  <a:pt x="1440768" y="18288"/>
                </a:cubicBezTo>
                <a:cubicBezTo>
                  <a:pt x="1211117" y="27381"/>
                  <a:pt x="1095397" y="-28077"/>
                  <a:pt x="764618" y="18288"/>
                </a:cubicBezTo>
                <a:cubicBezTo>
                  <a:pt x="473001" y="47572"/>
                  <a:pt x="207059" y="77187"/>
                  <a:pt x="0" y="18288"/>
                </a:cubicBezTo>
                <a:cubicBezTo>
                  <a:pt x="239" y="14000"/>
                  <a:pt x="-609" y="6462"/>
                  <a:pt x="0" y="0"/>
                </a:cubicBezTo>
                <a:close/>
              </a:path>
              <a:path w="4423410" h="18288" stroke="0" extrusionOk="0">
                <a:moveTo>
                  <a:pt x="0" y="0"/>
                </a:moveTo>
                <a:cubicBezTo>
                  <a:pt x="168050" y="13239"/>
                  <a:pt x="313548" y="-21030"/>
                  <a:pt x="587682" y="0"/>
                </a:cubicBezTo>
                <a:cubicBezTo>
                  <a:pt x="841335" y="1279"/>
                  <a:pt x="939966" y="24645"/>
                  <a:pt x="1086895" y="0"/>
                </a:cubicBezTo>
                <a:cubicBezTo>
                  <a:pt x="1268024" y="-42328"/>
                  <a:pt x="1609188" y="-62089"/>
                  <a:pt x="1807279" y="0"/>
                </a:cubicBezTo>
                <a:cubicBezTo>
                  <a:pt x="1976273" y="34260"/>
                  <a:pt x="2129916" y="57822"/>
                  <a:pt x="2394961" y="0"/>
                </a:cubicBezTo>
                <a:cubicBezTo>
                  <a:pt x="2658682" y="-27527"/>
                  <a:pt x="2731757" y="-20835"/>
                  <a:pt x="2982642" y="0"/>
                </a:cubicBezTo>
                <a:cubicBezTo>
                  <a:pt x="3239201" y="23099"/>
                  <a:pt x="3519858" y="26274"/>
                  <a:pt x="3703026" y="0"/>
                </a:cubicBezTo>
                <a:cubicBezTo>
                  <a:pt x="3881806" y="-13383"/>
                  <a:pt x="4201716" y="-60901"/>
                  <a:pt x="4423410" y="0"/>
                </a:cubicBezTo>
                <a:cubicBezTo>
                  <a:pt x="4422551" y="5160"/>
                  <a:pt x="4424325" y="13769"/>
                  <a:pt x="4423410" y="18288"/>
                </a:cubicBezTo>
                <a:cubicBezTo>
                  <a:pt x="4221038" y="31930"/>
                  <a:pt x="4059910" y="-12969"/>
                  <a:pt x="3879962" y="18288"/>
                </a:cubicBezTo>
                <a:cubicBezTo>
                  <a:pt x="3743908" y="-592"/>
                  <a:pt x="3422487" y="-511"/>
                  <a:pt x="3248047" y="18288"/>
                </a:cubicBezTo>
                <a:cubicBezTo>
                  <a:pt x="3099797" y="-18987"/>
                  <a:pt x="2866047" y="-20316"/>
                  <a:pt x="2616131" y="18288"/>
                </a:cubicBezTo>
                <a:cubicBezTo>
                  <a:pt x="2366495" y="62841"/>
                  <a:pt x="2216404" y="-8476"/>
                  <a:pt x="2028449" y="18288"/>
                </a:cubicBezTo>
                <a:cubicBezTo>
                  <a:pt x="1843207" y="41217"/>
                  <a:pt x="1505968" y="-4550"/>
                  <a:pt x="1308066" y="18288"/>
                </a:cubicBezTo>
                <a:cubicBezTo>
                  <a:pt x="1064352" y="55887"/>
                  <a:pt x="878184" y="12362"/>
                  <a:pt x="587682" y="18288"/>
                </a:cubicBezTo>
                <a:cubicBezTo>
                  <a:pt x="279901" y="7587"/>
                  <a:pt x="209912" y="37341"/>
                  <a:pt x="0" y="18288"/>
                </a:cubicBezTo>
                <a:cubicBezTo>
                  <a:pt x="-82" y="13007"/>
                  <a:pt x="1758" y="5782"/>
                  <a:pt x="0" y="0"/>
                </a:cubicBezTo>
                <a:close/>
              </a:path>
              <a:path w="4423410" h="18288" fill="none" stroke="0" extrusionOk="0">
                <a:moveTo>
                  <a:pt x="0" y="0"/>
                </a:moveTo>
                <a:cubicBezTo>
                  <a:pt x="187925" y="15650"/>
                  <a:pt x="298780" y="23113"/>
                  <a:pt x="587682" y="0"/>
                </a:cubicBezTo>
                <a:cubicBezTo>
                  <a:pt x="863648" y="-10396"/>
                  <a:pt x="934974" y="-2021"/>
                  <a:pt x="1086895" y="0"/>
                </a:cubicBezTo>
                <a:cubicBezTo>
                  <a:pt x="1178964" y="34704"/>
                  <a:pt x="1399325" y="27677"/>
                  <a:pt x="1630343" y="0"/>
                </a:cubicBezTo>
                <a:cubicBezTo>
                  <a:pt x="1816920" y="-6227"/>
                  <a:pt x="2069240" y="35545"/>
                  <a:pt x="2306492" y="0"/>
                </a:cubicBezTo>
                <a:cubicBezTo>
                  <a:pt x="2566798" y="-26427"/>
                  <a:pt x="2694209" y="-2413"/>
                  <a:pt x="2894174" y="0"/>
                </a:cubicBezTo>
                <a:cubicBezTo>
                  <a:pt x="3083677" y="-21466"/>
                  <a:pt x="3310762" y="30010"/>
                  <a:pt x="3437621" y="0"/>
                </a:cubicBezTo>
                <a:cubicBezTo>
                  <a:pt x="3548766" y="-88300"/>
                  <a:pt x="3948126" y="50765"/>
                  <a:pt x="4423410" y="0"/>
                </a:cubicBezTo>
                <a:cubicBezTo>
                  <a:pt x="4423936" y="7501"/>
                  <a:pt x="4423833" y="10929"/>
                  <a:pt x="4423410" y="18288"/>
                </a:cubicBezTo>
                <a:cubicBezTo>
                  <a:pt x="4116155" y="3480"/>
                  <a:pt x="3989214" y="20350"/>
                  <a:pt x="3791494" y="18288"/>
                </a:cubicBezTo>
                <a:cubicBezTo>
                  <a:pt x="3617812" y="44410"/>
                  <a:pt x="3484051" y="46547"/>
                  <a:pt x="3248047" y="18288"/>
                </a:cubicBezTo>
                <a:cubicBezTo>
                  <a:pt x="3036105" y="45177"/>
                  <a:pt x="2774641" y="67607"/>
                  <a:pt x="2527663" y="18288"/>
                </a:cubicBezTo>
                <a:cubicBezTo>
                  <a:pt x="2333841" y="-15563"/>
                  <a:pt x="2122294" y="9725"/>
                  <a:pt x="1939981" y="18288"/>
                </a:cubicBezTo>
                <a:cubicBezTo>
                  <a:pt x="1752845" y="-449"/>
                  <a:pt x="1674372" y="9562"/>
                  <a:pt x="1440768" y="18288"/>
                </a:cubicBezTo>
                <a:cubicBezTo>
                  <a:pt x="1199326" y="25280"/>
                  <a:pt x="1095221" y="-21501"/>
                  <a:pt x="764618" y="18288"/>
                </a:cubicBezTo>
                <a:cubicBezTo>
                  <a:pt x="428651" y="39542"/>
                  <a:pt x="171248" y="55407"/>
                  <a:pt x="0" y="18288"/>
                </a:cubicBezTo>
                <a:cubicBezTo>
                  <a:pt x="-1033" y="13994"/>
                  <a:pt x="19" y="683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23410"/>
                      <a:gd name="connsiteY0" fmla="*/ 0 h 18288"/>
                      <a:gd name="connsiteX1" fmla="*/ 587682 w 4423410"/>
                      <a:gd name="connsiteY1" fmla="*/ 0 h 18288"/>
                      <a:gd name="connsiteX2" fmla="*/ 1086895 w 4423410"/>
                      <a:gd name="connsiteY2" fmla="*/ 0 h 18288"/>
                      <a:gd name="connsiteX3" fmla="*/ 1630343 w 4423410"/>
                      <a:gd name="connsiteY3" fmla="*/ 0 h 18288"/>
                      <a:gd name="connsiteX4" fmla="*/ 2306492 w 4423410"/>
                      <a:gd name="connsiteY4" fmla="*/ 0 h 18288"/>
                      <a:gd name="connsiteX5" fmla="*/ 2894174 w 4423410"/>
                      <a:gd name="connsiteY5" fmla="*/ 0 h 18288"/>
                      <a:gd name="connsiteX6" fmla="*/ 3437621 w 4423410"/>
                      <a:gd name="connsiteY6" fmla="*/ 0 h 18288"/>
                      <a:gd name="connsiteX7" fmla="*/ 4423410 w 4423410"/>
                      <a:gd name="connsiteY7" fmla="*/ 0 h 18288"/>
                      <a:gd name="connsiteX8" fmla="*/ 4423410 w 4423410"/>
                      <a:gd name="connsiteY8" fmla="*/ 18288 h 18288"/>
                      <a:gd name="connsiteX9" fmla="*/ 3791494 w 4423410"/>
                      <a:gd name="connsiteY9" fmla="*/ 18288 h 18288"/>
                      <a:gd name="connsiteX10" fmla="*/ 3248047 w 4423410"/>
                      <a:gd name="connsiteY10" fmla="*/ 18288 h 18288"/>
                      <a:gd name="connsiteX11" fmla="*/ 2527663 w 4423410"/>
                      <a:gd name="connsiteY11" fmla="*/ 18288 h 18288"/>
                      <a:gd name="connsiteX12" fmla="*/ 1939981 w 4423410"/>
                      <a:gd name="connsiteY12" fmla="*/ 18288 h 18288"/>
                      <a:gd name="connsiteX13" fmla="*/ 1440768 w 4423410"/>
                      <a:gd name="connsiteY13" fmla="*/ 18288 h 18288"/>
                      <a:gd name="connsiteX14" fmla="*/ 764618 w 4423410"/>
                      <a:gd name="connsiteY14" fmla="*/ 18288 h 18288"/>
                      <a:gd name="connsiteX15" fmla="*/ 0 w 4423410"/>
                      <a:gd name="connsiteY15" fmla="*/ 18288 h 18288"/>
                      <a:gd name="connsiteX16" fmla="*/ 0 w 442341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23410" h="18288" fill="none" extrusionOk="0">
                        <a:moveTo>
                          <a:pt x="0" y="0"/>
                        </a:moveTo>
                        <a:cubicBezTo>
                          <a:pt x="206860" y="27329"/>
                          <a:pt x="325136" y="13221"/>
                          <a:pt x="587682" y="0"/>
                        </a:cubicBezTo>
                        <a:cubicBezTo>
                          <a:pt x="850228" y="-13221"/>
                          <a:pt x="962246" y="-2888"/>
                          <a:pt x="1086895" y="0"/>
                        </a:cubicBezTo>
                        <a:cubicBezTo>
                          <a:pt x="1211544" y="2888"/>
                          <a:pt x="1406859" y="-13966"/>
                          <a:pt x="1630343" y="0"/>
                        </a:cubicBezTo>
                        <a:cubicBezTo>
                          <a:pt x="1853827" y="13966"/>
                          <a:pt x="2051467" y="27053"/>
                          <a:pt x="2306492" y="0"/>
                        </a:cubicBezTo>
                        <a:cubicBezTo>
                          <a:pt x="2561517" y="-27053"/>
                          <a:pt x="2684134" y="18321"/>
                          <a:pt x="2894174" y="0"/>
                        </a:cubicBezTo>
                        <a:cubicBezTo>
                          <a:pt x="3104214" y="-18321"/>
                          <a:pt x="3319501" y="21782"/>
                          <a:pt x="3437621" y="0"/>
                        </a:cubicBezTo>
                        <a:cubicBezTo>
                          <a:pt x="3555741" y="-21782"/>
                          <a:pt x="3955621" y="40349"/>
                          <a:pt x="4423410" y="0"/>
                        </a:cubicBezTo>
                        <a:cubicBezTo>
                          <a:pt x="4423808" y="7429"/>
                          <a:pt x="4423390" y="10822"/>
                          <a:pt x="4423410" y="18288"/>
                        </a:cubicBezTo>
                        <a:cubicBezTo>
                          <a:pt x="4158738" y="10368"/>
                          <a:pt x="3977885" y="11085"/>
                          <a:pt x="3791494" y="18288"/>
                        </a:cubicBezTo>
                        <a:cubicBezTo>
                          <a:pt x="3605103" y="25491"/>
                          <a:pt x="3482000" y="25303"/>
                          <a:pt x="3248047" y="18288"/>
                        </a:cubicBezTo>
                        <a:cubicBezTo>
                          <a:pt x="3014094" y="11273"/>
                          <a:pt x="2745120" y="31445"/>
                          <a:pt x="2527663" y="18288"/>
                        </a:cubicBezTo>
                        <a:cubicBezTo>
                          <a:pt x="2310206" y="5131"/>
                          <a:pt x="2116106" y="38833"/>
                          <a:pt x="1939981" y="18288"/>
                        </a:cubicBezTo>
                        <a:cubicBezTo>
                          <a:pt x="1763856" y="-2257"/>
                          <a:pt x="1676275" y="10875"/>
                          <a:pt x="1440768" y="18288"/>
                        </a:cubicBezTo>
                        <a:cubicBezTo>
                          <a:pt x="1205261" y="25701"/>
                          <a:pt x="1101073" y="-9571"/>
                          <a:pt x="764618" y="18288"/>
                        </a:cubicBezTo>
                        <a:cubicBezTo>
                          <a:pt x="428163" y="46147"/>
                          <a:pt x="180709" y="49883"/>
                          <a:pt x="0" y="18288"/>
                        </a:cubicBezTo>
                        <a:cubicBezTo>
                          <a:pt x="-591" y="13205"/>
                          <a:pt x="-663" y="6329"/>
                          <a:pt x="0" y="0"/>
                        </a:cubicBezTo>
                        <a:close/>
                      </a:path>
                      <a:path w="4423410" h="18288" stroke="0" extrusionOk="0">
                        <a:moveTo>
                          <a:pt x="0" y="0"/>
                        </a:moveTo>
                        <a:cubicBezTo>
                          <a:pt x="151450" y="-3182"/>
                          <a:pt x="330751" y="1975"/>
                          <a:pt x="587682" y="0"/>
                        </a:cubicBezTo>
                        <a:cubicBezTo>
                          <a:pt x="844613" y="-1975"/>
                          <a:pt x="925389" y="21373"/>
                          <a:pt x="1086895" y="0"/>
                        </a:cubicBezTo>
                        <a:cubicBezTo>
                          <a:pt x="1248401" y="-21373"/>
                          <a:pt x="1627559" y="-29275"/>
                          <a:pt x="1807279" y="0"/>
                        </a:cubicBezTo>
                        <a:cubicBezTo>
                          <a:pt x="1986999" y="29275"/>
                          <a:pt x="2127620" y="23385"/>
                          <a:pt x="2394961" y="0"/>
                        </a:cubicBezTo>
                        <a:cubicBezTo>
                          <a:pt x="2662302" y="-23385"/>
                          <a:pt x="2729719" y="-18629"/>
                          <a:pt x="2982642" y="0"/>
                        </a:cubicBezTo>
                        <a:cubicBezTo>
                          <a:pt x="3235565" y="18629"/>
                          <a:pt x="3498854" y="22673"/>
                          <a:pt x="3703026" y="0"/>
                        </a:cubicBezTo>
                        <a:cubicBezTo>
                          <a:pt x="3907198" y="-22673"/>
                          <a:pt x="4203160" y="-11253"/>
                          <a:pt x="4423410" y="0"/>
                        </a:cubicBezTo>
                        <a:cubicBezTo>
                          <a:pt x="4422524" y="5429"/>
                          <a:pt x="4424231" y="14046"/>
                          <a:pt x="4423410" y="18288"/>
                        </a:cubicBezTo>
                        <a:cubicBezTo>
                          <a:pt x="4232181" y="31060"/>
                          <a:pt x="4039656" y="18565"/>
                          <a:pt x="3879962" y="18288"/>
                        </a:cubicBezTo>
                        <a:cubicBezTo>
                          <a:pt x="3720268" y="18011"/>
                          <a:pt x="3410543" y="416"/>
                          <a:pt x="3248047" y="18288"/>
                        </a:cubicBezTo>
                        <a:cubicBezTo>
                          <a:pt x="3085551" y="36160"/>
                          <a:pt x="2859988" y="2443"/>
                          <a:pt x="2616131" y="18288"/>
                        </a:cubicBezTo>
                        <a:cubicBezTo>
                          <a:pt x="2372274" y="34133"/>
                          <a:pt x="2239006" y="15743"/>
                          <a:pt x="2028449" y="18288"/>
                        </a:cubicBezTo>
                        <a:cubicBezTo>
                          <a:pt x="1817892" y="20833"/>
                          <a:pt x="1524351" y="-9689"/>
                          <a:pt x="1308066" y="18288"/>
                        </a:cubicBezTo>
                        <a:cubicBezTo>
                          <a:pt x="1091781" y="46265"/>
                          <a:pt x="878642" y="35229"/>
                          <a:pt x="587682" y="18288"/>
                        </a:cubicBezTo>
                        <a:cubicBezTo>
                          <a:pt x="296722" y="1347"/>
                          <a:pt x="210783" y="24166"/>
                          <a:pt x="0" y="18288"/>
                        </a:cubicBezTo>
                        <a:cubicBezTo>
                          <a:pt x="668" y="13665"/>
                          <a:pt x="578" y="567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sketch line 2">
            <a:extLst>
              <a:ext uri="{FF2B5EF4-FFF2-40B4-BE49-F238E27FC236}">
                <a16:creationId xmlns:a16="http://schemas.microsoft.com/office/drawing/2014/main" id="{8FFD9892-EDE5-4886-A313-66099DA8C8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7989" y="5626353"/>
            <a:ext cx="2609715" cy="18288"/>
          </a:xfrm>
          <a:custGeom>
            <a:avLst/>
            <a:gdLst>
              <a:gd name="connsiteX0" fmla="*/ 0 w 2609715"/>
              <a:gd name="connsiteY0" fmla="*/ 0 h 18288"/>
              <a:gd name="connsiteX1" fmla="*/ 626332 w 2609715"/>
              <a:gd name="connsiteY1" fmla="*/ 0 h 18288"/>
              <a:gd name="connsiteX2" fmla="*/ 1278760 w 2609715"/>
              <a:gd name="connsiteY2" fmla="*/ 0 h 18288"/>
              <a:gd name="connsiteX3" fmla="*/ 1931189 w 2609715"/>
              <a:gd name="connsiteY3" fmla="*/ 0 h 18288"/>
              <a:gd name="connsiteX4" fmla="*/ 2609715 w 2609715"/>
              <a:gd name="connsiteY4" fmla="*/ 0 h 18288"/>
              <a:gd name="connsiteX5" fmla="*/ 2609715 w 2609715"/>
              <a:gd name="connsiteY5" fmla="*/ 18288 h 18288"/>
              <a:gd name="connsiteX6" fmla="*/ 1957286 w 2609715"/>
              <a:gd name="connsiteY6" fmla="*/ 18288 h 18288"/>
              <a:gd name="connsiteX7" fmla="*/ 1357052 w 2609715"/>
              <a:gd name="connsiteY7" fmla="*/ 18288 h 18288"/>
              <a:gd name="connsiteX8" fmla="*/ 756817 w 2609715"/>
              <a:gd name="connsiteY8" fmla="*/ 18288 h 18288"/>
              <a:gd name="connsiteX9" fmla="*/ 0 w 2609715"/>
              <a:gd name="connsiteY9" fmla="*/ 18288 h 18288"/>
              <a:gd name="connsiteX10" fmla="*/ 0 w 2609715"/>
              <a:gd name="connsiteY10" fmla="*/ 0 h 18288"/>
              <a:gd name="connsiteX0" fmla="*/ 0 w 2609715"/>
              <a:gd name="connsiteY0" fmla="*/ 0 h 18288"/>
              <a:gd name="connsiteX1" fmla="*/ 626332 w 2609715"/>
              <a:gd name="connsiteY1" fmla="*/ 0 h 18288"/>
              <a:gd name="connsiteX2" fmla="*/ 1200469 w 2609715"/>
              <a:gd name="connsiteY2" fmla="*/ 0 h 18288"/>
              <a:gd name="connsiteX3" fmla="*/ 1905092 w 2609715"/>
              <a:gd name="connsiteY3" fmla="*/ 0 h 18288"/>
              <a:gd name="connsiteX4" fmla="*/ 2609715 w 2609715"/>
              <a:gd name="connsiteY4" fmla="*/ 0 h 18288"/>
              <a:gd name="connsiteX5" fmla="*/ 2609715 w 2609715"/>
              <a:gd name="connsiteY5" fmla="*/ 18288 h 18288"/>
              <a:gd name="connsiteX6" fmla="*/ 2009481 w 2609715"/>
              <a:gd name="connsiteY6" fmla="*/ 18288 h 18288"/>
              <a:gd name="connsiteX7" fmla="*/ 1409246 w 2609715"/>
              <a:gd name="connsiteY7" fmla="*/ 18288 h 18288"/>
              <a:gd name="connsiteX8" fmla="*/ 704623 w 2609715"/>
              <a:gd name="connsiteY8" fmla="*/ 18288 h 18288"/>
              <a:gd name="connsiteX9" fmla="*/ 0 w 2609715"/>
              <a:gd name="connsiteY9" fmla="*/ 18288 h 18288"/>
              <a:gd name="connsiteX10" fmla="*/ 0 w 2609715"/>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9715" h="18288" fill="none" extrusionOk="0">
                <a:moveTo>
                  <a:pt x="0" y="0"/>
                </a:moveTo>
                <a:cubicBezTo>
                  <a:pt x="285047" y="9139"/>
                  <a:pt x="355077" y="-1679"/>
                  <a:pt x="626332" y="0"/>
                </a:cubicBezTo>
                <a:cubicBezTo>
                  <a:pt x="909873" y="-4454"/>
                  <a:pt x="987321" y="-3089"/>
                  <a:pt x="1278760" y="0"/>
                </a:cubicBezTo>
                <a:cubicBezTo>
                  <a:pt x="1562932" y="-7184"/>
                  <a:pt x="1631128" y="3117"/>
                  <a:pt x="1931189" y="0"/>
                </a:cubicBezTo>
                <a:cubicBezTo>
                  <a:pt x="2206163" y="-8981"/>
                  <a:pt x="2299150" y="-38056"/>
                  <a:pt x="2609715" y="0"/>
                </a:cubicBezTo>
                <a:cubicBezTo>
                  <a:pt x="2609582" y="8366"/>
                  <a:pt x="2608759" y="10017"/>
                  <a:pt x="2609715" y="18288"/>
                </a:cubicBezTo>
                <a:cubicBezTo>
                  <a:pt x="2462365" y="50322"/>
                  <a:pt x="2264368" y="8197"/>
                  <a:pt x="1957286" y="18288"/>
                </a:cubicBezTo>
                <a:cubicBezTo>
                  <a:pt x="1659182" y="39967"/>
                  <a:pt x="1582670" y="-5748"/>
                  <a:pt x="1357052" y="18288"/>
                </a:cubicBezTo>
                <a:cubicBezTo>
                  <a:pt x="1138383" y="51115"/>
                  <a:pt x="869058" y="38145"/>
                  <a:pt x="756817" y="18288"/>
                </a:cubicBezTo>
                <a:cubicBezTo>
                  <a:pt x="627771" y="14638"/>
                  <a:pt x="252046" y="28752"/>
                  <a:pt x="0" y="18288"/>
                </a:cubicBezTo>
                <a:cubicBezTo>
                  <a:pt x="-595" y="11182"/>
                  <a:pt x="-5" y="6307"/>
                  <a:pt x="0" y="0"/>
                </a:cubicBezTo>
                <a:close/>
              </a:path>
              <a:path w="2609715" h="18288" stroke="0" extrusionOk="0">
                <a:moveTo>
                  <a:pt x="0" y="0"/>
                </a:moveTo>
                <a:cubicBezTo>
                  <a:pt x="220266" y="10842"/>
                  <a:pt x="451751" y="5695"/>
                  <a:pt x="626332" y="0"/>
                </a:cubicBezTo>
                <a:cubicBezTo>
                  <a:pt x="772273" y="59350"/>
                  <a:pt x="991261" y="-29744"/>
                  <a:pt x="1200469" y="0"/>
                </a:cubicBezTo>
                <a:cubicBezTo>
                  <a:pt x="1418368" y="21584"/>
                  <a:pt x="1606108" y="-66388"/>
                  <a:pt x="1905092" y="0"/>
                </a:cubicBezTo>
                <a:cubicBezTo>
                  <a:pt x="2217010" y="28476"/>
                  <a:pt x="2378597" y="20608"/>
                  <a:pt x="2609715" y="0"/>
                </a:cubicBezTo>
                <a:cubicBezTo>
                  <a:pt x="2610060" y="6144"/>
                  <a:pt x="2609752" y="10525"/>
                  <a:pt x="2609715" y="18288"/>
                </a:cubicBezTo>
                <a:cubicBezTo>
                  <a:pt x="2458424" y="29914"/>
                  <a:pt x="2160988" y="30315"/>
                  <a:pt x="2009481" y="18288"/>
                </a:cubicBezTo>
                <a:cubicBezTo>
                  <a:pt x="1837643" y="-9887"/>
                  <a:pt x="1714875" y="3987"/>
                  <a:pt x="1409246" y="18288"/>
                </a:cubicBezTo>
                <a:cubicBezTo>
                  <a:pt x="1094054" y="34172"/>
                  <a:pt x="898145" y="52716"/>
                  <a:pt x="704623" y="18288"/>
                </a:cubicBezTo>
                <a:cubicBezTo>
                  <a:pt x="578896" y="13852"/>
                  <a:pt x="264348" y="75889"/>
                  <a:pt x="0" y="18288"/>
                </a:cubicBezTo>
                <a:cubicBezTo>
                  <a:pt x="-11" y="10485"/>
                  <a:pt x="-221" y="3288"/>
                  <a:pt x="0" y="0"/>
                </a:cubicBezTo>
                <a:close/>
              </a:path>
              <a:path w="2609715" h="18288" fill="none" stroke="0" extrusionOk="0">
                <a:moveTo>
                  <a:pt x="0" y="0"/>
                </a:moveTo>
                <a:cubicBezTo>
                  <a:pt x="269795" y="-1905"/>
                  <a:pt x="348942" y="-2900"/>
                  <a:pt x="626332" y="0"/>
                </a:cubicBezTo>
                <a:cubicBezTo>
                  <a:pt x="910855" y="6706"/>
                  <a:pt x="964378" y="9441"/>
                  <a:pt x="1278760" y="0"/>
                </a:cubicBezTo>
                <a:cubicBezTo>
                  <a:pt x="1565920" y="-2146"/>
                  <a:pt x="1637257" y="10248"/>
                  <a:pt x="1931189" y="0"/>
                </a:cubicBezTo>
                <a:cubicBezTo>
                  <a:pt x="2220744" y="-9807"/>
                  <a:pt x="2315147" y="-22001"/>
                  <a:pt x="2609715" y="0"/>
                </a:cubicBezTo>
                <a:cubicBezTo>
                  <a:pt x="2609834" y="8687"/>
                  <a:pt x="2608846" y="9944"/>
                  <a:pt x="2609715" y="18288"/>
                </a:cubicBezTo>
                <a:cubicBezTo>
                  <a:pt x="2455808" y="43307"/>
                  <a:pt x="2246598" y="9464"/>
                  <a:pt x="1957286" y="18288"/>
                </a:cubicBezTo>
                <a:cubicBezTo>
                  <a:pt x="1658204" y="23956"/>
                  <a:pt x="1558021" y="12628"/>
                  <a:pt x="1357052" y="18288"/>
                </a:cubicBezTo>
                <a:cubicBezTo>
                  <a:pt x="1177485" y="45119"/>
                  <a:pt x="907870" y="40328"/>
                  <a:pt x="756817" y="18288"/>
                </a:cubicBezTo>
                <a:cubicBezTo>
                  <a:pt x="555347" y="-10767"/>
                  <a:pt x="356071" y="37186"/>
                  <a:pt x="0" y="18288"/>
                </a:cubicBezTo>
                <a:cubicBezTo>
                  <a:pt x="-394" y="12154"/>
                  <a:pt x="907" y="6688"/>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custGeom>
                    <a:avLst/>
                    <a:gdLst>
                      <a:gd name="connsiteX0" fmla="*/ 0 w 2609715"/>
                      <a:gd name="connsiteY0" fmla="*/ 0 h 18288"/>
                      <a:gd name="connsiteX1" fmla="*/ 626332 w 2609715"/>
                      <a:gd name="connsiteY1" fmla="*/ 0 h 18288"/>
                      <a:gd name="connsiteX2" fmla="*/ 1278760 w 2609715"/>
                      <a:gd name="connsiteY2" fmla="*/ 0 h 18288"/>
                      <a:gd name="connsiteX3" fmla="*/ 1931189 w 2609715"/>
                      <a:gd name="connsiteY3" fmla="*/ 0 h 18288"/>
                      <a:gd name="connsiteX4" fmla="*/ 2609715 w 2609715"/>
                      <a:gd name="connsiteY4" fmla="*/ 0 h 18288"/>
                      <a:gd name="connsiteX5" fmla="*/ 2609715 w 2609715"/>
                      <a:gd name="connsiteY5" fmla="*/ 18288 h 18288"/>
                      <a:gd name="connsiteX6" fmla="*/ 1957286 w 2609715"/>
                      <a:gd name="connsiteY6" fmla="*/ 18288 h 18288"/>
                      <a:gd name="connsiteX7" fmla="*/ 1357052 w 2609715"/>
                      <a:gd name="connsiteY7" fmla="*/ 18288 h 18288"/>
                      <a:gd name="connsiteX8" fmla="*/ 756817 w 2609715"/>
                      <a:gd name="connsiteY8" fmla="*/ 18288 h 18288"/>
                      <a:gd name="connsiteX9" fmla="*/ 0 w 2609715"/>
                      <a:gd name="connsiteY9" fmla="*/ 18288 h 18288"/>
                      <a:gd name="connsiteX10" fmla="*/ 0 w 2609715"/>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9715" h="18288" fill="none" extrusionOk="0">
                        <a:moveTo>
                          <a:pt x="0" y="0"/>
                        </a:moveTo>
                        <a:cubicBezTo>
                          <a:pt x="283276" y="6411"/>
                          <a:pt x="352876" y="-4376"/>
                          <a:pt x="626332" y="0"/>
                        </a:cubicBezTo>
                        <a:cubicBezTo>
                          <a:pt x="899788" y="4376"/>
                          <a:pt x="984795" y="8792"/>
                          <a:pt x="1278760" y="0"/>
                        </a:cubicBezTo>
                        <a:cubicBezTo>
                          <a:pt x="1572725" y="-8792"/>
                          <a:pt x="1637724" y="7668"/>
                          <a:pt x="1931189" y="0"/>
                        </a:cubicBezTo>
                        <a:cubicBezTo>
                          <a:pt x="2224654" y="-7668"/>
                          <a:pt x="2304540" y="-27069"/>
                          <a:pt x="2609715" y="0"/>
                        </a:cubicBezTo>
                        <a:cubicBezTo>
                          <a:pt x="2609561" y="8655"/>
                          <a:pt x="2608831" y="9975"/>
                          <a:pt x="2609715" y="18288"/>
                        </a:cubicBezTo>
                        <a:cubicBezTo>
                          <a:pt x="2465462" y="44785"/>
                          <a:pt x="2255189" y="1376"/>
                          <a:pt x="1957286" y="18288"/>
                        </a:cubicBezTo>
                        <a:cubicBezTo>
                          <a:pt x="1659383" y="35200"/>
                          <a:pt x="1562734" y="6078"/>
                          <a:pt x="1357052" y="18288"/>
                        </a:cubicBezTo>
                        <a:cubicBezTo>
                          <a:pt x="1151370" y="30498"/>
                          <a:pt x="893393" y="36847"/>
                          <a:pt x="756817" y="18288"/>
                        </a:cubicBezTo>
                        <a:cubicBezTo>
                          <a:pt x="620241" y="-271"/>
                          <a:pt x="309020" y="-1293"/>
                          <a:pt x="0" y="18288"/>
                        </a:cubicBezTo>
                        <a:cubicBezTo>
                          <a:pt x="-688" y="11716"/>
                          <a:pt x="875" y="6357"/>
                          <a:pt x="0" y="0"/>
                        </a:cubicBezTo>
                        <a:close/>
                      </a:path>
                      <a:path w="2609715" h="18288" stroke="0" extrusionOk="0">
                        <a:moveTo>
                          <a:pt x="0" y="0"/>
                        </a:moveTo>
                        <a:cubicBezTo>
                          <a:pt x="213927" y="5385"/>
                          <a:pt x="459211" y="-16832"/>
                          <a:pt x="626332" y="0"/>
                        </a:cubicBezTo>
                        <a:cubicBezTo>
                          <a:pt x="793453" y="16832"/>
                          <a:pt x="1001999" y="-15497"/>
                          <a:pt x="1200469" y="0"/>
                        </a:cubicBezTo>
                        <a:cubicBezTo>
                          <a:pt x="1398939" y="15497"/>
                          <a:pt x="1608397" y="-18886"/>
                          <a:pt x="1905092" y="0"/>
                        </a:cubicBezTo>
                        <a:cubicBezTo>
                          <a:pt x="2201787" y="18886"/>
                          <a:pt x="2405176" y="14775"/>
                          <a:pt x="2609715" y="0"/>
                        </a:cubicBezTo>
                        <a:cubicBezTo>
                          <a:pt x="2610129" y="5928"/>
                          <a:pt x="2609945" y="11133"/>
                          <a:pt x="2609715" y="18288"/>
                        </a:cubicBezTo>
                        <a:cubicBezTo>
                          <a:pt x="2437672" y="45501"/>
                          <a:pt x="2157047" y="37158"/>
                          <a:pt x="2009481" y="18288"/>
                        </a:cubicBezTo>
                        <a:cubicBezTo>
                          <a:pt x="1861915" y="-582"/>
                          <a:pt x="1705933" y="12780"/>
                          <a:pt x="1409246" y="18288"/>
                        </a:cubicBezTo>
                        <a:cubicBezTo>
                          <a:pt x="1112559" y="23796"/>
                          <a:pt x="883204" y="12235"/>
                          <a:pt x="704623" y="18288"/>
                        </a:cubicBezTo>
                        <a:cubicBezTo>
                          <a:pt x="526042" y="24341"/>
                          <a:pt x="274196" y="39038"/>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0196AF62-E56C-4FD7-AC01-95A9D12A5553}"/>
              </a:ext>
            </a:extLst>
          </p:cNvPr>
          <p:cNvSpPr>
            <a:spLocks noGrp="1"/>
          </p:cNvSpPr>
          <p:nvPr>
            <p:ph type="sldNum" sz="quarter" idx="12"/>
          </p:nvPr>
        </p:nvSpPr>
        <p:spPr/>
        <p:txBody>
          <a:bodyPr/>
          <a:lstStyle/>
          <a:p>
            <a:fld id="{6B21C2FF-0776-6644-A26A-4D4DD52FC57F}" type="slidenum">
              <a:rPr lang="en-US" smtClean="0"/>
              <a:t>10</a:t>
            </a:fld>
            <a:endParaRPr lang="en-US"/>
          </a:p>
        </p:txBody>
      </p:sp>
    </p:spTree>
    <p:extLst>
      <p:ext uri="{BB962C8B-B14F-4D97-AF65-F5344CB8AC3E}">
        <p14:creationId xmlns:p14="http://schemas.microsoft.com/office/powerpoint/2010/main" val="684677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6CD22E-2269-419F-9E81-016EA035D4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B5EBCF14-B303-45EB-A3CD-08D99BC7C708}"/>
              </a:ext>
            </a:extLst>
          </p:cNvPr>
          <p:cNvSpPr>
            <a:spLocks noGrp="1"/>
          </p:cNvSpPr>
          <p:nvPr>
            <p:ph type="ctrTitle"/>
          </p:nvPr>
        </p:nvSpPr>
        <p:spPr>
          <a:xfrm>
            <a:off x="485349" y="1295231"/>
            <a:ext cx="4421383" cy="3807446"/>
          </a:xfrm>
        </p:spPr>
        <p:txBody>
          <a:bodyPr anchor="b">
            <a:normAutofit/>
          </a:bodyPr>
          <a:lstStyle/>
          <a:p>
            <a:pPr algn="l"/>
            <a:r>
              <a:rPr lang="fr-LU" sz="5700"/>
              <a:t>Procurement </a:t>
            </a:r>
            <a:r>
              <a:rPr lang="fr-LU" sz="5700" dirty="0" err="1"/>
              <a:t>that</a:t>
            </a:r>
            <a:r>
              <a:rPr lang="fr-LU" sz="5700" dirty="0"/>
              <a:t> </a:t>
            </a:r>
            <a:r>
              <a:rPr lang="fr-LU" sz="5700" dirty="0" err="1"/>
              <a:t>better</a:t>
            </a:r>
            <a:r>
              <a:rPr lang="fr-LU" sz="5700" dirty="0"/>
              <a:t> </a:t>
            </a:r>
            <a:r>
              <a:rPr lang="fr-LU" sz="5700" dirty="0" err="1"/>
              <a:t>meets</a:t>
            </a:r>
            <a:r>
              <a:rPr lang="fr-LU" sz="5700" dirty="0"/>
              <a:t> the </a:t>
            </a:r>
            <a:r>
              <a:rPr lang="fr-LU" sz="5700" dirty="0" err="1"/>
              <a:t>UK’s</a:t>
            </a:r>
            <a:r>
              <a:rPr lang="fr-LU" sz="5700" dirty="0"/>
              <a:t> </a:t>
            </a:r>
            <a:r>
              <a:rPr lang="fr-LU" sz="5700" dirty="0" err="1"/>
              <a:t>needs</a:t>
            </a:r>
            <a:endParaRPr lang="en-GB" sz="5700" dirty="0"/>
          </a:p>
        </p:txBody>
      </p:sp>
      <p:sp>
        <p:nvSpPr>
          <p:cNvPr id="10" name="Freeform: Shape 9">
            <a:extLst>
              <a:ext uri="{FF2B5EF4-FFF2-40B4-BE49-F238E27FC236}">
                <a16:creationId xmlns:a16="http://schemas.microsoft.com/office/drawing/2014/main" id="{AA607D34-E2A9-4595-9DB2-5472E077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0311" y="0"/>
            <a:ext cx="3663689" cy="6858000"/>
          </a:xfrm>
          <a:custGeom>
            <a:avLst/>
            <a:gdLst>
              <a:gd name="connsiteX0" fmla="*/ 1097203 w 4884918"/>
              <a:gd name="connsiteY0" fmla="*/ 0 h 6858000"/>
              <a:gd name="connsiteX1" fmla="*/ 1154155 w 4884918"/>
              <a:gd name="connsiteY1" fmla="*/ 0 h 6858000"/>
              <a:gd name="connsiteX2" fmla="*/ 972305 w 4884918"/>
              <a:gd name="connsiteY2" fmla="*/ 343212 h 6858000"/>
              <a:gd name="connsiteX3" fmla="*/ 780524 w 4884918"/>
              <a:gd name="connsiteY3" fmla="*/ 761067 h 6858000"/>
              <a:gd name="connsiteX4" fmla="*/ 737045 w 4884918"/>
              <a:gd name="connsiteY4" fmla="*/ 865164 h 6858000"/>
              <a:gd name="connsiteX5" fmla="*/ 762322 w 4884918"/>
              <a:gd name="connsiteY5" fmla="*/ 830676 h 6858000"/>
              <a:gd name="connsiteX6" fmla="*/ 1118805 w 4884918"/>
              <a:gd name="connsiteY6" fmla="*/ 160440 h 6858000"/>
              <a:gd name="connsiteX7" fmla="*/ 1221640 w 4884918"/>
              <a:gd name="connsiteY7" fmla="*/ 0 h 6858000"/>
              <a:gd name="connsiteX8" fmla="*/ 4884918 w 4884918"/>
              <a:gd name="connsiteY8" fmla="*/ 0 h 6858000"/>
              <a:gd name="connsiteX9" fmla="*/ 4884918 w 4884918"/>
              <a:gd name="connsiteY9" fmla="*/ 6857999 h 6858000"/>
              <a:gd name="connsiteX10" fmla="*/ 4884918 w 4884918"/>
              <a:gd name="connsiteY10" fmla="*/ 6858000 h 6858000"/>
              <a:gd name="connsiteX11" fmla="*/ 704817 w 4884918"/>
              <a:gd name="connsiteY11" fmla="*/ 6858000 h 6858000"/>
              <a:gd name="connsiteX12" fmla="*/ 618717 w 4884918"/>
              <a:gd name="connsiteY12" fmla="*/ 6672538 h 6858000"/>
              <a:gd name="connsiteX13" fmla="*/ 309324 w 4884918"/>
              <a:gd name="connsiteY13" fmla="*/ 5833618 h 6858000"/>
              <a:gd name="connsiteX14" fmla="*/ 209850 w 4884918"/>
              <a:gd name="connsiteY14" fmla="*/ 5484180 h 6858000"/>
              <a:gd name="connsiteX15" fmla="*/ 211619 w 4884918"/>
              <a:gd name="connsiteY15" fmla="*/ 5517653 h 6858000"/>
              <a:gd name="connsiteX16" fmla="*/ 361778 w 4884918"/>
              <a:gd name="connsiteY16" fmla="*/ 6145524 h 6858000"/>
              <a:gd name="connsiteX17" fmla="*/ 591356 w 4884918"/>
              <a:gd name="connsiteY17" fmla="*/ 6843306 h 6858000"/>
              <a:gd name="connsiteX18" fmla="*/ 597415 w 4884918"/>
              <a:gd name="connsiteY18" fmla="*/ 6858000 h 6858000"/>
              <a:gd name="connsiteX19" fmla="*/ 545224 w 4884918"/>
              <a:gd name="connsiteY19" fmla="*/ 6858000 h 6858000"/>
              <a:gd name="connsiteX20" fmla="*/ 533604 w 4884918"/>
              <a:gd name="connsiteY20" fmla="*/ 6830072 h 6858000"/>
              <a:gd name="connsiteX21" fmla="*/ 169657 w 4884918"/>
              <a:gd name="connsiteY21" fmla="*/ 5556577 h 6858000"/>
              <a:gd name="connsiteX22" fmla="*/ 12169 w 4884918"/>
              <a:gd name="connsiteY22" fmla="*/ 4362835 h 6858000"/>
              <a:gd name="connsiteX23" fmla="*/ 46168 w 4884918"/>
              <a:gd name="connsiteY23" fmla="*/ 3338487 h 6858000"/>
              <a:gd name="connsiteX24" fmla="*/ 490574 w 4884918"/>
              <a:gd name="connsiteY24" fmla="*/ 1381078 h 6858000"/>
              <a:gd name="connsiteX25" fmla="*/ 984701 w 4884918"/>
              <a:gd name="connsiteY25" fmla="*/ 2082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884918" h="6858000">
                <a:moveTo>
                  <a:pt x="1097203" y="0"/>
                </a:moveTo>
                <a:lnTo>
                  <a:pt x="1154155" y="0"/>
                </a:lnTo>
                <a:lnTo>
                  <a:pt x="972305" y="343212"/>
                </a:lnTo>
                <a:cubicBezTo>
                  <a:pt x="904739" y="480367"/>
                  <a:pt x="840941" y="619727"/>
                  <a:pt x="780524" y="761067"/>
                </a:cubicBezTo>
                <a:cubicBezTo>
                  <a:pt x="765737" y="795681"/>
                  <a:pt x="751579" y="830550"/>
                  <a:pt x="737045" y="865164"/>
                </a:cubicBezTo>
                <a:cubicBezTo>
                  <a:pt x="748306" y="856057"/>
                  <a:pt x="757014" y="844174"/>
                  <a:pt x="762322" y="830676"/>
                </a:cubicBezTo>
                <a:cubicBezTo>
                  <a:pt x="870201" y="600612"/>
                  <a:pt x="988539" y="376889"/>
                  <a:pt x="1118805" y="160440"/>
                </a:cubicBezTo>
                <a:lnTo>
                  <a:pt x="1221640" y="0"/>
                </a:lnTo>
                <a:lnTo>
                  <a:pt x="4884918" y="0"/>
                </a:lnTo>
                <a:lnTo>
                  <a:pt x="4884918" y="6857999"/>
                </a:lnTo>
                <a:lnTo>
                  <a:pt x="4884918" y="6858000"/>
                </a:lnTo>
                <a:lnTo>
                  <a:pt x="704817" y="6858000"/>
                </a:lnTo>
                <a:lnTo>
                  <a:pt x="618717" y="6672538"/>
                </a:lnTo>
                <a:cubicBezTo>
                  <a:pt x="501618" y="6400947"/>
                  <a:pt x="398622" y="6121213"/>
                  <a:pt x="309324" y="5833618"/>
                </a:cubicBezTo>
                <a:cubicBezTo>
                  <a:pt x="275071" y="5723183"/>
                  <a:pt x="246125" y="5611225"/>
                  <a:pt x="209850" y="5484180"/>
                </a:cubicBezTo>
                <a:cubicBezTo>
                  <a:pt x="209859" y="5495363"/>
                  <a:pt x="210448" y="5506534"/>
                  <a:pt x="211619" y="5517653"/>
                </a:cubicBezTo>
                <a:cubicBezTo>
                  <a:pt x="261166" y="5727113"/>
                  <a:pt x="303888" y="5938474"/>
                  <a:pt x="361778" y="6145524"/>
                </a:cubicBezTo>
                <a:cubicBezTo>
                  <a:pt x="428356" y="6383258"/>
                  <a:pt x="504422" y="6616111"/>
                  <a:pt x="591356" y="6843306"/>
                </a:cubicBezTo>
                <a:lnTo>
                  <a:pt x="597415" y="6858000"/>
                </a:lnTo>
                <a:lnTo>
                  <a:pt x="545224" y="6858000"/>
                </a:lnTo>
                <a:lnTo>
                  <a:pt x="533604" y="6830072"/>
                </a:lnTo>
                <a:cubicBezTo>
                  <a:pt x="376384" y="6416985"/>
                  <a:pt x="257344" y="5991917"/>
                  <a:pt x="169657" y="5556577"/>
                </a:cubicBezTo>
                <a:cubicBezTo>
                  <a:pt x="90154" y="5162256"/>
                  <a:pt x="43261" y="4763750"/>
                  <a:pt x="12169" y="4362835"/>
                </a:cubicBezTo>
                <a:cubicBezTo>
                  <a:pt x="-14122" y="4019865"/>
                  <a:pt x="4458" y="3679429"/>
                  <a:pt x="46168" y="3338487"/>
                </a:cubicBezTo>
                <a:cubicBezTo>
                  <a:pt x="125796" y="2672248"/>
                  <a:pt x="274744" y="2016203"/>
                  <a:pt x="490574" y="1381078"/>
                </a:cubicBezTo>
                <a:cubicBezTo>
                  <a:pt x="629230" y="976550"/>
                  <a:pt x="791584" y="584320"/>
                  <a:pt x="984701" y="208241"/>
                </a:cubicBezTo>
                <a:close/>
              </a:path>
            </a:pathLst>
          </a:custGeom>
          <a:solidFill>
            <a:schemeClr val="accent2"/>
          </a:solidFill>
          <a:ln w="6857" cap="flat">
            <a:noFill/>
            <a:prstDash val="solid"/>
            <a:miter/>
          </a:ln>
        </p:spPr>
        <p:txBody>
          <a:bodyPr wrap="squar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Subtitle 2">
            <a:extLst>
              <a:ext uri="{FF2B5EF4-FFF2-40B4-BE49-F238E27FC236}">
                <a16:creationId xmlns:a16="http://schemas.microsoft.com/office/drawing/2014/main" id="{A70EF84E-ABD1-42E3-AE74-D0CE4BE1B96B}"/>
              </a:ext>
            </a:extLst>
          </p:cNvPr>
          <p:cNvSpPr>
            <a:spLocks noGrp="1"/>
          </p:cNvSpPr>
          <p:nvPr>
            <p:ph type="subTitle" idx="1"/>
          </p:nvPr>
        </p:nvSpPr>
        <p:spPr>
          <a:xfrm>
            <a:off x="6097404" y="1122363"/>
            <a:ext cx="2417946" cy="3980314"/>
          </a:xfrm>
        </p:spPr>
        <p:txBody>
          <a:bodyPr anchor="b">
            <a:normAutofit/>
          </a:bodyPr>
          <a:lstStyle/>
          <a:p>
            <a:pPr algn="l">
              <a:lnSpc>
                <a:spcPct val="90000"/>
              </a:lnSpc>
            </a:pPr>
            <a:r>
              <a:rPr lang="fr-LU" sz="3000">
                <a:solidFill>
                  <a:srgbClr val="FFFFFF"/>
                </a:solidFill>
              </a:rPr>
              <a:t>The 6 principles of public procurement including « the public good » and « value for money »</a:t>
            </a:r>
          </a:p>
          <a:p>
            <a:pPr algn="l">
              <a:lnSpc>
                <a:spcPct val="90000"/>
              </a:lnSpc>
            </a:pPr>
            <a:endParaRPr lang="en-GB" sz="3000">
              <a:solidFill>
                <a:srgbClr val="FFFFFF"/>
              </a:solidFill>
            </a:endParaRPr>
          </a:p>
        </p:txBody>
      </p:sp>
      <p:sp>
        <p:nvSpPr>
          <p:cNvPr id="12" name="sketch line">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635" y="5439978"/>
            <a:ext cx="4423410" cy="18288"/>
          </a:xfrm>
          <a:custGeom>
            <a:avLst/>
            <a:gdLst>
              <a:gd name="connsiteX0" fmla="*/ 0 w 4423410"/>
              <a:gd name="connsiteY0" fmla="*/ 0 h 18288"/>
              <a:gd name="connsiteX1" fmla="*/ 587682 w 4423410"/>
              <a:gd name="connsiteY1" fmla="*/ 0 h 18288"/>
              <a:gd name="connsiteX2" fmla="*/ 1086895 w 4423410"/>
              <a:gd name="connsiteY2" fmla="*/ 0 h 18288"/>
              <a:gd name="connsiteX3" fmla="*/ 1630343 w 4423410"/>
              <a:gd name="connsiteY3" fmla="*/ 0 h 18288"/>
              <a:gd name="connsiteX4" fmla="*/ 2306492 w 4423410"/>
              <a:gd name="connsiteY4" fmla="*/ 0 h 18288"/>
              <a:gd name="connsiteX5" fmla="*/ 2894174 w 4423410"/>
              <a:gd name="connsiteY5" fmla="*/ 0 h 18288"/>
              <a:gd name="connsiteX6" fmla="*/ 3437621 w 4423410"/>
              <a:gd name="connsiteY6" fmla="*/ 0 h 18288"/>
              <a:gd name="connsiteX7" fmla="*/ 4423410 w 4423410"/>
              <a:gd name="connsiteY7" fmla="*/ 0 h 18288"/>
              <a:gd name="connsiteX8" fmla="*/ 4423410 w 4423410"/>
              <a:gd name="connsiteY8" fmla="*/ 18288 h 18288"/>
              <a:gd name="connsiteX9" fmla="*/ 3791494 w 4423410"/>
              <a:gd name="connsiteY9" fmla="*/ 18288 h 18288"/>
              <a:gd name="connsiteX10" fmla="*/ 3248047 w 4423410"/>
              <a:gd name="connsiteY10" fmla="*/ 18288 h 18288"/>
              <a:gd name="connsiteX11" fmla="*/ 2527663 w 4423410"/>
              <a:gd name="connsiteY11" fmla="*/ 18288 h 18288"/>
              <a:gd name="connsiteX12" fmla="*/ 1939981 w 4423410"/>
              <a:gd name="connsiteY12" fmla="*/ 18288 h 18288"/>
              <a:gd name="connsiteX13" fmla="*/ 1440768 w 4423410"/>
              <a:gd name="connsiteY13" fmla="*/ 18288 h 18288"/>
              <a:gd name="connsiteX14" fmla="*/ 764618 w 4423410"/>
              <a:gd name="connsiteY14" fmla="*/ 18288 h 18288"/>
              <a:gd name="connsiteX15" fmla="*/ 0 w 4423410"/>
              <a:gd name="connsiteY15" fmla="*/ 18288 h 18288"/>
              <a:gd name="connsiteX16" fmla="*/ 0 w 4423410"/>
              <a:gd name="connsiteY16" fmla="*/ 0 h 18288"/>
              <a:gd name="connsiteX0" fmla="*/ 0 w 4423410"/>
              <a:gd name="connsiteY0" fmla="*/ 0 h 18288"/>
              <a:gd name="connsiteX1" fmla="*/ 587682 w 4423410"/>
              <a:gd name="connsiteY1" fmla="*/ 0 h 18288"/>
              <a:gd name="connsiteX2" fmla="*/ 1086895 w 4423410"/>
              <a:gd name="connsiteY2" fmla="*/ 0 h 18288"/>
              <a:gd name="connsiteX3" fmla="*/ 1807279 w 4423410"/>
              <a:gd name="connsiteY3" fmla="*/ 0 h 18288"/>
              <a:gd name="connsiteX4" fmla="*/ 2394961 w 4423410"/>
              <a:gd name="connsiteY4" fmla="*/ 0 h 18288"/>
              <a:gd name="connsiteX5" fmla="*/ 2982642 w 4423410"/>
              <a:gd name="connsiteY5" fmla="*/ 0 h 18288"/>
              <a:gd name="connsiteX6" fmla="*/ 3703026 w 4423410"/>
              <a:gd name="connsiteY6" fmla="*/ 0 h 18288"/>
              <a:gd name="connsiteX7" fmla="*/ 4423410 w 4423410"/>
              <a:gd name="connsiteY7" fmla="*/ 0 h 18288"/>
              <a:gd name="connsiteX8" fmla="*/ 4423410 w 4423410"/>
              <a:gd name="connsiteY8" fmla="*/ 18288 h 18288"/>
              <a:gd name="connsiteX9" fmla="*/ 3879962 w 4423410"/>
              <a:gd name="connsiteY9" fmla="*/ 18288 h 18288"/>
              <a:gd name="connsiteX10" fmla="*/ 3248047 w 4423410"/>
              <a:gd name="connsiteY10" fmla="*/ 18288 h 18288"/>
              <a:gd name="connsiteX11" fmla="*/ 2616131 w 4423410"/>
              <a:gd name="connsiteY11" fmla="*/ 18288 h 18288"/>
              <a:gd name="connsiteX12" fmla="*/ 2028449 w 4423410"/>
              <a:gd name="connsiteY12" fmla="*/ 18288 h 18288"/>
              <a:gd name="connsiteX13" fmla="*/ 1308066 w 4423410"/>
              <a:gd name="connsiteY13" fmla="*/ 18288 h 18288"/>
              <a:gd name="connsiteX14" fmla="*/ 587682 w 4423410"/>
              <a:gd name="connsiteY14" fmla="*/ 18288 h 18288"/>
              <a:gd name="connsiteX15" fmla="*/ 0 w 4423410"/>
              <a:gd name="connsiteY15" fmla="*/ 18288 h 18288"/>
              <a:gd name="connsiteX16" fmla="*/ 0 w 442341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23410" h="18288" fill="none" extrusionOk="0">
                <a:moveTo>
                  <a:pt x="0" y="0"/>
                </a:moveTo>
                <a:cubicBezTo>
                  <a:pt x="206406" y="38111"/>
                  <a:pt x="345505" y="1138"/>
                  <a:pt x="587682" y="0"/>
                </a:cubicBezTo>
                <a:cubicBezTo>
                  <a:pt x="845641" y="-5939"/>
                  <a:pt x="940660" y="-1737"/>
                  <a:pt x="1086895" y="0"/>
                </a:cubicBezTo>
                <a:cubicBezTo>
                  <a:pt x="1227991" y="35454"/>
                  <a:pt x="1400660" y="-10697"/>
                  <a:pt x="1630343" y="0"/>
                </a:cubicBezTo>
                <a:cubicBezTo>
                  <a:pt x="1856372" y="-589"/>
                  <a:pt x="2024008" y="25499"/>
                  <a:pt x="2306492" y="0"/>
                </a:cubicBezTo>
                <a:cubicBezTo>
                  <a:pt x="2569207" y="-20432"/>
                  <a:pt x="2683058" y="21569"/>
                  <a:pt x="2894174" y="0"/>
                </a:cubicBezTo>
                <a:cubicBezTo>
                  <a:pt x="3102038" y="-13953"/>
                  <a:pt x="3311519" y="11191"/>
                  <a:pt x="3437621" y="0"/>
                </a:cubicBezTo>
                <a:cubicBezTo>
                  <a:pt x="3627706" y="766"/>
                  <a:pt x="3954990" y="27263"/>
                  <a:pt x="4423410" y="0"/>
                </a:cubicBezTo>
                <a:cubicBezTo>
                  <a:pt x="4424312" y="7746"/>
                  <a:pt x="4422835" y="10944"/>
                  <a:pt x="4423410" y="18288"/>
                </a:cubicBezTo>
                <a:cubicBezTo>
                  <a:pt x="4152467" y="29918"/>
                  <a:pt x="3974799" y="1366"/>
                  <a:pt x="3791494" y="18288"/>
                </a:cubicBezTo>
                <a:cubicBezTo>
                  <a:pt x="3616495" y="16934"/>
                  <a:pt x="3492316" y="7392"/>
                  <a:pt x="3248047" y="18288"/>
                </a:cubicBezTo>
                <a:cubicBezTo>
                  <a:pt x="2979630" y="-1939"/>
                  <a:pt x="2774783" y="2276"/>
                  <a:pt x="2527663" y="18288"/>
                </a:cubicBezTo>
                <a:cubicBezTo>
                  <a:pt x="2273296" y="25828"/>
                  <a:pt x="2129593" y="75376"/>
                  <a:pt x="1939981" y="18288"/>
                </a:cubicBezTo>
                <a:cubicBezTo>
                  <a:pt x="1771880" y="-3849"/>
                  <a:pt x="1674644" y="16979"/>
                  <a:pt x="1440768" y="18288"/>
                </a:cubicBezTo>
                <a:cubicBezTo>
                  <a:pt x="1211117" y="27381"/>
                  <a:pt x="1095397" y="-28077"/>
                  <a:pt x="764618" y="18288"/>
                </a:cubicBezTo>
                <a:cubicBezTo>
                  <a:pt x="473001" y="47572"/>
                  <a:pt x="207059" y="77187"/>
                  <a:pt x="0" y="18288"/>
                </a:cubicBezTo>
                <a:cubicBezTo>
                  <a:pt x="239" y="14000"/>
                  <a:pt x="-609" y="6462"/>
                  <a:pt x="0" y="0"/>
                </a:cubicBezTo>
                <a:close/>
              </a:path>
              <a:path w="4423410" h="18288" stroke="0" extrusionOk="0">
                <a:moveTo>
                  <a:pt x="0" y="0"/>
                </a:moveTo>
                <a:cubicBezTo>
                  <a:pt x="168050" y="13239"/>
                  <a:pt x="313548" y="-21030"/>
                  <a:pt x="587682" y="0"/>
                </a:cubicBezTo>
                <a:cubicBezTo>
                  <a:pt x="841335" y="1279"/>
                  <a:pt x="939966" y="24645"/>
                  <a:pt x="1086895" y="0"/>
                </a:cubicBezTo>
                <a:cubicBezTo>
                  <a:pt x="1268024" y="-42328"/>
                  <a:pt x="1609188" y="-62089"/>
                  <a:pt x="1807279" y="0"/>
                </a:cubicBezTo>
                <a:cubicBezTo>
                  <a:pt x="1976273" y="34260"/>
                  <a:pt x="2129916" y="57822"/>
                  <a:pt x="2394961" y="0"/>
                </a:cubicBezTo>
                <a:cubicBezTo>
                  <a:pt x="2658682" y="-27527"/>
                  <a:pt x="2731757" y="-20835"/>
                  <a:pt x="2982642" y="0"/>
                </a:cubicBezTo>
                <a:cubicBezTo>
                  <a:pt x="3239201" y="23099"/>
                  <a:pt x="3519858" y="26274"/>
                  <a:pt x="3703026" y="0"/>
                </a:cubicBezTo>
                <a:cubicBezTo>
                  <a:pt x="3881806" y="-13383"/>
                  <a:pt x="4201716" y="-60901"/>
                  <a:pt x="4423410" y="0"/>
                </a:cubicBezTo>
                <a:cubicBezTo>
                  <a:pt x="4422551" y="5160"/>
                  <a:pt x="4424325" y="13769"/>
                  <a:pt x="4423410" y="18288"/>
                </a:cubicBezTo>
                <a:cubicBezTo>
                  <a:pt x="4221038" y="31930"/>
                  <a:pt x="4059910" y="-12969"/>
                  <a:pt x="3879962" y="18288"/>
                </a:cubicBezTo>
                <a:cubicBezTo>
                  <a:pt x="3743908" y="-592"/>
                  <a:pt x="3422487" y="-511"/>
                  <a:pt x="3248047" y="18288"/>
                </a:cubicBezTo>
                <a:cubicBezTo>
                  <a:pt x="3099797" y="-18987"/>
                  <a:pt x="2866047" y="-20316"/>
                  <a:pt x="2616131" y="18288"/>
                </a:cubicBezTo>
                <a:cubicBezTo>
                  <a:pt x="2366495" y="62841"/>
                  <a:pt x="2216404" y="-8476"/>
                  <a:pt x="2028449" y="18288"/>
                </a:cubicBezTo>
                <a:cubicBezTo>
                  <a:pt x="1843207" y="41217"/>
                  <a:pt x="1505968" y="-4550"/>
                  <a:pt x="1308066" y="18288"/>
                </a:cubicBezTo>
                <a:cubicBezTo>
                  <a:pt x="1064352" y="55887"/>
                  <a:pt x="878184" y="12362"/>
                  <a:pt x="587682" y="18288"/>
                </a:cubicBezTo>
                <a:cubicBezTo>
                  <a:pt x="279901" y="7587"/>
                  <a:pt x="209912" y="37341"/>
                  <a:pt x="0" y="18288"/>
                </a:cubicBezTo>
                <a:cubicBezTo>
                  <a:pt x="-82" y="13007"/>
                  <a:pt x="1758" y="5782"/>
                  <a:pt x="0" y="0"/>
                </a:cubicBezTo>
                <a:close/>
              </a:path>
              <a:path w="4423410" h="18288" fill="none" stroke="0" extrusionOk="0">
                <a:moveTo>
                  <a:pt x="0" y="0"/>
                </a:moveTo>
                <a:cubicBezTo>
                  <a:pt x="187925" y="15650"/>
                  <a:pt x="298780" y="23113"/>
                  <a:pt x="587682" y="0"/>
                </a:cubicBezTo>
                <a:cubicBezTo>
                  <a:pt x="863648" y="-10396"/>
                  <a:pt x="934974" y="-2021"/>
                  <a:pt x="1086895" y="0"/>
                </a:cubicBezTo>
                <a:cubicBezTo>
                  <a:pt x="1178964" y="34704"/>
                  <a:pt x="1399325" y="27677"/>
                  <a:pt x="1630343" y="0"/>
                </a:cubicBezTo>
                <a:cubicBezTo>
                  <a:pt x="1816920" y="-6227"/>
                  <a:pt x="2069240" y="35545"/>
                  <a:pt x="2306492" y="0"/>
                </a:cubicBezTo>
                <a:cubicBezTo>
                  <a:pt x="2566798" y="-26427"/>
                  <a:pt x="2694209" y="-2413"/>
                  <a:pt x="2894174" y="0"/>
                </a:cubicBezTo>
                <a:cubicBezTo>
                  <a:pt x="3083677" y="-21466"/>
                  <a:pt x="3310762" y="30010"/>
                  <a:pt x="3437621" y="0"/>
                </a:cubicBezTo>
                <a:cubicBezTo>
                  <a:pt x="3548766" y="-88300"/>
                  <a:pt x="3948126" y="50765"/>
                  <a:pt x="4423410" y="0"/>
                </a:cubicBezTo>
                <a:cubicBezTo>
                  <a:pt x="4423936" y="7501"/>
                  <a:pt x="4423833" y="10929"/>
                  <a:pt x="4423410" y="18288"/>
                </a:cubicBezTo>
                <a:cubicBezTo>
                  <a:pt x="4116155" y="3480"/>
                  <a:pt x="3989214" y="20350"/>
                  <a:pt x="3791494" y="18288"/>
                </a:cubicBezTo>
                <a:cubicBezTo>
                  <a:pt x="3617812" y="44410"/>
                  <a:pt x="3484051" y="46547"/>
                  <a:pt x="3248047" y="18288"/>
                </a:cubicBezTo>
                <a:cubicBezTo>
                  <a:pt x="3036105" y="45177"/>
                  <a:pt x="2774641" y="67607"/>
                  <a:pt x="2527663" y="18288"/>
                </a:cubicBezTo>
                <a:cubicBezTo>
                  <a:pt x="2333841" y="-15563"/>
                  <a:pt x="2122294" y="9725"/>
                  <a:pt x="1939981" y="18288"/>
                </a:cubicBezTo>
                <a:cubicBezTo>
                  <a:pt x="1752845" y="-449"/>
                  <a:pt x="1674372" y="9562"/>
                  <a:pt x="1440768" y="18288"/>
                </a:cubicBezTo>
                <a:cubicBezTo>
                  <a:pt x="1199326" y="25280"/>
                  <a:pt x="1095221" y="-21501"/>
                  <a:pt x="764618" y="18288"/>
                </a:cubicBezTo>
                <a:cubicBezTo>
                  <a:pt x="428651" y="39542"/>
                  <a:pt x="171248" y="55407"/>
                  <a:pt x="0" y="18288"/>
                </a:cubicBezTo>
                <a:cubicBezTo>
                  <a:pt x="-1033" y="13994"/>
                  <a:pt x="19" y="683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23410"/>
                      <a:gd name="connsiteY0" fmla="*/ 0 h 18288"/>
                      <a:gd name="connsiteX1" fmla="*/ 587682 w 4423410"/>
                      <a:gd name="connsiteY1" fmla="*/ 0 h 18288"/>
                      <a:gd name="connsiteX2" fmla="*/ 1086895 w 4423410"/>
                      <a:gd name="connsiteY2" fmla="*/ 0 h 18288"/>
                      <a:gd name="connsiteX3" fmla="*/ 1630343 w 4423410"/>
                      <a:gd name="connsiteY3" fmla="*/ 0 h 18288"/>
                      <a:gd name="connsiteX4" fmla="*/ 2306492 w 4423410"/>
                      <a:gd name="connsiteY4" fmla="*/ 0 h 18288"/>
                      <a:gd name="connsiteX5" fmla="*/ 2894174 w 4423410"/>
                      <a:gd name="connsiteY5" fmla="*/ 0 h 18288"/>
                      <a:gd name="connsiteX6" fmla="*/ 3437621 w 4423410"/>
                      <a:gd name="connsiteY6" fmla="*/ 0 h 18288"/>
                      <a:gd name="connsiteX7" fmla="*/ 4423410 w 4423410"/>
                      <a:gd name="connsiteY7" fmla="*/ 0 h 18288"/>
                      <a:gd name="connsiteX8" fmla="*/ 4423410 w 4423410"/>
                      <a:gd name="connsiteY8" fmla="*/ 18288 h 18288"/>
                      <a:gd name="connsiteX9" fmla="*/ 3791494 w 4423410"/>
                      <a:gd name="connsiteY9" fmla="*/ 18288 h 18288"/>
                      <a:gd name="connsiteX10" fmla="*/ 3248047 w 4423410"/>
                      <a:gd name="connsiteY10" fmla="*/ 18288 h 18288"/>
                      <a:gd name="connsiteX11" fmla="*/ 2527663 w 4423410"/>
                      <a:gd name="connsiteY11" fmla="*/ 18288 h 18288"/>
                      <a:gd name="connsiteX12" fmla="*/ 1939981 w 4423410"/>
                      <a:gd name="connsiteY12" fmla="*/ 18288 h 18288"/>
                      <a:gd name="connsiteX13" fmla="*/ 1440768 w 4423410"/>
                      <a:gd name="connsiteY13" fmla="*/ 18288 h 18288"/>
                      <a:gd name="connsiteX14" fmla="*/ 764618 w 4423410"/>
                      <a:gd name="connsiteY14" fmla="*/ 18288 h 18288"/>
                      <a:gd name="connsiteX15" fmla="*/ 0 w 4423410"/>
                      <a:gd name="connsiteY15" fmla="*/ 18288 h 18288"/>
                      <a:gd name="connsiteX16" fmla="*/ 0 w 442341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23410" h="18288" fill="none" extrusionOk="0">
                        <a:moveTo>
                          <a:pt x="0" y="0"/>
                        </a:moveTo>
                        <a:cubicBezTo>
                          <a:pt x="206860" y="27329"/>
                          <a:pt x="325136" y="13221"/>
                          <a:pt x="587682" y="0"/>
                        </a:cubicBezTo>
                        <a:cubicBezTo>
                          <a:pt x="850228" y="-13221"/>
                          <a:pt x="962246" y="-2888"/>
                          <a:pt x="1086895" y="0"/>
                        </a:cubicBezTo>
                        <a:cubicBezTo>
                          <a:pt x="1211544" y="2888"/>
                          <a:pt x="1406859" y="-13966"/>
                          <a:pt x="1630343" y="0"/>
                        </a:cubicBezTo>
                        <a:cubicBezTo>
                          <a:pt x="1853827" y="13966"/>
                          <a:pt x="2051467" y="27053"/>
                          <a:pt x="2306492" y="0"/>
                        </a:cubicBezTo>
                        <a:cubicBezTo>
                          <a:pt x="2561517" y="-27053"/>
                          <a:pt x="2684134" y="18321"/>
                          <a:pt x="2894174" y="0"/>
                        </a:cubicBezTo>
                        <a:cubicBezTo>
                          <a:pt x="3104214" y="-18321"/>
                          <a:pt x="3319501" y="21782"/>
                          <a:pt x="3437621" y="0"/>
                        </a:cubicBezTo>
                        <a:cubicBezTo>
                          <a:pt x="3555741" y="-21782"/>
                          <a:pt x="3955621" y="40349"/>
                          <a:pt x="4423410" y="0"/>
                        </a:cubicBezTo>
                        <a:cubicBezTo>
                          <a:pt x="4423808" y="7429"/>
                          <a:pt x="4423390" y="10822"/>
                          <a:pt x="4423410" y="18288"/>
                        </a:cubicBezTo>
                        <a:cubicBezTo>
                          <a:pt x="4158738" y="10368"/>
                          <a:pt x="3977885" y="11085"/>
                          <a:pt x="3791494" y="18288"/>
                        </a:cubicBezTo>
                        <a:cubicBezTo>
                          <a:pt x="3605103" y="25491"/>
                          <a:pt x="3482000" y="25303"/>
                          <a:pt x="3248047" y="18288"/>
                        </a:cubicBezTo>
                        <a:cubicBezTo>
                          <a:pt x="3014094" y="11273"/>
                          <a:pt x="2745120" y="31445"/>
                          <a:pt x="2527663" y="18288"/>
                        </a:cubicBezTo>
                        <a:cubicBezTo>
                          <a:pt x="2310206" y="5131"/>
                          <a:pt x="2116106" y="38833"/>
                          <a:pt x="1939981" y="18288"/>
                        </a:cubicBezTo>
                        <a:cubicBezTo>
                          <a:pt x="1763856" y="-2257"/>
                          <a:pt x="1676275" y="10875"/>
                          <a:pt x="1440768" y="18288"/>
                        </a:cubicBezTo>
                        <a:cubicBezTo>
                          <a:pt x="1205261" y="25701"/>
                          <a:pt x="1101073" y="-9571"/>
                          <a:pt x="764618" y="18288"/>
                        </a:cubicBezTo>
                        <a:cubicBezTo>
                          <a:pt x="428163" y="46147"/>
                          <a:pt x="180709" y="49883"/>
                          <a:pt x="0" y="18288"/>
                        </a:cubicBezTo>
                        <a:cubicBezTo>
                          <a:pt x="-591" y="13205"/>
                          <a:pt x="-663" y="6329"/>
                          <a:pt x="0" y="0"/>
                        </a:cubicBezTo>
                        <a:close/>
                      </a:path>
                      <a:path w="4423410" h="18288" stroke="0" extrusionOk="0">
                        <a:moveTo>
                          <a:pt x="0" y="0"/>
                        </a:moveTo>
                        <a:cubicBezTo>
                          <a:pt x="151450" y="-3182"/>
                          <a:pt x="330751" y="1975"/>
                          <a:pt x="587682" y="0"/>
                        </a:cubicBezTo>
                        <a:cubicBezTo>
                          <a:pt x="844613" y="-1975"/>
                          <a:pt x="925389" y="21373"/>
                          <a:pt x="1086895" y="0"/>
                        </a:cubicBezTo>
                        <a:cubicBezTo>
                          <a:pt x="1248401" y="-21373"/>
                          <a:pt x="1627559" y="-29275"/>
                          <a:pt x="1807279" y="0"/>
                        </a:cubicBezTo>
                        <a:cubicBezTo>
                          <a:pt x="1986999" y="29275"/>
                          <a:pt x="2127620" y="23385"/>
                          <a:pt x="2394961" y="0"/>
                        </a:cubicBezTo>
                        <a:cubicBezTo>
                          <a:pt x="2662302" y="-23385"/>
                          <a:pt x="2729719" y="-18629"/>
                          <a:pt x="2982642" y="0"/>
                        </a:cubicBezTo>
                        <a:cubicBezTo>
                          <a:pt x="3235565" y="18629"/>
                          <a:pt x="3498854" y="22673"/>
                          <a:pt x="3703026" y="0"/>
                        </a:cubicBezTo>
                        <a:cubicBezTo>
                          <a:pt x="3907198" y="-22673"/>
                          <a:pt x="4203160" y="-11253"/>
                          <a:pt x="4423410" y="0"/>
                        </a:cubicBezTo>
                        <a:cubicBezTo>
                          <a:pt x="4422524" y="5429"/>
                          <a:pt x="4424231" y="14046"/>
                          <a:pt x="4423410" y="18288"/>
                        </a:cubicBezTo>
                        <a:cubicBezTo>
                          <a:pt x="4232181" y="31060"/>
                          <a:pt x="4039656" y="18565"/>
                          <a:pt x="3879962" y="18288"/>
                        </a:cubicBezTo>
                        <a:cubicBezTo>
                          <a:pt x="3720268" y="18011"/>
                          <a:pt x="3410543" y="416"/>
                          <a:pt x="3248047" y="18288"/>
                        </a:cubicBezTo>
                        <a:cubicBezTo>
                          <a:pt x="3085551" y="36160"/>
                          <a:pt x="2859988" y="2443"/>
                          <a:pt x="2616131" y="18288"/>
                        </a:cubicBezTo>
                        <a:cubicBezTo>
                          <a:pt x="2372274" y="34133"/>
                          <a:pt x="2239006" y="15743"/>
                          <a:pt x="2028449" y="18288"/>
                        </a:cubicBezTo>
                        <a:cubicBezTo>
                          <a:pt x="1817892" y="20833"/>
                          <a:pt x="1524351" y="-9689"/>
                          <a:pt x="1308066" y="18288"/>
                        </a:cubicBezTo>
                        <a:cubicBezTo>
                          <a:pt x="1091781" y="46265"/>
                          <a:pt x="878642" y="35229"/>
                          <a:pt x="587682" y="18288"/>
                        </a:cubicBezTo>
                        <a:cubicBezTo>
                          <a:pt x="296722" y="1347"/>
                          <a:pt x="210783" y="24166"/>
                          <a:pt x="0" y="18288"/>
                        </a:cubicBezTo>
                        <a:cubicBezTo>
                          <a:pt x="668" y="13665"/>
                          <a:pt x="578" y="567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sketch line 2">
            <a:extLst>
              <a:ext uri="{FF2B5EF4-FFF2-40B4-BE49-F238E27FC236}">
                <a16:creationId xmlns:a16="http://schemas.microsoft.com/office/drawing/2014/main" id="{8FFD9892-EDE5-4886-A313-66099DA8C8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7989" y="5626353"/>
            <a:ext cx="2609715" cy="18288"/>
          </a:xfrm>
          <a:custGeom>
            <a:avLst/>
            <a:gdLst>
              <a:gd name="connsiteX0" fmla="*/ 0 w 2609715"/>
              <a:gd name="connsiteY0" fmla="*/ 0 h 18288"/>
              <a:gd name="connsiteX1" fmla="*/ 626332 w 2609715"/>
              <a:gd name="connsiteY1" fmla="*/ 0 h 18288"/>
              <a:gd name="connsiteX2" fmla="*/ 1278760 w 2609715"/>
              <a:gd name="connsiteY2" fmla="*/ 0 h 18288"/>
              <a:gd name="connsiteX3" fmla="*/ 1931189 w 2609715"/>
              <a:gd name="connsiteY3" fmla="*/ 0 h 18288"/>
              <a:gd name="connsiteX4" fmla="*/ 2609715 w 2609715"/>
              <a:gd name="connsiteY4" fmla="*/ 0 h 18288"/>
              <a:gd name="connsiteX5" fmla="*/ 2609715 w 2609715"/>
              <a:gd name="connsiteY5" fmla="*/ 18288 h 18288"/>
              <a:gd name="connsiteX6" fmla="*/ 1957286 w 2609715"/>
              <a:gd name="connsiteY6" fmla="*/ 18288 h 18288"/>
              <a:gd name="connsiteX7" fmla="*/ 1357052 w 2609715"/>
              <a:gd name="connsiteY7" fmla="*/ 18288 h 18288"/>
              <a:gd name="connsiteX8" fmla="*/ 756817 w 2609715"/>
              <a:gd name="connsiteY8" fmla="*/ 18288 h 18288"/>
              <a:gd name="connsiteX9" fmla="*/ 0 w 2609715"/>
              <a:gd name="connsiteY9" fmla="*/ 18288 h 18288"/>
              <a:gd name="connsiteX10" fmla="*/ 0 w 2609715"/>
              <a:gd name="connsiteY10" fmla="*/ 0 h 18288"/>
              <a:gd name="connsiteX0" fmla="*/ 0 w 2609715"/>
              <a:gd name="connsiteY0" fmla="*/ 0 h 18288"/>
              <a:gd name="connsiteX1" fmla="*/ 626332 w 2609715"/>
              <a:gd name="connsiteY1" fmla="*/ 0 h 18288"/>
              <a:gd name="connsiteX2" fmla="*/ 1200469 w 2609715"/>
              <a:gd name="connsiteY2" fmla="*/ 0 h 18288"/>
              <a:gd name="connsiteX3" fmla="*/ 1905092 w 2609715"/>
              <a:gd name="connsiteY3" fmla="*/ 0 h 18288"/>
              <a:gd name="connsiteX4" fmla="*/ 2609715 w 2609715"/>
              <a:gd name="connsiteY4" fmla="*/ 0 h 18288"/>
              <a:gd name="connsiteX5" fmla="*/ 2609715 w 2609715"/>
              <a:gd name="connsiteY5" fmla="*/ 18288 h 18288"/>
              <a:gd name="connsiteX6" fmla="*/ 2009481 w 2609715"/>
              <a:gd name="connsiteY6" fmla="*/ 18288 h 18288"/>
              <a:gd name="connsiteX7" fmla="*/ 1409246 w 2609715"/>
              <a:gd name="connsiteY7" fmla="*/ 18288 h 18288"/>
              <a:gd name="connsiteX8" fmla="*/ 704623 w 2609715"/>
              <a:gd name="connsiteY8" fmla="*/ 18288 h 18288"/>
              <a:gd name="connsiteX9" fmla="*/ 0 w 2609715"/>
              <a:gd name="connsiteY9" fmla="*/ 18288 h 18288"/>
              <a:gd name="connsiteX10" fmla="*/ 0 w 2609715"/>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9715" h="18288" fill="none" extrusionOk="0">
                <a:moveTo>
                  <a:pt x="0" y="0"/>
                </a:moveTo>
                <a:cubicBezTo>
                  <a:pt x="285047" y="9139"/>
                  <a:pt x="355077" y="-1679"/>
                  <a:pt x="626332" y="0"/>
                </a:cubicBezTo>
                <a:cubicBezTo>
                  <a:pt x="909873" y="-4454"/>
                  <a:pt x="987321" y="-3089"/>
                  <a:pt x="1278760" y="0"/>
                </a:cubicBezTo>
                <a:cubicBezTo>
                  <a:pt x="1562932" y="-7184"/>
                  <a:pt x="1631128" y="3117"/>
                  <a:pt x="1931189" y="0"/>
                </a:cubicBezTo>
                <a:cubicBezTo>
                  <a:pt x="2206163" y="-8981"/>
                  <a:pt x="2299150" y="-38056"/>
                  <a:pt x="2609715" y="0"/>
                </a:cubicBezTo>
                <a:cubicBezTo>
                  <a:pt x="2609582" y="8366"/>
                  <a:pt x="2608759" y="10017"/>
                  <a:pt x="2609715" y="18288"/>
                </a:cubicBezTo>
                <a:cubicBezTo>
                  <a:pt x="2462365" y="50322"/>
                  <a:pt x="2264368" y="8197"/>
                  <a:pt x="1957286" y="18288"/>
                </a:cubicBezTo>
                <a:cubicBezTo>
                  <a:pt x="1659182" y="39967"/>
                  <a:pt x="1582670" y="-5748"/>
                  <a:pt x="1357052" y="18288"/>
                </a:cubicBezTo>
                <a:cubicBezTo>
                  <a:pt x="1138383" y="51115"/>
                  <a:pt x="869058" y="38145"/>
                  <a:pt x="756817" y="18288"/>
                </a:cubicBezTo>
                <a:cubicBezTo>
                  <a:pt x="627771" y="14638"/>
                  <a:pt x="252046" y="28752"/>
                  <a:pt x="0" y="18288"/>
                </a:cubicBezTo>
                <a:cubicBezTo>
                  <a:pt x="-595" y="11182"/>
                  <a:pt x="-5" y="6307"/>
                  <a:pt x="0" y="0"/>
                </a:cubicBezTo>
                <a:close/>
              </a:path>
              <a:path w="2609715" h="18288" stroke="0" extrusionOk="0">
                <a:moveTo>
                  <a:pt x="0" y="0"/>
                </a:moveTo>
                <a:cubicBezTo>
                  <a:pt x="220266" y="10842"/>
                  <a:pt x="451751" y="5695"/>
                  <a:pt x="626332" y="0"/>
                </a:cubicBezTo>
                <a:cubicBezTo>
                  <a:pt x="772273" y="59350"/>
                  <a:pt x="991261" y="-29744"/>
                  <a:pt x="1200469" y="0"/>
                </a:cubicBezTo>
                <a:cubicBezTo>
                  <a:pt x="1418368" y="21584"/>
                  <a:pt x="1606108" y="-66388"/>
                  <a:pt x="1905092" y="0"/>
                </a:cubicBezTo>
                <a:cubicBezTo>
                  <a:pt x="2217010" y="28476"/>
                  <a:pt x="2378597" y="20608"/>
                  <a:pt x="2609715" y="0"/>
                </a:cubicBezTo>
                <a:cubicBezTo>
                  <a:pt x="2610060" y="6144"/>
                  <a:pt x="2609752" y="10525"/>
                  <a:pt x="2609715" y="18288"/>
                </a:cubicBezTo>
                <a:cubicBezTo>
                  <a:pt x="2458424" y="29914"/>
                  <a:pt x="2160988" y="30315"/>
                  <a:pt x="2009481" y="18288"/>
                </a:cubicBezTo>
                <a:cubicBezTo>
                  <a:pt x="1837643" y="-9887"/>
                  <a:pt x="1714875" y="3987"/>
                  <a:pt x="1409246" y="18288"/>
                </a:cubicBezTo>
                <a:cubicBezTo>
                  <a:pt x="1094054" y="34172"/>
                  <a:pt x="898145" y="52716"/>
                  <a:pt x="704623" y="18288"/>
                </a:cubicBezTo>
                <a:cubicBezTo>
                  <a:pt x="578896" y="13852"/>
                  <a:pt x="264348" y="75889"/>
                  <a:pt x="0" y="18288"/>
                </a:cubicBezTo>
                <a:cubicBezTo>
                  <a:pt x="-11" y="10485"/>
                  <a:pt x="-221" y="3288"/>
                  <a:pt x="0" y="0"/>
                </a:cubicBezTo>
                <a:close/>
              </a:path>
              <a:path w="2609715" h="18288" fill="none" stroke="0" extrusionOk="0">
                <a:moveTo>
                  <a:pt x="0" y="0"/>
                </a:moveTo>
                <a:cubicBezTo>
                  <a:pt x="269795" y="-1905"/>
                  <a:pt x="348942" y="-2900"/>
                  <a:pt x="626332" y="0"/>
                </a:cubicBezTo>
                <a:cubicBezTo>
                  <a:pt x="910855" y="6706"/>
                  <a:pt x="964378" y="9441"/>
                  <a:pt x="1278760" y="0"/>
                </a:cubicBezTo>
                <a:cubicBezTo>
                  <a:pt x="1565920" y="-2146"/>
                  <a:pt x="1637257" y="10248"/>
                  <a:pt x="1931189" y="0"/>
                </a:cubicBezTo>
                <a:cubicBezTo>
                  <a:pt x="2220744" y="-9807"/>
                  <a:pt x="2315147" y="-22001"/>
                  <a:pt x="2609715" y="0"/>
                </a:cubicBezTo>
                <a:cubicBezTo>
                  <a:pt x="2609834" y="8687"/>
                  <a:pt x="2608846" y="9944"/>
                  <a:pt x="2609715" y="18288"/>
                </a:cubicBezTo>
                <a:cubicBezTo>
                  <a:pt x="2455808" y="43307"/>
                  <a:pt x="2246598" y="9464"/>
                  <a:pt x="1957286" y="18288"/>
                </a:cubicBezTo>
                <a:cubicBezTo>
                  <a:pt x="1658204" y="23956"/>
                  <a:pt x="1558021" y="12628"/>
                  <a:pt x="1357052" y="18288"/>
                </a:cubicBezTo>
                <a:cubicBezTo>
                  <a:pt x="1177485" y="45119"/>
                  <a:pt x="907870" y="40328"/>
                  <a:pt x="756817" y="18288"/>
                </a:cubicBezTo>
                <a:cubicBezTo>
                  <a:pt x="555347" y="-10767"/>
                  <a:pt x="356071" y="37186"/>
                  <a:pt x="0" y="18288"/>
                </a:cubicBezTo>
                <a:cubicBezTo>
                  <a:pt x="-394" y="12154"/>
                  <a:pt x="907" y="6688"/>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custGeom>
                    <a:avLst/>
                    <a:gdLst>
                      <a:gd name="connsiteX0" fmla="*/ 0 w 2609715"/>
                      <a:gd name="connsiteY0" fmla="*/ 0 h 18288"/>
                      <a:gd name="connsiteX1" fmla="*/ 626332 w 2609715"/>
                      <a:gd name="connsiteY1" fmla="*/ 0 h 18288"/>
                      <a:gd name="connsiteX2" fmla="*/ 1278760 w 2609715"/>
                      <a:gd name="connsiteY2" fmla="*/ 0 h 18288"/>
                      <a:gd name="connsiteX3" fmla="*/ 1931189 w 2609715"/>
                      <a:gd name="connsiteY3" fmla="*/ 0 h 18288"/>
                      <a:gd name="connsiteX4" fmla="*/ 2609715 w 2609715"/>
                      <a:gd name="connsiteY4" fmla="*/ 0 h 18288"/>
                      <a:gd name="connsiteX5" fmla="*/ 2609715 w 2609715"/>
                      <a:gd name="connsiteY5" fmla="*/ 18288 h 18288"/>
                      <a:gd name="connsiteX6" fmla="*/ 1957286 w 2609715"/>
                      <a:gd name="connsiteY6" fmla="*/ 18288 h 18288"/>
                      <a:gd name="connsiteX7" fmla="*/ 1357052 w 2609715"/>
                      <a:gd name="connsiteY7" fmla="*/ 18288 h 18288"/>
                      <a:gd name="connsiteX8" fmla="*/ 756817 w 2609715"/>
                      <a:gd name="connsiteY8" fmla="*/ 18288 h 18288"/>
                      <a:gd name="connsiteX9" fmla="*/ 0 w 2609715"/>
                      <a:gd name="connsiteY9" fmla="*/ 18288 h 18288"/>
                      <a:gd name="connsiteX10" fmla="*/ 0 w 2609715"/>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9715" h="18288" fill="none" extrusionOk="0">
                        <a:moveTo>
                          <a:pt x="0" y="0"/>
                        </a:moveTo>
                        <a:cubicBezTo>
                          <a:pt x="283276" y="6411"/>
                          <a:pt x="352876" y="-4376"/>
                          <a:pt x="626332" y="0"/>
                        </a:cubicBezTo>
                        <a:cubicBezTo>
                          <a:pt x="899788" y="4376"/>
                          <a:pt x="984795" y="8792"/>
                          <a:pt x="1278760" y="0"/>
                        </a:cubicBezTo>
                        <a:cubicBezTo>
                          <a:pt x="1572725" y="-8792"/>
                          <a:pt x="1637724" y="7668"/>
                          <a:pt x="1931189" y="0"/>
                        </a:cubicBezTo>
                        <a:cubicBezTo>
                          <a:pt x="2224654" y="-7668"/>
                          <a:pt x="2304540" y="-27069"/>
                          <a:pt x="2609715" y="0"/>
                        </a:cubicBezTo>
                        <a:cubicBezTo>
                          <a:pt x="2609561" y="8655"/>
                          <a:pt x="2608831" y="9975"/>
                          <a:pt x="2609715" y="18288"/>
                        </a:cubicBezTo>
                        <a:cubicBezTo>
                          <a:pt x="2465462" y="44785"/>
                          <a:pt x="2255189" y="1376"/>
                          <a:pt x="1957286" y="18288"/>
                        </a:cubicBezTo>
                        <a:cubicBezTo>
                          <a:pt x="1659383" y="35200"/>
                          <a:pt x="1562734" y="6078"/>
                          <a:pt x="1357052" y="18288"/>
                        </a:cubicBezTo>
                        <a:cubicBezTo>
                          <a:pt x="1151370" y="30498"/>
                          <a:pt x="893393" y="36847"/>
                          <a:pt x="756817" y="18288"/>
                        </a:cubicBezTo>
                        <a:cubicBezTo>
                          <a:pt x="620241" y="-271"/>
                          <a:pt x="309020" y="-1293"/>
                          <a:pt x="0" y="18288"/>
                        </a:cubicBezTo>
                        <a:cubicBezTo>
                          <a:pt x="-688" y="11716"/>
                          <a:pt x="875" y="6357"/>
                          <a:pt x="0" y="0"/>
                        </a:cubicBezTo>
                        <a:close/>
                      </a:path>
                      <a:path w="2609715" h="18288" stroke="0" extrusionOk="0">
                        <a:moveTo>
                          <a:pt x="0" y="0"/>
                        </a:moveTo>
                        <a:cubicBezTo>
                          <a:pt x="213927" y="5385"/>
                          <a:pt x="459211" y="-16832"/>
                          <a:pt x="626332" y="0"/>
                        </a:cubicBezTo>
                        <a:cubicBezTo>
                          <a:pt x="793453" y="16832"/>
                          <a:pt x="1001999" y="-15497"/>
                          <a:pt x="1200469" y="0"/>
                        </a:cubicBezTo>
                        <a:cubicBezTo>
                          <a:pt x="1398939" y="15497"/>
                          <a:pt x="1608397" y="-18886"/>
                          <a:pt x="1905092" y="0"/>
                        </a:cubicBezTo>
                        <a:cubicBezTo>
                          <a:pt x="2201787" y="18886"/>
                          <a:pt x="2405176" y="14775"/>
                          <a:pt x="2609715" y="0"/>
                        </a:cubicBezTo>
                        <a:cubicBezTo>
                          <a:pt x="2610129" y="5928"/>
                          <a:pt x="2609945" y="11133"/>
                          <a:pt x="2609715" y="18288"/>
                        </a:cubicBezTo>
                        <a:cubicBezTo>
                          <a:pt x="2437672" y="45501"/>
                          <a:pt x="2157047" y="37158"/>
                          <a:pt x="2009481" y="18288"/>
                        </a:cubicBezTo>
                        <a:cubicBezTo>
                          <a:pt x="1861915" y="-582"/>
                          <a:pt x="1705933" y="12780"/>
                          <a:pt x="1409246" y="18288"/>
                        </a:cubicBezTo>
                        <a:cubicBezTo>
                          <a:pt x="1112559" y="23796"/>
                          <a:pt x="883204" y="12235"/>
                          <a:pt x="704623" y="18288"/>
                        </a:cubicBezTo>
                        <a:cubicBezTo>
                          <a:pt x="526042" y="24341"/>
                          <a:pt x="274196" y="39038"/>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7C83199D-7C3C-4225-B736-77821478A06D}"/>
              </a:ext>
            </a:extLst>
          </p:cNvPr>
          <p:cNvSpPr>
            <a:spLocks noGrp="1"/>
          </p:cNvSpPr>
          <p:nvPr>
            <p:ph type="sldNum" sz="quarter" idx="12"/>
          </p:nvPr>
        </p:nvSpPr>
        <p:spPr/>
        <p:txBody>
          <a:bodyPr/>
          <a:lstStyle/>
          <a:p>
            <a:fld id="{6B21C2FF-0776-6644-A26A-4D4DD52FC57F}" type="slidenum">
              <a:rPr lang="en-US" smtClean="0"/>
              <a:t>11</a:t>
            </a:fld>
            <a:endParaRPr lang="en-US"/>
          </a:p>
        </p:txBody>
      </p:sp>
    </p:spTree>
    <p:extLst>
      <p:ext uri="{BB962C8B-B14F-4D97-AF65-F5344CB8AC3E}">
        <p14:creationId xmlns:p14="http://schemas.microsoft.com/office/powerpoint/2010/main" val="3817652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6CD22E-2269-419F-9E81-016EA035D4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F5852918-6592-43BB-A610-621804AE0634}"/>
              </a:ext>
            </a:extLst>
          </p:cNvPr>
          <p:cNvSpPr>
            <a:spLocks noGrp="1"/>
          </p:cNvSpPr>
          <p:nvPr>
            <p:ph type="ctrTitle"/>
          </p:nvPr>
        </p:nvSpPr>
        <p:spPr>
          <a:xfrm>
            <a:off x="485349" y="1295231"/>
            <a:ext cx="4421383" cy="3807446"/>
          </a:xfrm>
        </p:spPr>
        <p:txBody>
          <a:bodyPr anchor="b">
            <a:normAutofit/>
          </a:bodyPr>
          <a:lstStyle/>
          <a:p>
            <a:pPr algn="l">
              <a:lnSpc>
                <a:spcPct val="90000"/>
              </a:lnSpc>
            </a:pPr>
            <a:r>
              <a:rPr lang="fr-LU" sz="2300" dirty="0" err="1"/>
              <a:t>What</a:t>
            </a:r>
            <a:r>
              <a:rPr lang="fr-LU" sz="2300" dirty="0"/>
              <a:t> </a:t>
            </a:r>
            <a:r>
              <a:rPr lang="fr-LU" sz="2300" dirty="0" err="1"/>
              <a:t>does</a:t>
            </a:r>
            <a:r>
              <a:rPr lang="fr-LU" sz="2300" dirty="0"/>
              <a:t> the public good </a:t>
            </a:r>
            <a:r>
              <a:rPr lang="fr-LU" sz="2300" dirty="0" err="1"/>
              <a:t>mean</a:t>
            </a:r>
            <a:r>
              <a:rPr lang="fr-LU" sz="2300" dirty="0"/>
              <a:t>? </a:t>
            </a:r>
            <a:br>
              <a:rPr lang="fr-LU" sz="2300" dirty="0"/>
            </a:br>
            <a:br>
              <a:rPr lang="fr-LU" sz="2300" dirty="0"/>
            </a:br>
            <a:r>
              <a:rPr lang="fr-LU" sz="2300" dirty="0"/>
              <a:t>« Public </a:t>
            </a:r>
            <a:r>
              <a:rPr lang="fr-LU" sz="2300" dirty="0" err="1"/>
              <a:t>procurement</a:t>
            </a:r>
            <a:r>
              <a:rPr lang="fr-LU" sz="2300" dirty="0"/>
              <a:t> </a:t>
            </a:r>
            <a:r>
              <a:rPr lang="fr-LU" sz="2300" dirty="0" err="1"/>
              <a:t>should</a:t>
            </a:r>
            <a:r>
              <a:rPr lang="fr-LU" sz="2300" dirty="0"/>
              <a:t> </a:t>
            </a:r>
            <a:r>
              <a:rPr lang="fr-LU" sz="2300" dirty="0" err="1"/>
              <a:t>also</a:t>
            </a:r>
            <a:r>
              <a:rPr lang="fr-LU" sz="2300" dirty="0"/>
              <a:t> </a:t>
            </a:r>
            <a:r>
              <a:rPr lang="fr-LU" sz="2300" dirty="0" err="1"/>
              <a:t>be</a:t>
            </a:r>
            <a:r>
              <a:rPr lang="fr-LU" sz="2300" dirty="0"/>
              <a:t> </a:t>
            </a:r>
            <a:r>
              <a:rPr lang="fr-LU" sz="2300" dirty="0" err="1"/>
              <a:t>leveraged</a:t>
            </a:r>
            <a:r>
              <a:rPr lang="fr-LU" sz="2300" dirty="0"/>
              <a:t> to support </a:t>
            </a:r>
            <a:r>
              <a:rPr lang="fr-LU" sz="2300" dirty="0" err="1"/>
              <a:t>strategic</a:t>
            </a:r>
            <a:r>
              <a:rPr lang="fr-LU" sz="2300" dirty="0"/>
              <a:t> national </a:t>
            </a:r>
            <a:r>
              <a:rPr lang="fr-LU" sz="2300" dirty="0" err="1"/>
              <a:t>priorities</a:t>
            </a:r>
            <a:r>
              <a:rPr lang="fr-LU" sz="2300" dirty="0"/>
              <a:t>. »</a:t>
            </a:r>
            <a:br>
              <a:rPr lang="fr-LU" sz="2300" dirty="0"/>
            </a:br>
            <a:br>
              <a:rPr lang="fr-LU" sz="2300" dirty="0"/>
            </a:br>
            <a:r>
              <a:rPr lang="fr-LU" sz="2300" dirty="0" err="1"/>
              <a:t>What</a:t>
            </a:r>
            <a:r>
              <a:rPr lang="fr-LU" sz="2300" dirty="0"/>
              <a:t> </a:t>
            </a:r>
            <a:r>
              <a:rPr lang="fr-LU" sz="2300" dirty="0" err="1"/>
              <a:t>does</a:t>
            </a:r>
            <a:r>
              <a:rPr lang="fr-LU" sz="2300" dirty="0"/>
              <a:t> value for money </a:t>
            </a:r>
            <a:r>
              <a:rPr lang="fr-LU" sz="2300" dirty="0" err="1"/>
              <a:t>mean</a:t>
            </a:r>
            <a:r>
              <a:rPr lang="fr-LU" sz="2300" dirty="0"/>
              <a:t>?</a:t>
            </a:r>
            <a:br>
              <a:rPr lang="fr-LU" sz="2300" dirty="0"/>
            </a:br>
            <a:br>
              <a:rPr lang="fr-LU" sz="2300" dirty="0"/>
            </a:br>
            <a:r>
              <a:rPr lang="fr-LU" sz="2300" dirty="0" err="1"/>
              <a:t>Selection</a:t>
            </a:r>
            <a:r>
              <a:rPr lang="fr-LU" sz="2300" dirty="0"/>
              <a:t> of supplier </a:t>
            </a:r>
            <a:r>
              <a:rPr lang="fr-LU" sz="2300" dirty="0" err="1"/>
              <a:t>that</a:t>
            </a:r>
            <a:r>
              <a:rPr lang="fr-LU" sz="2300" dirty="0"/>
              <a:t> « </a:t>
            </a:r>
            <a:r>
              <a:rPr lang="fr-LU" sz="2300" dirty="0" err="1"/>
              <a:t>offers</a:t>
            </a:r>
            <a:r>
              <a:rPr lang="fr-LU" sz="2300" dirty="0"/>
              <a:t> best social value for money »</a:t>
            </a:r>
            <a:endParaRPr lang="en-GB" sz="2300" dirty="0"/>
          </a:p>
        </p:txBody>
      </p:sp>
      <p:sp>
        <p:nvSpPr>
          <p:cNvPr id="10" name="Freeform: Shape 9">
            <a:extLst>
              <a:ext uri="{FF2B5EF4-FFF2-40B4-BE49-F238E27FC236}">
                <a16:creationId xmlns:a16="http://schemas.microsoft.com/office/drawing/2014/main" id="{AA607D34-E2A9-4595-9DB2-5472E077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0311" y="0"/>
            <a:ext cx="3663689" cy="6858000"/>
          </a:xfrm>
          <a:custGeom>
            <a:avLst/>
            <a:gdLst>
              <a:gd name="connsiteX0" fmla="*/ 1097203 w 4884918"/>
              <a:gd name="connsiteY0" fmla="*/ 0 h 6858000"/>
              <a:gd name="connsiteX1" fmla="*/ 1154155 w 4884918"/>
              <a:gd name="connsiteY1" fmla="*/ 0 h 6858000"/>
              <a:gd name="connsiteX2" fmla="*/ 972305 w 4884918"/>
              <a:gd name="connsiteY2" fmla="*/ 343212 h 6858000"/>
              <a:gd name="connsiteX3" fmla="*/ 780524 w 4884918"/>
              <a:gd name="connsiteY3" fmla="*/ 761067 h 6858000"/>
              <a:gd name="connsiteX4" fmla="*/ 737045 w 4884918"/>
              <a:gd name="connsiteY4" fmla="*/ 865164 h 6858000"/>
              <a:gd name="connsiteX5" fmla="*/ 762322 w 4884918"/>
              <a:gd name="connsiteY5" fmla="*/ 830676 h 6858000"/>
              <a:gd name="connsiteX6" fmla="*/ 1118805 w 4884918"/>
              <a:gd name="connsiteY6" fmla="*/ 160440 h 6858000"/>
              <a:gd name="connsiteX7" fmla="*/ 1221640 w 4884918"/>
              <a:gd name="connsiteY7" fmla="*/ 0 h 6858000"/>
              <a:gd name="connsiteX8" fmla="*/ 4884918 w 4884918"/>
              <a:gd name="connsiteY8" fmla="*/ 0 h 6858000"/>
              <a:gd name="connsiteX9" fmla="*/ 4884918 w 4884918"/>
              <a:gd name="connsiteY9" fmla="*/ 6857999 h 6858000"/>
              <a:gd name="connsiteX10" fmla="*/ 4884918 w 4884918"/>
              <a:gd name="connsiteY10" fmla="*/ 6858000 h 6858000"/>
              <a:gd name="connsiteX11" fmla="*/ 704817 w 4884918"/>
              <a:gd name="connsiteY11" fmla="*/ 6858000 h 6858000"/>
              <a:gd name="connsiteX12" fmla="*/ 618717 w 4884918"/>
              <a:gd name="connsiteY12" fmla="*/ 6672538 h 6858000"/>
              <a:gd name="connsiteX13" fmla="*/ 309324 w 4884918"/>
              <a:gd name="connsiteY13" fmla="*/ 5833618 h 6858000"/>
              <a:gd name="connsiteX14" fmla="*/ 209850 w 4884918"/>
              <a:gd name="connsiteY14" fmla="*/ 5484180 h 6858000"/>
              <a:gd name="connsiteX15" fmla="*/ 211619 w 4884918"/>
              <a:gd name="connsiteY15" fmla="*/ 5517653 h 6858000"/>
              <a:gd name="connsiteX16" fmla="*/ 361778 w 4884918"/>
              <a:gd name="connsiteY16" fmla="*/ 6145524 h 6858000"/>
              <a:gd name="connsiteX17" fmla="*/ 591356 w 4884918"/>
              <a:gd name="connsiteY17" fmla="*/ 6843306 h 6858000"/>
              <a:gd name="connsiteX18" fmla="*/ 597415 w 4884918"/>
              <a:gd name="connsiteY18" fmla="*/ 6858000 h 6858000"/>
              <a:gd name="connsiteX19" fmla="*/ 545224 w 4884918"/>
              <a:gd name="connsiteY19" fmla="*/ 6858000 h 6858000"/>
              <a:gd name="connsiteX20" fmla="*/ 533604 w 4884918"/>
              <a:gd name="connsiteY20" fmla="*/ 6830072 h 6858000"/>
              <a:gd name="connsiteX21" fmla="*/ 169657 w 4884918"/>
              <a:gd name="connsiteY21" fmla="*/ 5556577 h 6858000"/>
              <a:gd name="connsiteX22" fmla="*/ 12169 w 4884918"/>
              <a:gd name="connsiteY22" fmla="*/ 4362835 h 6858000"/>
              <a:gd name="connsiteX23" fmla="*/ 46168 w 4884918"/>
              <a:gd name="connsiteY23" fmla="*/ 3338487 h 6858000"/>
              <a:gd name="connsiteX24" fmla="*/ 490574 w 4884918"/>
              <a:gd name="connsiteY24" fmla="*/ 1381078 h 6858000"/>
              <a:gd name="connsiteX25" fmla="*/ 984701 w 4884918"/>
              <a:gd name="connsiteY25" fmla="*/ 2082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884918" h="6858000">
                <a:moveTo>
                  <a:pt x="1097203" y="0"/>
                </a:moveTo>
                <a:lnTo>
                  <a:pt x="1154155" y="0"/>
                </a:lnTo>
                <a:lnTo>
                  <a:pt x="972305" y="343212"/>
                </a:lnTo>
                <a:cubicBezTo>
                  <a:pt x="904739" y="480367"/>
                  <a:pt x="840941" y="619727"/>
                  <a:pt x="780524" y="761067"/>
                </a:cubicBezTo>
                <a:cubicBezTo>
                  <a:pt x="765737" y="795681"/>
                  <a:pt x="751579" y="830550"/>
                  <a:pt x="737045" y="865164"/>
                </a:cubicBezTo>
                <a:cubicBezTo>
                  <a:pt x="748306" y="856057"/>
                  <a:pt x="757014" y="844174"/>
                  <a:pt x="762322" y="830676"/>
                </a:cubicBezTo>
                <a:cubicBezTo>
                  <a:pt x="870201" y="600612"/>
                  <a:pt x="988539" y="376889"/>
                  <a:pt x="1118805" y="160440"/>
                </a:cubicBezTo>
                <a:lnTo>
                  <a:pt x="1221640" y="0"/>
                </a:lnTo>
                <a:lnTo>
                  <a:pt x="4884918" y="0"/>
                </a:lnTo>
                <a:lnTo>
                  <a:pt x="4884918" y="6857999"/>
                </a:lnTo>
                <a:lnTo>
                  <a:pt x="4884918" y="6858000"/>
                </a:lnTo>
                <a:lnTo>
                  <a:pt x="704817" y="6858000"/>
                </a:lnTo>
                <a:lnTo>
                  <a:pt x="618717" y="6672538"/>
                </a:lnTo>
                <a:cubicBezTo>
                  <a:pt x="501618" y="6400947"/>
                  <a:pt x="398622" y="6121213"/>
                  <a:pt x="309324" y="5833618"/>
                </a:cubicBezTo>
                <a:cubicBezTo>
                  <a:pt x="275071" y="5723183"/>
                  <a:pt x="246125" y="5611225"/>
                  <a:pt x="209850" y="5484180"/>
                </a:cubicBezTo>
                <a:cubicBezTo>
                  <a:pt x="209859" y="5495363"/>
                  <a:pt x="210448" y="5506534"/>
                  <a:pt x="211619" y="5517653"/>
                </a:cubicBezTo>
                <a:cubicBezTo>
                  <a:pt x="261166" y="5727113"/>
                  <a:pt x="303888" y="5938474"/>
                  <a:pt x="361778" y="6145524"/>
                </a:cubicBezTo>
                <a:cubicBezTo>
                  <a:pt x="428356" y="6383258"/>
                  <a:pt x="504422" y="6616111"/>
                  <a:pt x="591356" y="6843306"/>
                </a:cubicBezTo>
                <a:lnTo>
                  <a:pt x="597415" y="6858000"/>
                </a:lnTo>
                <a:lnTo>
                  <a:pt x="545224" y="6858000"/>
                </a:lnTo>
                <a:lnTo>
                  <a:pt x="533604" y="6830072"/>
                </a:lnTo>
                <a:cubicBezTo>
                  <a:pt x="376384" y="6416985"/>
                  <a:pt x="257344" y="5991917"/>
                  <a:pt x="169657" y="5556577"/>
                </a:cubicBezTo>
                <a:cubicBezTo>
                  <a:pt x="90154" y="5162256"/>
                  <a:pt x="43261" y="4763750"/>
                  <a:pt x="12169" y="4362835"/>
                </a:cubicBezTo>
                <a:cubicBezTo>
                  <a:pt x="-14122" y="4019865"/>
                  <a:pt x="4458" y="3679429"/>
                  <a:pt x="46168" y="3338487"/>
                </a:cubicBezTo>
                <a:cubicBezTo>
                  <a:pt x="125796" y="2672248"/>
                  <a:pt x="274744" y="2016203"/>
                  <a:pt x="490574" y="1381078"/>
                </a:cubicBezTo>
                <a:cubicBezTo>
                  <a:pt x="629230" y="976550"/>
                  <a:pt x="791584" y="584320"/>
                  <a:pt x="984701" y="208241"/>
                </a:cubicBezTo>
                <a:close/>
              </a:path>
            </a:pathLst>
          </a:custGeom>
          <a:solidFill>
            <a:schemeClr val="accent2"/>
          </a:solidFill>
          <a:ln w="6857" cap="flat">
            <a:noFill/>
            <a:prstDash val="solid"/>
            <a:miter/>
          </a:ln>
        </p:spPr>
        <p:txBody>
          <a:bodyPr wrap="squar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Subtitle 2">
            <a:extLst>
              <a:ext uri="{FF2B5EF4-FFF2-40B4-BE49-F238E27FC236}">
                <a16:creationId xmlns:a16="http://schemas.microsoft.com/office/drawing/2014/main" id="{19A14871-5F7E-4E4D-8BB7-2388BC851599}"/>
              </a:ext>
            </a:extLst>
          </p:cNvPr>
          <p:cNvSpPr>
            <a:spLocks noGrp="1"/>
          </p:cNvSpPr>
          <p:nvPr>
            <p:ph type="subTitle" idx="1"/>
          </p:nvPr>
        </p:nvSpPr>
        <p:spPr>
          <a:xfrm>
            <a:off x="6097404" y="1122363"/>
            <a:ext cx="2417946" cy="3980314"/>
          </a:xfrm>
        </p:spPr>
        <p:txBody>
          <a:bodyPr anchor="b">
            <a:normAutofit/>
          </a:bodyPr>
          <a:lstStyle/>
          <a:p>
            <a:pPr algn="l"/>
            <a:endParaRPr lang="en-GB">
              <a:solidFill>
                <a:srgbClr val="FFFFFF"/>
              </a:solidFill>
            </a:endParaRPr>
          </a:p>
        </p:txBody>
      </p:sp>
      <p:sp>
        <p:nvSpPr>
          <p:cNvPr id="12" name="sketch line">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635" y="5439978"/>
            <a:ext cx="4423410" cy="18288"/>
          </a:xfrm>
          <a:custGeom>
            <a:avLst/>
            <a:gdLst>
              <a:gd name="connsiteX0" fmla="*/ 0 w 4423410"/>
              <a:gd name="connsiteY0" fmla="*/ 0 h 18288"/>
              <a:gd name="connsiteX1" fmla="*/ 587682 w 4423410"/>
              <a:gd name="connsiteY1" fmla="*/ 0 h 18288"/>
              <a:gd name="connsiteX2" fmla="*/ 1086895 w 4423410"/>
              <a:gd name="connsiteY2" fmla="*/ 0 h 18288"/>
              <a:gd name="connsiteX3" fmla="*/ 1630343 w 4423410"/>
              <a:gd name="connsiteY3" fmla="*/ 0 h 18288"/>
              <a:gd name="connsiteX4" fmla="*/ 2306492 w 4423410"/>
              <a:gd name="connsiteY4" fmla="*/ 0 h 18288"/>
              <a:gd name="connsiteX5" fmla="*/ 2894174 w 4423410"/>
              <a:gd name="connsiteY5" fmla="*/ 0 h 18288"/>
              <a:gd name="connsiteX6" fmla="*/ 3437621 w 4423410"/>
              <a:gd name="connsiteY6" fmla="*/ 0 h 18288"/>
              <a:gd name="connsiteX7" fmla="*/ 4423410 w 4423410"/>
              <a:gd name="connsiteY7" fmla="*/ 0 h 18288"/>
              <a:gd name="connsiteX8" fmla="*/ 4423410 w 4423410"/>
              <a:gd name="connsiteY8" fmla="*/ 18288 h 18288"/>
              <a:gd name="connsiteX9" fmla="*/ 3791494 w 4423410"/>
              <a:gd name="connsiteY9" fmla="*/ 18288 h 18288"/>
              <a:gd name="connsiteX10" fmla="*/ 3248047 w 4423410"/>
              <a:gd name="connsiteY10" fmla="*/ 18288 h 18288"/>
              <a:gd name="connsiteX11" fmla="*/ 2527663 w 4423410"/>
              <a:gd name="connsiteY11" fmla="*/ 18288 h 18288"/>
              <a:gd name="connsiteX12" fmla="*/ 1939981 w 4423410"/>
              <a:gd name="connsiteY12" fmla="*/ 18288 h 18288"/>
              <a:gd name="connsiteX13" fmla="*/ 1440768 w 4423410"/>
              <a:gd name="connsiteY13" fmla="*/ 18288 h 18288"/>
              <a:gd name="connsiteX14" fmla="*/ 764618 w 4423410"/>
              <a:gd name="connsiteY14" fmla="*/ 18288 h 18288"/>
              <a:gd name="connsiteX15" fmla="*/ 0 w 4423410"/>
              <a:gd name="connsiteY15" fmla="*/ 18288 h 18288"/>
              <a:gd name="connsiteX16" fmla="*/ 0 w 4423410"/>
              <a:gd name="connsiteY16" fmla="*/ 0 h 18288"/>
              <a:gd name="connsiteX0" fmla="*/ 0 w 4423410"/>
              <a:gd name="connsiteY0" fmla="*/ 0 h 18288"/>
              <a:gd name="connsiteX1" fmla="*/ 587682 w 4423410"/>
              <a:gd name="connsiteY1" fmla="*/ 0 h 18288"/>
              <a:gd name="connsiteX2" fmla="*/ 1086895 w 4423410"/>
              <a:gd name="connsiteY2" fmla="*/ 0 h 18288"/>
              <a:gd name="connsiteX3" fmla="*/ 1807279 w 4423410"/>
              <a:gd name="connsiteY3" fmla="*/ 0 h 18288"/>
              <a:gd name="connsiteX4" fmla="*/ 2394961 w 4423410"/>
              <a:gd name="connsiteY4" fmla="*/ 0 h 18288"/>
              <a:gd name="connsiteX5" fmla="*/ 2982642 w 4423410"/>
              <a:gd name="connsiteY5" fmla="*/ 0 h 18288"/>
              <a:gd name="connsiteX6" fmla="*/ 3703026 w 4423410"/>
              <a:gd name="connsiteY6" fmla="*/ 0 h 18288"/>
              <a:gd name="connsiteX7" fmla="*/ 4423410 w 4423410"/>
              <a:gd name="connsiteY7" fmla="*/ 0 h 18288"/>
              <a:gd name="connsiteX8" fmla="*/ 4423410 w 4423410"/>
              <a:gd name="connsiteY8" fmla="*/ 18288 h 18288"/>
              <a:gd name="connsiteX9" fmla="*/ 3879962 w 4423410"/>
              <a:gd name="connsiteY9" fmla="*/ 18288 h 18288"/>
              <a:gd name="connsiteX10" fmla="*/ 3248047 w 4423410"/>
              <a:gd name="connsiteY10" fmla="*/ 18288 h 18288"/>
              <a:gd name="connsiteX11" fmla="*/ 2616131 w 4423410"/>
              <a:gd name="connsiteY11" fmla="*/ 18288 h 18288"/>
              <a:gd name="connsiteX12" fmla="*/ 2028449 w 4423410"/>
              <a:gd name="connsiteY12" fmla="*/ 18288 h 18288"/>
              <a:gd name="connsiteX13" fmla="*/ 1308066 w 4423410"/>
              <a:gd name="connsiteY13" fmla="*/ 18288 h 18288"/>
              <a:gd name="connsiteX14" fmla="*/ 587682 w 4423410"/>
              <a:gd name="connsiteY14" fmla="*/ 18288 h 18288"/>
              <a:gd name="connsiteX15" fmla="*/ 0 w 4423410"/>
              <a:gd name="connsiteY15" fmla="*/ 18288 h 18288"/>
              <a:gd name="connsiteX16" fmla="*/ 0 w 442341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23410" h="18288" fill="none" extrusionOk="0">
                <a:moveTo>
                  <a:pt x="0" y="0"/>
                </a:moveTo>
                <a:cubicBezTo>
                  <a:pt x="206406" y="38111"/>
                  <a:pt x="345505" y="1138"/>
                  <a:pt x="587682" y="0"/>
                </a:cubicBezTo>
                <a:cubicBezTo>
                  <a:pt x="845641" y="-5939"/>
                  <a:pt x="940660" y="-1737"/>
                  <a:pt x="1086895" y="0"/>
                </a:cubicBezTo>
                <a:cubicBezTo>
                  <a:pt x="1227991" y="35454"/>
                  <a:pt x="1400660" y="-10697"/>
                  <a:pt x="1630343" y="0"/>
                </a:cubicBezTo>
                <a:cubicBezTo>
                  <a:pt x="1856372" y="-589"/>
                  <a:pt x="2024008" y="25499"/>
                  <a:pt x="2306492" y="0"/>
                </a:cubicBezTo>
                <a:cubicBezTo>
                  <a:pt x="2569207" y="-20432"/>
                  <a:pt x="2683058" y="21569"/>
                  <a:pt x="2894174" y="0"/>
                </a:cubicBezTo>
                <a:cubicBezTo>
                  <a:pt x="3102038" y="-13953"/>
                  <a:pt x="3311519" y="11191"/>
                  <a:pt x="3437621" y="0"/>
                </a:cubicBezTo>
                <a:cubicBezTo>
                  <a:pt x="3627706" y="766"/>
                  <a:pt x="3954990" y="27263"/>
                  <a:pt x="4423410" y="0"/>
                </a:cubicBezTo>
                <a:cubicBezTo>
                  <a:pt x="4424312" y="7746"/>
                  <a:pt x="4422835" y="10944"/>
                  <a:pt x="4423410" y="18288"/>
                </a:cubicBezTo>
                <a:cubicBezTo>
                  <a:pt x="4152467" y="29918"/>
                  <a:pt x="3974799" y="1366"/>
                  <a:pt x="3791494" y="18288"/>
                </a:cubicBezTo>
                <a:cubicBezTo>
                  <a:pt x="3616495" y="16934"/>
                  <a:pt x="3492316" y="7392"/>
                  <a:pt x="3248047" y="18288"/>
                </a:cubicBezTo>
                <a:cubicBezTo>
                  <a:pt x="2979630" y="-1939"/>
                  <a:pt x="2774783" y="2276"/>
                  <a:pt x="2527663" y="18288"/>
                </a:cubicBezTo>
                <a:cubicBezTo>
                  <a:pt x="2273296" y="25828"/>
                  <a:pt x="2129593" y="75376"/>
                  <a:pt x="1939981" y="18288"/>
                </a:cubicBezTo>
                <a:cubicBezTo>
                  <a:pt x="1771880" y="-3849"/>
                  <a:pt x="1674644" y="16979"/>
                  <a:pt x="1440768" y="18288"/>
                </a:cubicBezTo>
                <a:cubicBezTo>
                  <a:pt x="1211117" y="27381"/>
                  <a:pt x="1095397" y="-28077"/>
                  <a:pt x="764618" y="18288"/>
                </a:cubicBezTo>
                <a:cubicBezTo>
                  <a:pt x="473001" y="47572"/>
                  <a:pt x="207059" y="77187"/>
                  <a:pt x="0" y="18288"/>
                </a:cubicBezTo>
                <a:cubicBezTo>
                  <a:pt x="239" y="14000"/>
                  <a:pt x="-609" y="6462"/>
                  <a:pt x="0" y="0"/>
                </a:cubicBezTo>
                <a:close/>
              </a:path>
              <a:path w="4423410" h="18288" stroke="0" extrusionOk="0">
                <a:moveTo>
                  <a:pt x="0" y="0"/>
                </a:moveTo>
                <a:cubicBezTo>
                  <a:pt x="168050" y="13239"/>
                  <a:pt x="313548" y="-21030"/>
                  <a:pt x="587682" y="0"/>
                </a:cubicBezTo>
                <a:cubicBezTo>
                  <a:pt x="841335" y="1279"/>
                  <a:pt x="939966" y="24645"/>
                  <a:pt x="1086895" y="0"/>
                </a:cubicBezTo>
                <a:cubicBezTo>
                  <a:pt x="1268024" y="-42328"/>
                  <a:pt x="1609188" y="-62089"/>
                  <a:pt x="1807279" y="0"/>
                </a:cubicBezTo>
                <a:cubicBezTo>
                  <a:pt x="1976273" y="34260"/>
                  <a:pt x="2129916" y="57822"/>
                  <a:pt x="2394961" y="0"/>
                </a:cubicBezTo>
                <a:cubicBezTo>
                  <a:pt x="2658682" y="-27527"/>
                  <a:pt x="2731757" y="-20835"/>
                  <a:pt x="2982642" y="0"/>
                </a:cubicBezTo>
                <a:cubicBezTo>
                  <a:pt x="3239201" y="23099"/>
                  <a:pt x="3519858" y="26274"/>
                  <a:pt x="3703026" y="0"/>
                </a:cubicBezTo>
                <a:cubicBezTo>
                  <a:pt x="3881806" y="-13383"/>
                  <a:pt x="4201716" y="-60901"/>
                  <a:pt x="4423410" y="0"/>
                </a:cubicBezTo>
                <a:cubicBezTo>
                  <a:pt x="4422551" y="5160"/>
                  <a:pt x="4424325" y="13769"/>
                  <a:pt x="4423410" y="18288"/>
                </a:cubicBezTo>
                <a:cubicBezTo>
                  <a:pt x="4221038" y="31930"/>
                  <a:pt x="4059910" y="-12969"/>
                  <a:pt x="3879962" y="18288"/>
                </a:cubicBezTo>
                <a:cubicBezTo>
                  <a:pt x="3743908" y="-592"/>
                  <a:pt x="3422487" y="-511"/>
                  <a:pt x="3248047" y="18288"/>
                </a:cubicBezTo>
                <a:cubicBezTo>
                  <a:pt x="3099797" y="-18987"/>
                  <a:pt x="2866047" y="-20316"/>
                  <a:pt x="2616131" y="18288"/>
                </a:cubicBezTo>
                <a:cubicBezTo>
                  <a:pt x="2366495" y="62841"/>
                  <a:pt x="2216404" y="-8476"/>
                  <a:pt x="2028449" y="18288"/>
                </a:cubicBezTo>
                <a:cubicBezTo>
                  <a:pt x="1843207" y="41217"/>
                  <a:pt x="1505968" y="-4550"/>
                  <a:pt x="1308066" y="18288"/>
                </a:cubicBezTo>
                <a:cubicBezTo>
                  <a:pt x="1064352" y="55887"/>
                  <a:pt x="878184" y="12362"/>
                  <a:pt x="587682" y="18288"/>
                </a:cubicBezTo>
                <a:cubicBezTo>
                  <a:pt x="279901" y="7587"/>
                  <a:pt x="209912" y="37341"/>
                  <a:pt x="0" y="18288"/>
                </a:cubicBezTo>
                <a:cubicBezTo>
                  <a:pt x="-82" y="13007"/>
                  <a:pt x="1758" y="5782"/>
                  <a:pt x="0" y="0"/>
                </a:cubicBezTo>
                <a:close/>
              </a:path>
              <a:path w="4423410" h="18288" fill="none" stroke="0" extrusionOk="0">
                <a:moveTo>
                  <a:pt x="0" y="0"/>
                </a:moveTo>
                <a:cubicBezTo>
                  <a:pt x="187925" y="15650"/>
                  <a:pt x="298780" y="23113"/>
                  <a:pt x="587682" y="0"/>
                </a:cubicBezTo>
                <a:cubicBezTo>
                  <a:pt x="863648" y="-10396"/>
                  <a:pt x="934974" y="-2021"/>
                  <a:pt x="1086895" y="0"/>
                </a:cubicBezTo>
                <a:cubicBezTo>
                  <a:pt x="1178964" y="34704"/>
                  <a:pt x="1399325" y="27677"/>
                  <a:pt x="1630343" y="0"/>
                </a:cubicBezTo>
                <a:cubicBezTo>
                  <a:pt x="1816920" y="-6227"/>
                  <a:pt x="2069240" y="35545"/>
                  <a:pt x="2306492" y="0"/>
                </a:cubicBezTo>
                <a:cubicBezTo>
                  <a:pt x="2566798" y="-26427"/>
                  <a:pt x="2694209" y="-2413"/>
                  <a:pt x="2894174" y="0"/>
                </a:cubicBezTo>
                <a:cubicBezTo>
                  <a:pt x="3083677" y="-21466"/>
                  <a:pt x="3310762" y="30010"/>
                  <a:pt x="3437621" y="0"/>
                </a:cubicBezTo>
                <a:cubicBezTo>
                  <a:pt x="3548766" y="-88300"/>
                  <a:pt x="3948126" y="50765"/>
                  <a:pt x="4423410" y="0"/>
                </a:cubicBezTo>
                <a:cubicBezTo>
                  <a:pt x="4423936" y="7501"/>
                  <a:pt x="4423833" y="10929"/>
                  <a:pt x="4423410" y="18288"/>
                </a:cubicBezTo>
                <a:cubicBezTo>
                  <a:pt x="4116155" y="3480"/>
                  <a:pt x="3989214" y="20350"/>
                  <a:pt x="3791494" y="18288"/>
                </a:cubicBezTo>
                <a:cubicBezTo>
                  <a:pt x="3617812" y="44410"/>
                  <a:pt x="3484051" y="46547"/>
                  <a:pt x="3248047" y="18288"/>
                </a:cubicBezTo>
                <a:cubicBezTo>
                  <a:pt x="3036105" y="45177"/>
                  <a:pt x="2774641" y="67607"/>
                  <a:pt x="2527663" y="18288"/>
                </a:cubicBezTo>
                <a:cubicBezTo>
                  <a:pt x="2333841" y="-15563"/>
                  <a:pt x="2122294" y="9725"/>
                  <a:pt x="1939981" y="18288"/>
                </a:cubicBezTo>
                <a:cubicBezTo>
                  <a:pt x="1752845" y="-449"/>
                  <a:pt x="1674372" y="9562"/>
                  <a:pt x="1440768" y="18288"/>
                </a:cubicBezTo>
                <a:cubicBezTo>
                  <a:pt x="1199326" y="25280"/>
                  <a:pt x="1095221" y="-21501"/>
                  <a:pt x="764618" y="18288"/>
                </a:cubicBezTo>
                <a:cubicBezTo>
                  <a:pt x="428651" y="39542"/>
                  <a:pt x="171248" y="55407"/>
                  <a:pt x="0" y="18288"/>
                </a:cubicBezTo>
                <a:cubicBezTo>
                  <a:pt x="-1033" y="13994"/>
                  <a:pt x="19" y="683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23410"/>
                      <a:gd name="connsiteY0" fmla="*/ 0 h 18288"/>
                      <a:gd name="connsiteX1" fmla="*/ 587682 w 4423410"/>
                      <a:gd name="connsiteY1" fmla="*/ 0 h 18288"/>
                      <a:gd name="connsiteX2" fmla="*/ 1086895 w 4423410"/>
                      <a:gd name="connsiteY2" fmla="*/ 0 h 18288"/>
                      <a:gd name="connsiteX3" fmla="*/ 1630343 w 4423410"/>
                      <a:gd name="connsiteY3" fmla="*/ 0 h 18288"/>
                      <a:gd name="connsiteX4" fmla="*/ 2306492 w 4423410"/>
                      <a:gd name="connsiteY4" fmla="*/ 0 h 18288"/>
                      <a:gd name="connsiteX5" fmla="*/ 2894174 w 4423410"/>
                      <a:gd name="connsiteY5" fmla="*/ 0 h 18288"/>
                      <a:gd name="connsiteX6" fmla="*/ 3437621 w 4423410"/>
                      <a:gd name="connsiteY6" fmla="*/ 0 h 18288"/>
                      <a:gd name="connsiteX7" fmla="*/ 4423410 w 4423410"/>
                      <a:gd name="connsiteY7" fmla="*/ 0 h 18288"/>
                      <a:gd name="connsiteX8" fmla="*/ 4423410 w 4423410"/>
                      <a:gd name="connsiteY8" fmla="*/ 18288 h 18288"/>
                      <a:gd name="connsiteX9" fmla="*/ 3791494 w 4423410"/>
                      <a:gd name="connsiteY9" fmla="*/ 18288 h 18288"/>
                      <a:gd name="connsiteX10" fmla="*/ 3248047 w 4423410"/>
                      <a:gd name="connsiteY10" fmla="*/ 18288 h 18288"/>
                      <a:gd name="connsiteX11" fmla="*/ 2527663 w 4423410"/>
                      <a:gd name="connsiteY11" fmla="*/ 18288 h 18288"/>
                      <a:gd name="connsiteX12" fmla="*/ 1939981 w 4423410"/>
                      <a:gd name="connsiteY12" fmla="*/ 18288 h 18288"/>
                      <a:gd name="connsiteX13" fmla="*/ 1440768 w 4423410"/>
                      <a:gd name="connsiteY13" fmla="*/ 18288 h 18288"/>
                      <a:gd name="connsiteX14" fmla="*/ 764618 w 4423410"/>
                      <a:gd name="connsiteY14" fmla="*/ 18288 h 18288"/>
                      <a:gd name="connsiteX15" fmla="*/ 0 w 4423410"/>
                      <a:gd name="connsiteY15" fmla="*/ 18288 h 18288"/>
                      <a:gd name="connsiteX16" fmla="*/ 0 w 442341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23410" h="18288" fill="none" extrusionOk="0">
                        <a:moveTo>
                          <a:pt x="0" y="0"/>
                        </a:moveTo>
                        <a:cubicBezTo>
                          <a:pt x="206860" y="27329"/>
                          <a:pt x="325136" y="13221"/>
                          <a:pt x="587682" y="0"/>
                        </a:cubicBezTo>
                        <a:cubicBezTo>
                          <a:pt x="850228" y="-13221"/>
                          <a:pt x="962246" y="-2888"/>
                          <a:pt x="1086895" y="0"/>
                        </a:cubicBezTo>
                        <a:cubicBezTo>
                          <a:pt x="1211544" y="2888"/>
                          <a:pt x="1406859" y="-13966"/>
                          <a:pt x="1630343" y="0"/>
                        </a:cubicBezTo>
                        <a:cubicBezTo>
                          <a:pt x="1853827" y="13966"/>
                          <a:pt x="2051467" y="27053"/>
                          <a:pt x="2306492" y="0"/>
                        </a:cubicBezTo>
                        <a:cubicBezTo>
                          <a:pt x="2561517" y="-27053"/>
                          <a:pt x="2684134" y="18321"/>
                          <a:pt x="2894174" y="0"/>
                        </a:cubicBezTo>
                        <a:cubicBezTo>
                          <a:pt x="3104214" y="-18321"/>
                          <a:pt x="3319501" y="21782"/>
                          <a:pt x="3437621" y="0"/>
                        </a:cubicBezTo>
                        <a:cubicBezTo>
                          <a:pt x="3555741" y="-21782"/>
                          <a:pt x="3955621" y="40349"/>
                          <a:pt x="4423410" y="0"/>
                        </a:cubicBezTo>
                        <a:cubicBezTo>
                          <a:pt x="4423808" y="7429"/>
                          <a:pt x="4423390" y="10822"/>
                          <a:pt x="4423410" y="18288"/>
                        </a:cubicBezTo>
                        <a:cubicBezTo>
                          <a:pt x="4158738" y="10368"/>
                          <a:pt x="3977885" y="11085"/>
                          <a:pt x="3791494" y="18288"/>
                        </a:cubicBezTo>
                        <a:cubicBezTo>
                          <a:pt x="3605103" y="25491"/>
                          <a:pt x="3482000" y="25303"/>
                          <a:pt x="3248047" y="18288"/>
                        </a:cubicBezTo>
                        <a:cubicBezTo>
                          <a:pt x="3014094" y="11273"/>
                          <a:pt x="2745120" y="31445"/>
                          <a:pt x="2527663" y="18288"/>
                        </a:cubicBezTo>
                        <a:cubicBezTo>
                          <a:pt x="2310206" y="5131"/>
                          <a:pt x="2116106" y="38833"/>
                          <a:pt x="1939981" y="18288"/>
                        </a:cubicBezTo>
                        <a:cubicBezTo>
                          <a:pt x="1763856" y="-2257"/>
                          <a:pt x="1676275" y="10875"/>
                          <a:pt x="1440768" y="18288"/>
                        </a:cubicBezTo>
                        <a:cubicBezTo>
                          <a:pt x="1205261" y="25701"/>
                          <a:pt x="1101073" y="-9571"/>
                          <a:pt x="764618" y="18288"/>
                        </a:cubicBezTo>
                        <a:cubicBezTo>
                          <a:pt x="428163" y="46147"/>
                          <a:pt x="180709" y="49883"/>
                          <a:pt x="0" y="18288"/>
                        </a:cubicBezTo>
                        <a:cubicBezTo>
                          <a:pt x="-591" y="13205"/>
                          <a:pt x="-663" y="6329"/>
                          <a:pt x="0" y="0"/>
                        </a:cubicBezTo>
                        <a:close/>
                      </a:path>
                      <a:path w="4423410" h="18288" stroke="0" extrusionOk="0">
                        <a:moveTo>
                          <a:pt x="0" y="0"/>
                        </a:moveTo>
                        <a:cubicBezTo>
                          <a:pt x="151450" y="-3182"/>
                          <a:pt x="330751" y="1975"/>
                          <a:pt x="587682" y="0"/>
                        </a:cubicBezTo>
                        <a:cubicBezTo>
                          <a:pt x="844613" y="-1975"/>
                          <a:pt x="925389" y="21373"/>
                          <a:pt x="1086895" y="0"/>
                        </a:cubicBezTo>
                        <a:cubicBezTo>
                          <a:pt x="1248401" y="-21373"/>
                          <a:pt x="1627559" y="-29275"/>
                          <a:pt x="1807279" y="0"/>
                        </a:cubicBezTo>
                        <a:cubicBezTo>
                          <a:pt x="1986999" y="29275"/>
                          <a:pt x="2127620" y="23385"/>
                          <a:pt x="2394961" y="0"/>
                        </a:cubicBezTo>
                        <a:cubicBezTo>
                          <a:pt x="2662302" y="-23385"/>
                          <a:pt x="2729719" y="-18629"/>
                          <a:pt x="2982642" y="0"/>
                        </a:cubicBezTo>
                        <a:cubicBezTo>
                          <a:pt x="3235565" y="18629"/>
                          <a:pt x="3498854" y="22673"/>
                          <a:pt x="3703026" y="0"/>
                        </a:cubicBezTo>
                        <a:cubicBezTo>
                          <a:pt x="3907198" y="-22673"/>
                          <a:pt x="4203160" y="-11253"/>
                          <a:pt x="4423410" y="0"/>
                        </a:cubicBezTo>
                        <a:cubicBezTo>
                          <a:pt x="4422524" y="5429"/>
                          <a:pt x="4424231" y="14046"/>
                          <a:pt x="4423410" y="18288"/>
                        </a:cubicBezTo>
                        <a:cubicBezTo>
                          <a:pt x="4232181" y="31060"/>
                          <a:pt x="4039656" y="18565"/>
                          <a:pt x="3879962" y="18288"/>
                        </a:cubicBezTo>
                        <a:cubicBezTo>
                          <a:pt x="3720268" y="18011"/>
                          <a:pt x="3410543" y="416"/>
                          <a:pt x="3248047" y="18288"/>
                        </a:cubicBezTo>
                        <a:cubicBezTo>
                          <a:pt x="3085551" y="36160"/>
                          <a:pt x="2859988" y="2443"/>
                          <a:pt x="2616131" y="18288"/>
                        </a:cubicBezTo>
                        <a:cubicBezTo>
                          <a:pt x="2372274" y="34133"/>
                          <a:pt x="2239006" y="15743"/>
                          <a:pt x="2028449" y="18288"/>
                        </a:cubicBezTo>
                        <a:cubicBezTo>
                          <a:pt x="1817892" y="20833"/>
                          <a:pt x="1524351" y="-9689"/>
                          <a:pt x="1308066" y="18288"/>
                        </a:cubicBezTo>
                        <a:cubicBezTo>
                          <a:pt x="1091781" y="46265"/>
                          <a:pt x="878642" y="35229"/>
                          <a:pt x="587682" y="18288"/>
                        </a:cubicBezTo>
                        <a:cubicBezTo>
                          <a:pt x="296722" y="1347"/>
                          <a:pt x="210783" y="24166"/>
                          <a:pt x="0" y="18288"/>
                        </a:cubicBezTo>
                        <a:cubicBezTo>
                          <a:pt x="668" y="13665"/>
                          <a:pt x="578" y="567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sketch line 2">
            <a:extLst>
              <a:ext uri="{FF2B5EF4-FFF2-40B4-BE49-F238E27FC236}">
                <a16:creationId xmlns:a16="http://schemas.microsoft.com/office/drawing/2014/main" id="{8FFD9892-EDE5-4886-A313-66099DA8C8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7989" y="5626353"/>
            <a:ext cx="2609715" cy="18288"/>
          </a:xfrm>
          <a:custGeom>
            <a:avLst/>
            <a:gdLst>
              <a:gd name="connsiteX0" fmla="*/ 0 w 2609715"/>
              <a:gd name="connsiteY0" fmla="*/ 0 h 18288"/>
              <a:gd name="connsiteX1" fmla="*/ 626332 w 2609715"/>
              <a:gd name="connsiteY1" fmla="*/ 0 h 18288"/>
              <a:gd name="connsiteX2" fmla="*/ 1278760 w 2609715"/>
              <a:gd name="connsiteY2" fmla="*/ 0 h 18288"/>
              <a:gd name="connsiteX3" fmla="*/ 1931189 w 2609715"/>
              <a:gd name="connsiteY3" fmla="*/ 0 h 18288"/>
              <a:gd name="connsiteX4" fmla="*/ 2609715 w 2609715"/>
              <a:gd name="connsiteY4" fmla="*/ 0 h 18288"/>
              <a:gd name="connsiteX5" fmla="*/ 2609715 w 2609715"/>
              <a:gd name="connsiteY5" fmla="*/ 18288 h 18288"/>
              <a:gd name="connsiteX6" fmla="*/ 1957286 w 2609715"/>
              <a:gd name="connsiteY6" fmla="*/ 18288 h 18288"/>
              <a:gd name="connsiteX7" fmla="*/ 1357052 w 2609715"/>
              <a:gd name="connsiteY7" fmla="*/ 18288 h 18288"/>
              <a:gd name="connsiteX8" fmla="*/ 756817 w 2609715"/>
              <a:gd name="connsiteY8" fmla="*/ 18288 h 18288"/>
              <a:gd name="connsiteX9" fmla="*/ 0 w 2609715"/>
              <a:gd name="connsiteY9" fmla="*/ 18288 h 18288"/>
              <a:gd name="connsiteX10" fmla="*/ 0 w 2609715"/>
              <a:gd name="connsiteY10" fmla="*/ 0 h 18288"/>
              <a:gd name="connsiteX0" fmla="*/ 0 w 2609715"/>
              <a:gd name="connsiteY0" fmla="*/ 0 h 18288"/>
              <a:gd name="connsiteX1" fmla="*/ 626332 w 2609715"/>
              <a:gd name="connsiteY1" fmla="*/ 0 h 18288"/>
              <a:gd name="connsiteX2" fmla="*/ 1200469 w 2609715"/>
              <a:gd name="connsiteY2" fmla="*/ 0 h 18288"/>
              <a:gd name="connsiteX3" fmla="*/ 1905092 w 2609715"/>
              <a:gd name="connsiteY3" fmla="*/ 0 h 18288"/>
              <a:gd name="connsiteX4" fmla="*/ 2609715 w 2609715"/>
              <a:gd name="connsiteY4" fmla="*/ 0 h 18288"/>
              <a:gd name="connsiteX5" fmla="*/ 2609715 w 2609715"/>
              <a:gd name="connsiteY5" fmla="*/ 18288 h 18288"/>
              <a:gd name="connsiteX6" fmla="*/ 2009481 w 2609715"/>
              <a:gd name="connsiteY6" fmla="*/ 18288 h 18288"/>
              <a:gd name="connsiteX7" fmla="*/ 1409246 w 2609715"/>
              <a:gd name="connsiteY7" fmla="*/ 18288 h 18288"/>
              <a:gd name="connsiteX8" fmla="*/ 704623 w 2609715"/>
              <a:gd name="connsiteY8" fmla="*/ 18288 h 18288"/>
              <a:gd name="connsiteX9" fmla="*/ 0 w 2609715"/>
              <a:gd name="connsiteY9" fmla="*/ 18288 h 18288"/>
              <a:gd name="connsiteX10" fmla="*/ 0 w 2609715"/>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9715" h="18288" fill="none" extrusionOk="0">
                <a:moveTo>
                  <a:pt x="0" y="0"/>
                </a:moveTo>
                <a:cubicBezTo>
                  <a:pt x="285047" y="9139"/>
                  <a:pt x="355077" y="-1679"/>
                  <a:pt x="626332" y="0"/>
                </a:cubicBezTo>
                <a:cubicBezTo>
                  <a:pt x="909873" y="-4454"/>
                  <a:pt x="987321" y="-3089"/>
                  <a:pt x="1278760" y="0"/>
                </a:cubicBezTo>
                <a:cubicBezTo>
                  <a:pt x="1562932" y="-7184"/>
                  <a:pt x="1631128" y="3117"/>
                  <a:pt x="1931189" y="0"/>
                </a:cubicBezTo>
                <a:cubicBezTo>
                  <a:pt x="2206163" y="-8981"/>
                  <a:pt x="2299150" y="-38056"/>
                  <a:pt x="2609715" y="0"/>
                </a:cubicBezTo>
                <a:cubicBezTo>
                  <a:pt x="2609582" y="8366"/>
                  <a:pt x="2608759" y="10017"/>
                  <a:pt x="2609715" y="18288"/>
                </a:cubicBezTo>
                <a:cubicBezTo>
                  <a:pt x="2462365" y="50322"/>
                  <a:pt x="2264368" y="8197"/>
                  <a:pt x="1957286" y="18288"/>
                </a:cubicBezTo>
                <a:cubicBezTo>
                  <a:pt x="1659182" y="39967"/>
                  <a:pt x="1582670" y="-5748"/>
                  <a:pt x="1357052" y="18288"/>
                </a:cubicBezTo>
                <a:cubicBezTo>
                  <a:pt x="1138383" y="51115"/>
                  <a:pt x="869058" y="38145"/>
                  <a:pt x="756817" y="18288"/>
                </a:cubicBezTo>
                <a:cubicBezTo>
                  <a:pt x="627771" y="14638"/>
                  <a:pt x="252046" y="28752"/>
                  <a:pt x="0" y="18288"/>
                </a:cubicBezTo>
                <a:cubicBezTo>
                  <a:pt x="-595" y="11182"/>
                  <a:pt x="-5" y="6307"/>
                  <a:pt x="0" y="0"/>
                </a:cubicBezTo>
                <a:close/>
              </a:path>
              <a:path w="2609715" h="18288" stroke="0" extrusionOk="0">
                <a:moveTo>
                  <a:pt x="0" y="0"/>
                </a:moveTo>
                <a:cubicBezTo>
                  <a:pt x="220266" y="10842"/>
                  <a:pt x="451751" y="5695"/>
                  <a:pt x="626332" y="0"/>
                </a:cubicBezTo>
                <a:cubicBezTo>
                  <a:pt x="772273" y="59350"/>
                  <a:pt x="991261" y="-29744"/>
                  <a:pt x="1200469" y="0"/>
                </a:cubicBezTo>
                <a:cubicBezTo>
                  <a:pt x="1418368" y="21584"/>
                  <a:pt x="1606108" y="-66388"/>
                  <a:pt x="1905092" y="0"/>
                </a:cubicBezTo>
                <a:cubicBezTo>
                  <a:pt x="2217010" y="28476"/>
                  <a:pt x="2378597" y="20608"/>
                  <a:pt x="2609715" y="0"/>
                </a:cubicBezTo>
                <a:cubicBezTo>
                  <a:pt x="2610060" y="6144"/>
                  <a:pt x="2609752" y="10525"/>
                  <a:pt x="2609715" y="18288"/>
                </a:cubicBezTo>
                <a:cubicBezTo>
                  <a:pt x="2458424" y="29914"/>
                  <a:pt x="2160988" y="30315"/>
                  <a:pt x="2009481" y="18288"/>
                </a:cubicBezTo>
                <a:cubicBezTo>
                  <a:pt x="1837643" y="-9887"/>
                  <a:pt x="1714875" y="3987"/>
                  <a:pt x="1409246" y="18288"/>
                </a:cubicBezTo>
                <a:cubicBezTo>
                  <a:pt x="1094054" y="34172"/>
                  <a:pt x="898145" y="52716"/>
                  <a:pt x="704623" y="18288"/>
                </a:cubicBezTo>
                <a:cubicBezTo>
                  <a:pt x="578896" y="13852"/>
                  <a:pt x="264348" y="75889"/>
                  <a:pt x="0" y="18288"/>
                </a:cubicBezTo>
                <a:cubicBezTo>
                  <a:pt x="-11" y="10485"/>
                  <a:pt x="-221" y="3288"/>
                  <a:pt x="0" y="0"/>
                </a:cubicBezTo>
                <a:close/>
              </a:path>
              <a:path w="2609715" h="18288" fill="none" stroke="0" extrusionOk="0">
                <a:moveTo>
                  <a:pt x="0" y="0"/>
                </a:moveTo>
                <a:cubicBezTo>
                  <a:pt x="269795" y="-1905"/>
                  <a:pt x="348942" y="-2900"/>
                  <a:pt x="626332" y="0"/>
                </a:cubicBezTo>
                <a:cubicBezTo>
                  <a:pt x="910855" y="6706"/>
                  <a:pt x="964378" y="9441"/>
                  <a:pt x="1278760" y="0"/>
                </a:cubicBezTo>
                <a:cubicBezTo>
                  <a:pt x="1565920" y="-2146"/>
                  <a:pt x="1637257" y="10248"/>
                  <a:pt x="1931189" y="0"/>
                </a:cubicBezTo>
                <a:cubicBezTo>
                  <a:pt x="2220744" y="-9807"/>
                  <a:pt x="2315147" y="-22001"/>
                  <a:pt x="2609715" y="0"/>
                </a:cubicBezTo>
                <a:cubicBezTo>
                  <a:pt x="2609834" y="8687"/>
                  <a:pt x="2608846" y="9944"/>
                  <a:pt x="2609715" y="18288"/>
                </a:cubicBezTo>
                <a:cubicBezTo>
                  <a:pt x="2455808" y="43307"/>
                  <a:pt x="2246598" y="9464"/>
                  <a:pt x="1957286" y="18288"/>
                </a:cubicBezTo>
                <a:cubicBezTo>
                  <a:pt x="1658204" y="23956"/>
                  <a:pt x="1558021" y="12628"/>
                  <a:pt x="1357052" y="18288"/>
                </a:cubicBezTo>
                <a:cubicBezTo>
                  <a:pt x="1177485" y="45119"/>
                  <a:pt x="907870" y="40328"/>
                  <a:pt x="756817" y="18288"/>
                </a:cubicBezTo>
                <a:cubicBezTo>
                  <a:pt x="555347" y="-10767"/>
                  <a:pt x="356071" y="37186"/>
                  <a:pt x="0" y="18288"/>
                </a:cubicBezTo>
                <a:cubicBezTo>
                  <a:pt x="-394" y="12154"/>
                  <a:pt x="907" y="6688"/>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custGeom>
                    <a:avLst/>
                    <a:gdLst>
                      <a:gd name="connsiteX0" fmla="*/ 0 w 2609715"/>
                      <a:gd name="connsiteY0" fmla="*/ 0 h 18288"/>
                      <a:gd name="connsiteX1" fmla="*/ 626332 w 2609715"/>
                      <a:gd name="connsiteY1" fmla="*/ 0 h 18288"/>
                      <a:gd name="connsiteX2" fmla="*/ 1278760 w 2609715"/>
                      <a:gd name="connsiteY2" fmla="*/ 0 h 18288"/>
                      <a:gd name="connsiteX3" fmla="*/ 1931189 w 2609715"/>
                      <a:gd name="connsiteY3" fmla="*/ 0 h 18288"/>
                      <a:gd name="connsiteX4" fmla="*/ 2609715 w 2609715"/>
                      <a:gd name="connsiteY4" fmla="*/ 0 h 18288"/>
                      <a:gd name="connsiteX5" fmla="*/ 2609715 w 2609715"/>
                      <a:gd name="connsiteY5" fmla="*/ 18288 h 18288"/>
                      <a:gd name="connsiteX6" fmla="*/ 1957286 w 2609715"/>
                      <a:gd name="connsiteY6" fmla="*/ 18288 h 18288"/>
                      <a:gd name="connsiteX7" fmla="*/ 1357052 w 2609715"/>
                      <a:gd name="connsiteY7" fmla="*/ 18288 h 18288"/>
                      <a:gd name="connsiteX8" fmla="*/ 756817 w 2609715"/>
                      <a:gd name="connsiteY8" fmla="*/ 18288 h 18288"/>
                      <a:gd name="connsiteX9" fmla="*/ 0 w 2609715"/>
                      <a:gd name="connsiteY9" fmla="*/ 18288 h 18288"/>
                      <a:gd name="connsiteX10" fmla="*/ 0 w 2609715"/>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9715" h="18288" fill="none" extrusionOk="0">
                        <a:moveTo>
                          <a:pt x="0" y="0"/>
                        </a:moveTo>
                        <a:cubicBezTo>
                          <a:pt x="283276" y="6411"/>
                          <a:pt x="352876" y="-4376"/>
                          <a:pt x="626332" y="0"/>
                        </a:cubicBezTo>
                        <a:cubicBezTo>
                          <a:pt x="899788" y="4376"/>
                          <a:pt x="984795" y="8792"/>
                          <a:pt x="1278760" y="0"/>
                        </a:cubicBezTo>
                        <a:cubicBezTo>
                          <a:pt x="1572725" y="-8792"/>
                          <a:pt x="1637724" y="7668"/>
                          <a:pt x="1931189" y="0"/>
                        </a:cubicBezTo>
                        <a:cubicBezTo>
                          <a:pt x="2224654" y="-7668"/>
                          <a:pt x="2304540" y="-27069"/>
                          <a:pt x="2609715" y="0"/>
                        </a:cubicBezTo>
                        <a:cubicBezTo>
                          <a:pt x="2609561" y="8655"/>
                          <a:pt x="2608831" y="9975"/>
                          <a:pt x="2609715" y="18288"/>
                        </a:cubicBezTo>
                        <a:cubicBezTo>
                          <a:pt x="2465462" y="44785"/>
                          <a:pt x="2255189" y="1376"/>
                          <a:pt x="1957286" y="18288"/>
                        </a:cubicBezTo>
                        <a:cubicBezTo>
                          <a:pt x="1659383" y="35200"/>
                          <a:pt x="1562734" y="6078"/>
                          <a:pt x="1357052" y="18288"/>
                        </a:cubicBezTo>
                        <a:cubicBezTo>
                          <a:pt x="1151370" y="30498"/>
                          <a:pt x="893393" y="36847"/>
                          <a:pt x="756817" y="18288"/>
                        </a:cubicBezTo>
                        <a:cubicBezTo>
                          <a:pt x="620241" y="-271"/>
                          <a:pt x="309020" y="-1293"/>
                          <a:pt x="0" y="18288"/>
                        </a:cubicBezTo>
                        <a:cubicBezTo>
                          <a:pt x="-688" y="11716"/>
                          <a:pt x="875" y="6357"/>
                          <a:pt x="0" y="0"/>
                        </a:cubicBezTo>
                        <a:close/>
                      </a:path>
                      <a:path w="2609715" h="18288" stroke="0" extrusionOk="0">
                        <a:moveTo>
                          <a:pt x="0" y="0"/>
                        </a:moveTo>
                        <a:cubicBezTo>
                          <a:pt x="213927" y="5385"/>
                          <a:pt x="459211" y="-16832"/>
                          <a:pt x="626332" y="0"/>
                        </a:cubicBezTo>
                        <a:cubicBezTo>
                          <a:pt x="793453" y="16832"/>
                          <a:pt x="1001999" y="-15497"/>
                          <a:pt x="1200469" y="0"/>
                        </a:cubicBezTo>
                        <a:cubicBezTo>
                          <a:pt x="1398939" y="15497"/>
                          <a:pt x="1608397" y="-18886"/>
                          <a:pt x="1905092" y="0"/>
                        </a:cubicBezTo>
                        <a:cubicBezTo>
                          <a:pt x="2201787" y="18886"/>
                          <a:pt x="2405176" y="14775"/>
                          <a:pt x="2609715" y="0"/>
                        </a:cubicBezTo>
                        <a:cubicBezTo>
                          <a:pt x="2610129" y="5928"/>
                          <a:pt x="2609945" y="11133"/>
                          <a:pt x="2609715" y="18288"/>
                        </a:cubicBezTo>
                        <a:cubicBezTo>
                          <a:pt x="2437672" y="45501"/>
                          <a:pt x="2157047" y="37158"/>
                          <a:pt x="2009481" y="18288"/>
                        </a:cubicBezTo>
                        <a:cubicBezTo>
                          <a:pt x="1861915" y="-582"/>
                          <a:pt x="1705933" y="12780"/>
                          <a:pt x="1409246" y="18288"/>
                        </a:cubicBezTo>
                        <a:cubicBezTo>
                          <a:pt x="1112559" y="23796"/>
                          <a:pt x="883204" y="12235"/>
                          <a:pt x="704623" y="18288"/>
                        </a:cubicBezTo>
                        <a:cubicBezTo>
                          <a:pt x="526042" y="24341"/>
                          <a:pt x="274196" y="39038"/>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DCA9852D-630B-4E95-99B3-93142CDF144C}"/>
              </a:ext>
            </a:extLst>
          </p:cNvPr>
          <p:cNvSpPr>
            <a:spLocks noGrp="1"/>
          </p:cNvSpPr>
          <p:nvPr>
            <p:ph type="sldNum" sz="quarter" idx="12"/>
          </p:nvPr>
        </p:nvSpPr>
        <p:spPr/>
        <p:txBody>
          <a:bodyPr/>
          <a:lstStyle/>
          <a:p>
            <a:fld id="{6B21C2FF-0776-6644-A26A-4D4DD52FC57F}" type="slidenum">
              <a:rPr lang="en-US" smtClean="0"/>
              <a:t>12</a:t>
            </a:fld>
            <a:endParaRPr lang="en-US"/>
          </a:p>
        </p:txBody>
      </p:sp>
    </p:spTree>
    <p:extLst>
      <p:ext uri="{BB962C8B-B14F-4D97-AF65-F5344CB8AC3E}">
        <p14:creationId xmlns:p14="http://schemas.microsoft.com/office/powerpoint/2010/main" val="1743906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2522BCBE-DE92-4EC3-80F3-0DEDD150F71A}"/>
              </a:ext>
            </a:extLst>
          </p:cNvPr>
          <p:cNvSpPr>
            <a:spLocks noGrp="1"/>
          </p:cNvSpPr>
          <p:nvPr>
            <p:ph type="title"/>
          </p:nvPr>
        </p:nvSpPr>
        <p:spPr>
          <a:xfrm>
            <a:off x="628650" y="365125"/>
            <a:ext cx="7886700" cy="1325563"/>
          </a:xfrm>
        </p:spPr>
        <p:txBody>
          <a:bodyPr>
            <a:normAutofit/>
          </a:bodyPr>
          <a:lstStyle/>
          <a:p>
            <a:pPr>
              <a:lnSpc>
                <a:spcPct val="90000"/>
              </a:lnSpc>
            </a:pPr>
            <a:r>
              <a:rPr lang="fr-LU" sz="4300"/>
              <a:t>The National Procurement Policy Statement </a:t>
            </a:r>
            <a:endParaRPr lang="en-GB" sz="43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8BA524AE-FE5E-4275-88EC-A9841C94AFFD}"/>
              </a:ext>
            </a:extLst>
          </p:cNvPr>
          <p:cNvSpPr>
            <a:spLocks noGrp="1"/>
          </p:cNvSpPr>
          <p:nvPr>
            <p:ph idx="1"/>
          </p:nvPr>
        </p:nvSpPr>
        <p:spPr>
          <a:xfrm>
            <a:off x="628650" y="1929384"/>
            <a:ext cx="7886700" cy="4251960"/>
          </a:xfrm>
        </p:spPr>
        <p:txBody>
          <a:bodyPr>
            <a:normAutofit/>
          </a:bodyPr>
          <a:lstStyle/>
          <a:p>
            <a:r>
              <a:rPr lang="fr-LU" sz="1900"/>
              <a:t>All CAs to have regard to this</a:t>
            </a:r>
          </a:p>
          <a:p>
            <a:r>
              <a:rPr lang="fr-LU" sz="1900"/>
              <a:t>Key outcomes</a:t>
            </a:r>
          </a:p>
          <a:p>
            <a:pPr lvl="1"/>
            <a:r>
              <a:rPr lang="fr-LU" sz="1900"/>
              <a:t>Creating new businesses, new jobs, new skills in the UK</a:t>
            </a:r>
          </a:p>
          <a:p>
            <a:pPr lvl="1"/>
            <a:r>
              <a:rPr lang="fr-LU" sz="1900"/>
              <a:t>Improving supplier diversity</a:t>
            </a:r>
          </a:p>
          <a:p>
            <a:pPr lvl="1"/>
            <a:r>
              <a:rPr lang="fr-LU" sz="1900"/>
              <a:t>Tackling climate change and reducing waste</a:t>
            </a:r>
          </a:p>
          <a:p>
            <a:r>
              <a:rPr lang="fr-LU" sz="1900"/>
              <a:t>CAs also able to take account of their own strategic priorities. </a:t>
            </a:r>
            <a:endParaRPr lang="en-GB" sz="1900"/>
          </a:p>
        </p:txBody>
      </p:sp>
      <p:sp>
        <p:nvSpPr>
          <p:cNvPr id="4" name="Slide Number Placeholder 3">
            <a:extLst>
              <a:ext uri="{FF2B5EF4-FFF2-40B4-BE49-F238E27FC236}">
                <a16:creationId xmlns:a16="http://schemas.microsoft.com/office/drawing/2014/main" id="{FA1738C2-CB4E-4782-8AC8-F449AFA90931}"/>
              </a:ext>
            </a:extLst>
          </p:cNvPr>
          <p:cNvSpPr>
            <a:spLocks noGrp="1"/>
          </p:cNvSpPr>
          <p:nvPr>
            <p:ph type="sldNum" sz="quarter" idx="12"/>
          </p:nvPr>
        </p:nvSpPr>
        <p:spPr/>
        <p:txBody>
          <a:bodyPr/>
          <a:lstStyle/>
          <a:p>
            <a:fld id="{6B21C2FF-0776-6644-A26A-4D4DD52FC57F}" type="slidenum">
              <a:rPr lang="en-US" smtClean="0"/>
              <a:t>13</a:t>
            </a:fld>
            <a:endParaRPr lang="en-US"/>
          </a:p>
        </p:txBody>
      </p:sp>
    </p:spTree>
    <p:extLst>
      <p:ext uri="{BB962C8B-B14F-4D97-AF65-F5344CB8AC3E}">
        <p14:creationId xmlns:p14="http://schemas.microsoft.com/office/powerpoint/2010/main" val="1205835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6CD22E-2269-419F-9E81-016EA035D4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9E3A2EB1-F056-4C12-83FD-202DA7EEE1C8}"/>
              </a:ext>
            </a:extLst>
          </p:cNvPr>
          <p:cNvSpPr>
            <a:spLocks noGrp="1"/>
          </p:cNvSpPr>
          <p:nvPr>
            <p:ph type="ctrTitle"/>
          </p:nvPr>
        </p:nvSpPr>
        <p:spPr>
          <a:xfrm>
            <a:off x="485349" y="1295231"/>
            <a:ext cx="4421383" cy="3807446"/>
          </a:xfrm>
        </p:spPr>
        <p:txBody>
          <a:bodyPr anchor="b">
            <a:normAutofit/>
          </a:bodyPr>
          <a:lstStyle/>
          <a:p>
            <a:pPr algn="l"/>
            <a:r>
              <a:rPr lang="fr-LU" sz="5700"/>
              <a:t>Is this likely to produce complexity or simplicity?</a:t>
            </a:r>
            <a:endParaRPr lang="en-GB" sz="5700"/>
          </a:p>
        </p:txBody>
      </p:sp>
      <p:sp>
        <p:nvSpPr>
          <p:cNvPr id="10" name="Freeform: Shape 9">
            <a:extLst>
              <a:ext uri="{FF2B5EF4-FFF2-40B4-BE49-F238E27FC236}">
                <a16:creationId xmlns:a16="http://schemas.microsoft.com/office/drawing/2014/main" id="{AA607D34-E2A9-4595-9DB2-5472E077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0311" y="0"/>
            <a:ext cx="3663689" cy="6858000"/>
          </a:xfrm>
          <a:custGeom>
            <a:avLst/>
            <a:gdLst>
              <a:gd name="connsiteX0" fmla="*/ 1097203 w 4884918"/>
              <a:gd name="connsiteY0" fmla="*/ 0 h 6858000"/>
              <a:gd name="connsiteX1" fmla="*/ 1154155 w 4884918"/>
              <a:gd name="connsiteY1" fmla="*/ 0 h 6858000"/>
              <a:gd name="connsiteX2" fmla="*/ 972305 w 4884918"/>
              <a:gd name="connsiteY2" fmla="*/ 343212 h 6858000"/>
              <a:gd name="connsiteX3" fmla="*/ 780524 w 4884918"/>
              <a:gd name="connsiteY3" fmla="*/ 761067 h 6858000"/>
              <a:gd name="connsiteX4" fmla="*/ 737045 w 4884918"/>
              <a:gd name="connsiteY4" fmla="*/ 865164 h 6858000"/>
              <a:gd name="connsiteX5" fmla="*/ 762322 w 4884918"/>
              <a:gd name="connsiteY5" fmla="*/ 830676 h 6858000"/>
              <a:gd name="connsiteX6" fmla="*/ 1118805 w 4884918"/>
              <a:gd name="connsiteY6" fmla="*/ 160440 h 6858000"/>
              <a:gd name="connsiteX7" fmla="*/ 1221640 w 4884918"/>
              <a:gd name="connsiteY7" fmla="*/ 0 h 6858000"/>
              <a:gd name="connsiteX8" fmla="*/ 4884918 w 4884918"/>
              <a:gd name="connsiteY8" fmla="*/ 0 h 6858000"/>
              <a:gd name="connsiteX9" fmla="*/ 4884918 w 4884918"/>
              <a:gd name="connsiteY9" fmla="*/ 6857999 h 6858000"/>
              <a:gd name="connsiteX10" fmla="*/ 4884918 w 4884918"/>
              <a:gd name="connsiteY10" fmla="*/ 6858000 h 6858000"/>
              <a:gd name="connsiteX11" fmla="*/ 704817 w 4884918"/>
              <a:gd name="connsiteY11" fmla="*/ 6858000 h 6858000"/>
              <a:gd name="connsiteX12" fmla="*/ 618717 w 4884918"/>
              <a:gd name="connsiteY12" fmla="*/ 6672538 h 6858000"/>
              <a:gd name="connsiteX13" fmla="*/ 309324 w 4884918"/>
              <a:gd name="connsiteY13" fmla="*/ 5833618 h 6858000"/>
              <a:gd name="connsiteX14" fmla="*/ 209850 w 4884918"/>
              <a:gd name="connsiteY14" fmla="*/ 5484180 h 6858000"/>
              <a:gd name="connsiteX15" fmla="*/ 211619 w 4884918"/>
              <a:gd name="connsiteY15" fmla="*/ 5517653 h 6858000"/>
              <a:gd name="connsiteX16" fmla="*/ 361778 w 4884918"/>
              <a:gd name="connsiteY16" fmla="*/ 6145524 h 6858000"/>
              <a:gd name="connsiteX17" fmla="*/ 591356 w 4884918"/>
              <a:gd name="connsiteY17" fmla="*/ 6843306 h 6858000"/>
              <a:gd name="connsiteX18" fmla="*/ 597415 w 4884918"/>
              <a:gd name="connsiteY18" fmla="*/ 6858000 h 6858000"/>
              <a:gd name="connsiteX19" fmla="*/ 545224 w 4884918"/>
              <a:gd name="connsiteY19" fmla="*/ 6858000 h 6858000"/>
              <a:gd name="connsiteX20" fmla="*/ 533604 w 4884918"/>
              <a:gd name="connsiteY20" fmla="*/ 6830072 h 6858000"/>
              <a:gd name="connsiteX21" fmla="*/ 169657 w 4884918"/>
              <a:gd name="connsiteY21" fmla="*/ 5556577 h 6858000"/>
              <a:gd name="connsiteX22" fmla="*/ 12169 w 4884918"/>
              <a:gd name="connsiteY22" fmla="*/ 4362835 h 6858000"/>
              <a:gd name="connsiteX23" fmla="*/ 46168 w 4884918"/>
              <a:gd name="connsiteY23" fmla="*/ 3338487 h 6858000"/>
              <a:gd name="connsiteX24" fmla="*/ 490574 w 4884918"/>
              <a:gd name="connsiteY24" fmla="*/ 1381078 h 6858000"/>
              <a:gd name="connsiteX25" fmla="*/ 984701 w 4884918"/>
              <a:gd name="connsiteY25" fmla="*/ 2082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884918" h="6858000">
                <a:moveTo>
                  <a:pt x="1097203" y="0"/>
                </a:moveTo>
                <a:lnTo>
                  <a:pt x="1154155" y="0"/>
                </a:lnTo>
                <a:lnTo>
                  <a:pt x="972305" y="343212"/>
                </a:lnTo>
                <a:cubicBezTo>
                  <a:pt x="904739" y="480367"/>
                  <a:pt x="840941" y="619727"/>
                  <a:pt x="780524" y="761067"/>
                </a:cubicBezTo>
                <a:cubicBezTo>
                  <a:pt x="765737" y="795681"/>
                  <a:pt x="751579" y="830550"/>
                  <a:pt x="737045" y="865164"/>
                </a:cubicBezTo>
                <a:cubicBezTo>
                  <a:pt x="748306" y="856057"/>
                  <a:pt x="757014" y="844174"/>
                  <a:pt x="762322" y="830676"/>
                </a:cubicBezTo>
                <a:cubicBezTo>
                  <a:pt x="870201" y="600612"/>
                  <a:pt x="988539" y="376889"/>
                  <a:pt x="1118805" y="160440"/>
                </a:cubicBezTo>
                <a:lnTo>
                  <a:pt x="1221640" y="0"/>
                </a:lnTo>
                <a:lnTo>
                  <a:pt x="4884918" y="0"/>
                </a:lnTo>
                <a:lnTo>
                  <a:pt x="4884918" y="6857999"/>
                </a:lnTo>
                <a:lnTo>
                  <a:pt x="4884918" y="6858000"/>
                </a:lnTo>
                <a:lnTo>
                  <a:pt x="704817" y="6858000"/>
                </a:lnTo>
                <a:lnTo>
                  <a:pt x="618717" y="6672538"/>
                </a:lnTo>
                <a:cubicBezTo>
                  <a:pt x="501618" y="6400947"/>
                  <a:pt x="398622" y="6121213"/>
                  <a:pt x="309324" y="5833618"/>
                </a:cubicBezTo>
                <a:cubicBezTo>
                  <a:pt x="275071" y="5723183"/>
                  <a:pt x="246125" y="5611225"/>
                  <a:pt x="209850" y="5484180"/>
                </a:cubicBezTo>
                <a:cubicBezTo>
                  <a:pt x="209859" y="5495363"/>
                  <a:pt x="210448" y="5506534"/>
                  <a:pt x="211619" y="5517653"/>
                </a:cubicBezTo>
                <a:cubicBezTo>
                  <a:pt x="261166" y="5727113"/>
                  <a:pt x="303888" y="5938474"/>
                  <a:pt x="361778" y="6145524"/>
                </a:cubicBezTo>
                <a:cubicBezTo>
                  <a:pt x="428356" y="6383258"/>
                  <a:pt x="504422" y="6616111"/>
                  <a:pt x="591356" y="6843306"/>
                </a:cubicBezTo>
                <a:lnTo>
                  <a:pt x="597415" y="6858000"/>
                </a:lnTo>
                <a:lnTo>
                  <a:pt x="545224" y="6858000"/>
                </a:lnTo>
                <a:lnTo>
                  <a:pt x="533604" y="6830072"/>
                </a:lnTo>
                <a:cubicBezTo>
                  <a:pt x="376384" y="6416985"/>
                  <a:pt x="257344" y="5991917"/>
                  <a:pt x="169657" y="5556577"/>
                </a:cubicBezTo>
                <a:cubicBezTo>
                  <a:pt x="90154" y="5162256"/>
                  <a:pt x="43261" y="4763750"/>
                  <a:pt x="12169" y="4362835"/>
                </a:cubicBezTo>
                <a:cubicBezTo>
                  <a:pt x="-14122" y="4019865"/>
                  <a:pt x="4458" y="3679429"/>
                  <a:pt x="46168" y="3338487"/>
                </a:cubicBezTo>
                <a:cubicBezTo>
                  <a:pt x="125796" y="2672248"/>
                  <a:pt x="274744" y="2016203"/>
                  <a:pt x="490574" y="1381078"/>
                </a:cubicBezTo>
                <a:cubicBezTo>
                  <a:pt x="629230" y="976550"/>
                  <a:pt x="791584" y="584320"/>
                  <a:pt x="984701" y="208241"/>
                </a:cubicBezTo>
                <a:close/>
              </a:path>
            </a:pathLst>
          </a:custGeom>
          <a:solidFill>
            <a:schemeClr val="accent2"/>
          </a:solidFill>
          <a:ln w="6857" cap="flat">
            <a:noFill/>
            <a:prstDash val="solid"/>
            <a:miter/>
          </a:ln>
        </p:spPr>
        <p:txBody>
          <a:bodyPr wrap="squar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Subtitle 2">
            <a:extLst>
              <a:ext uri="{FF2B5EF4-FFF2-40B4-BE49-F238E27FC236}">
                <a16:creationId xmlns:a16="http://schemas.microsoft.com/office/drawing/2014/main" id="{2B8C5CD1-FB3A-4060-9514-C27EA8681458}"/>
              </a:ext>
            </a:extLst>
          </p:cNvPr>
          <p:cNvSpPr>
            <a:spLocks noGrp="1"/>
          </p:cNvSpPr>
          <p:nvPr>
            <p:ph type="subTitle" idx="1"/>
          </p:nvPr>
        </p:nvSpPr>
        <p:spPr>
          <a:xfrm>
            <a:off x="6097404" y="1122363"/>
            <a:ext cx="2417946" cy="3980314"/>
          </a:xfrm>
        </p:spPr>
        <p:txBody>
          <a:bodyPr anchor="b">
            <a:normAutofit fontScale="85000" lnSpcReduction="10000"/>
          </a:bodyPr>
          <a:lstStyle/>
          <a:p>
            <a:pPr algn="l"/>
            <a:r>
              <a:rPr lang="en-GB">
                <a:solidFill>
                  <a:srgbClr val="FFFFFF"/>
                </a:solidFill>
              </a:rPr>
              <a:t>See further </a:t>
            </a:r>
            <a:r>
              <a:rPr lang="en-GB" dirty="0">
                <a:solidFill>
                  <a:srgbClr val="FFFFFF"/>
                </a:solidFill>
              </a:rPr>
              <a:t>www.monckton.com/event/the-uk-legal-regime-after-brexit-what-every-lawyer-needs-to-know-procurement-law/</a:t>
            </a:r>
          </a:p>
        </p:txBody>
      </p:sp>
      <p:sp>
        <p:nvSpPr>
          <p:cNvPr id="12" name="sketch line">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635" y="5439978"/>
            <a:ext cx="4423410" cy="18288"/>
          </a:xfrm>
          <a:custGeom>
            <a:avLst/>
            <a:gdLst>
              <a:gd name="connsiteX0" fmla="*/ 0 w 4423410"/>
              <a:gd name="connsiteY0" fmla="*/ 0 h 18288"/>
              <a:gd name="connsiteX1" fmla="*/ 587682 w 4423410"/>
              <a:gd name="connsiteY1" fmla="*/ 0 h 18288"/>
              <a:gd name="connsiteX2" fmla="*/ 1086895 w 4423410"/>
              <a:gd name="connsiteY2" fmla="*/ 0 h 18288"/>
              <a:gd name="connsiteX3" fmla="*/ 1630343 w 4423410"/>
              <a:gd name="connsiteY3" fmla="*/ 0 h 18288"/>
              <a:gd name="connsiteX4" fmla="*/ 2306492 w 4423410"/>
              <a:gd name="connsiteY4" fmla="*/ 0 h 18288"/>
              <a:gd name="connsiteX5" fmla="*/ 2894174 w 4423410"/>
              <a:gd name="connsiteY5" fmla="*/ 0 h 18288"/>
              <a:gd name="connsiteX6" fmla="*/ 3437621 w 4423410"/>
              <a:gd name="connsiteY6" fmla="*/ 0 h 18288"/>
              <a:gd name="connsiteX7" fmla="*/ 4423410 w 4423410"/>
              <a:gd name="connsiteY7" fmla="*/ 0 h 18288"/>
              <a:gd name="connsiteX8" fmla="*/ 4423410 w 4423410"/>
              <a:gd name="connsiteY8" fmla="*/ 18288 h 18288"/>
              <a:gd name="connsiteX9" fmla="*/ 3791494 w 4423410"/>
              <a:gd name="connsiteY9" fmla="*/ 18288 h 18288"/>
              <a:gd name="connsiteX10" fmla="*/ 3248047 w 4423410"/>
              <a:gd name="connsiteY10" fmla="*/ 18288 h 18288"/>
              <a:gd name="connsiteX11" fmla="*/ 2527663 w 4423410"/>
              <a:gd name="connsiteY11" fmla="*/ 18288 h 18288"/>
              <a:gd name="connsiteX12" fmla="*/ 1939981 w 4423410"/>
              <a:gd name="connsiteY12" fmla="*/ 18288 h 18288"/>
              <a:gd name="connsiteX13" fmla="*/ 1440768 w 4423410"/>
              <a:gd name="connsiteY13" fmla="*/ 18288 h 18288"/>
              <a:gd name="connsiteX14" fmla="*/ 764618 w 4423410"/>
              <a:gd name="connsiteY14" fmla="*/ 18288 h 18288"/>
              <a:gd name="connsiteX15" fmla="*/ 0 w 4423410"/>
              <a:gd name="connsiteY15" fmla="*/ 18288 h 18288"/>
              <a:gd name="connsiteX16" fmla="*/ 0 w 4423410"/>
              <a:gd name="connsiteY16" fmla="*/ 0 h 18288"/>
              <a:gd name="connsiteX0" fmla="*/ 0 w 4423410"/>
              <a:gd name="connsiteY0" fmla="*/ 0 h 18288"/>
              <a:gd name="connsiteX1" fmla="*/ 587682 w 4423410"/>
              <a:gd name="connsiteY1" fmla="*/ 0 h 18288"/>
              <a:gd name="connsiteX2" fmla="*/ 1086895 w 4423410"/>
              <a:gd name="connsiteY2" fmla="*/ 0 h 18288"/>
              <a:gd name="connsiteX3" fmla="*/ 1807279 w 4423410"/>
              <a:gd name="connsiteY3" fmla="*/ 0 h 18288"/>
              <a:gd name="connsiteX4" fmla="*/ 2394961 w 4423410"/>
              <a:gd name="connsiteY4" fmla="*/ 0 h 18288"/>
              <a:gd name="connsiteX5" fmla="*/ 2982642 w 4423410"/>
              <a:gd name="connsiteY5" fmla="*/ 0 h 18288"/>
              <a:gd name="connsiteX6" fmla="*/ 3703026 w 4423410"/>
              <a:gd name="connsiteY6" fmla="*/ 0 h 18288"/>
              <a:gd name="connsiteX7" fmla="*/ 4423410 w 4423410"/>
              <a:gd name="connsiteY7" fmla="*/ 0 h 18288"/>
              <a:gd name="connsiteX8" fmla="*/ 4423410 w 4423410"/>
              <a:gd name="connsiteY8" fmla="*/ 18288 h 18288"/>
              <a:gd name="connsiteX9" fmla="*/ 3879962 w 4423410"/>
              <a:gd name="connsiteY9" fmla="*/ 18288 h 18288"/>
              <a:gd name="connsiteX10" fmla="*/ 3248047 w 4423410"/>
              <a:gd name="connsiteY10" fmla="*/ 18288 h 18288"/>
              <a:gd name="connsiteX11" fmla="*/ 2616131 w 4423410"/>
              <a:gd name="connsiteY11" fmla="*/ 18288 h 18288"/>
              <a:gd name="connsiteX12" fmla="*/ 2028449 w 4423410"/>
              <a:gd name="connsiteY12" fmla="*/ 18288 h 18288"/>
              <a:gd name="connsiteX13" fmla="*/ 1308066 w 4423410"/>
              <a:gd name="connsiteY13" fmla="*/ 18288 h 18288"/>
              <a:gd name="connsiteX14" fmla="*/ 587682 w 4423410"/>
              <a:gd name="connsiteY14" fmla="*/ 18288 h 18288"/>
              <a:gd name="connsiteX15" fmla="*/ 0 w 4423410"/>
              <a:gd name="connsiteY15" fmla="*/ 18288 h 18288"/>
              <a:gd name="connsiteX16" fmla="*/ 0 w 442341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23410" h="18288" fill="none" extrusionOk="0">
                <a:moveTo>
                  <a:pt x="0" y="0"/>
                </a:moveTo>
                <a:cubicBezTo>
                  <a:pt x="206406" y="38111"/>
                  <a:pt x="345505" y="1138"/>
                  <a:pt x="587682" y="0"/>
                </a:cubicBezTo>
                <a:cubicBezTo>
                  <a:pt x="845641" y="-5939"/>
                  <a:pt x="940660" y="-1737"/>
                  <a:pt x="1086895" y="0"/>
                </a:cubicBezTo>
                <a:cubicBezTo>
                  <a:pt x="1227991" y="35454"/>
                  <a:pt x="1400660" y="-10697"/>
                  <a:pt x="1630343" y="0"/>
                </a:cubicBezTo>
                <a:cubicBezTo>
                  <a:pt x="1856372" y="-589"/>
                  <a:pt x="2024008" y="25499"/>
                  <a:pt x="2306492" y="0"/>
                </a:cubicBezTo>
                <a:cubicBezTo>
                  <a:pt x="2569207" y="-20432"/>
                  <a:pt x="2683058" y="21569"/>
                  <a:pt x="2894174" y="0"/>
                </a:cubicBezTo>
                <a:cubicBezTo>
                  <a:pt x="3102038" y="-13953"/>
                  <a:pt x="3311519" y="11191"/>
                  <a:pt x="3437621" y="0"/>
                </a:cubicBezTo>
                <a:cubicBezTo>
                  <a:pt x="3627706" y="766"/>
                  <a:pt x="3954990" y="27263"/>
                  <a:pt x="4423410" y="0"/>
                </a:cubicBezTo>
                <a:cubicBezTo>
                  <a:pt x="4424312" y="7746"/>
                  <a:pt x="4422835" y="10944"/>
                  <a:pt x="4423410" y="18288"/>
                </a:cubicBezTo>
                <a:cubicBezTo>
                  <a:pt x="4152467" y="29918"/>
                  <a:pt x="3974799" y="1366"/>
                  <a:pt x="3791494" y="18288"/>
                </a:cubicBezTo>
                <a:cubicBezTo>
                  <a:pt x="3616495" y="16934"/>
                  <a:pt x="3492316" y="7392"/>
                  <a:pt x="3248047" y="18288"/>
                </a:cubicBezTo>
                <a:cubicBezTo>
                  <a:pt x="2979630" y="-1939"/>
                  <a:pt x="2774783" y="2276"/>
                  <a:pt x="2527663" y="18288"/>
                </a:cubicBezTo>
                <a:cubicBezTo>
                  <a:pt x="2273296" y="25828"/>
                  <a:pt x="2129593" y="75376"/>
                  <a:pt x="1939981" y="18288"/>
                </a:cubicBezTo>
                <a:cubicBezTo>
                  <a:pt x="1771880" y="-3849"/>
                  <a:pt x="1674644" y="16979"/>
                  <a:pt x="1440768" y="18288"/>
                </a:cubicBezTo>
                <a:cubicBezTo>
                  <a:pt x="1211117" y="27381"/>
                  <a:pt x="1095397" y="-28077"/>
                  <a:pt x="764618" y="18288"/>
                </a:cubicBezTo>
                <a:cubicBezTo>
                  <a:pt x="473001" y="47572"/>
                  <a:pt x="207059" y="77187"/>
                  <a:pt x="0" y="18288"/>
                </a:cubicBezTo>
                <a:cubicBezTo>
                  <a:pt x="239" y="14000"/>
                  <a:pt x="-609" y="6462"/>
                  <a:pt x="0" y="0"/>
                </a:cubicBezTo>
                <a:close/>
              </a:path>
              <a:path w="4423410" h="18288" stroke="0" extrusionOk="0">
                <a:moveTo>
                  <a:pt x="0" y="0"/>
                </a:moveTo>
                <a:cubicBezTo>
                  <a:pt x="168050" y="13239"/>
                  <a:pt x="313548" y="-21030"/>
                  <a:pt x="587682" y="0"/>
                </a:cubicBezTo>
                <a:cubicBezTo>
                  <a:pt x="841335" y="1279"/>
                  <a:pt x="939966" y="24645"/>
                  <a:pt x="1086895" y="0"/>
                </a:cubicBezTo>
                <a:cubicBezTo>
                  <a:pt x="1268024" y="-42328"/>
                  <a:pt x="1609188" y="-62089"/>
                  <a:pt x="1807279" y="0"/>
                </a:cubicBezTo>
                <a:cubicBezTo>
                  <a:pt x="1976273" y="34260"/>
                  <a:pt x="2129916" y="57822"/>
                  <a:pt x="2394961" y="0"/>
                </a:cubicBezTo>
                <a:cubicBezTo>
                  <a:pt x="2658682" y="-27527"/>
                  <a:pt x="2731757" y="-20835"/>
                  <a:pt x="2982642" y="0"/>
                </a:cubicBezTo>
                <a:cubicBezTo>
                  <a:pt x="3239201" y="23099"/>
                  <a:pt x="3519858" y="26274"/>
                  <a:pt x="3703026" y="0"/>
                </a:cubicBezTo>
                <a:cubicBezTo>
                  <a:pt x="3881806" y="-13383"/>
                  <a:pt x="4201716" y="-60901"/>
                  <a:pt x="4423410" y="0"/>
                </a:cubicBezTo>
                <a:cubicBezTo>
                  <a:pt x="4422551" y="5160"/>
                  <a:pt x="4424325" y="13769"/>
                  <a:pt x="4423410" y="18288"/>
                </a:cubicBezTo>
                <a:cubicBezTo>
                  <a:pt x="4221038" y="31930"/>
                  <a:pt x="4059910" y="-12969"/>
                  <a:pt x="3879962" y="18288"/>
                </a:cubicBezTo>
                <a:cubicBezTo>
                  <a:pt x="3743908" y="-592"/>
                  <a:pt x="3422487" y="-511"/>
                  <a:pt x="3248047" y="18288"/>
                </a:cubicBezTo>
                <a:cubicBezTo>
                  <a:pt x="3099797" y="-18987"/>
                  <a:pt x="2866047" y="-20316"/>
                  <a:pt x="2616131" y="18288"/>
                </a:cubicBezTo>
                <a:cubicBezTo>
                  <a:pt x="2366495" y="62841"/>
                  <a:pt x="2216404" y="-8476"/>
                  <a:pt x="2028449" y="18288"/>
                </a:cubicBezTo>
                <a:cubicBezTo>
                  <a:pt x="1843207" y="41217"/>
                  <a:pt x="1505968" y="-4550"/>
                  <a:pt x="1308066" y="18288"/>
                </a:cubicBezTo>
                <a:cubicBezTo>
                  <a:pt x="1064352" y="55887"/>
                  <a:pt x="878184" y="12362"/>
                  <a:pt x="587682" y="18288"/>
                </a:cubicBezTo>
                <a:cubicBezTo>
                  <a:pt x="279901" y="7587"/>
                  <a:pt x="209912" y="37341"/>
                  <a:pt x="0" y="18288"/>
                </a:cubicBezTo>
                <a:cubicBezTo>
                  <a:pt x="-82" y="13007"/>
                  <a:pt x="1758" y="5782"/>
                  <a:pt x="0" y="0"/>
                </a:cubicBezTo>
                <a:close/>
              </a:path>
              <a:path w="4423410" h="18288" fill="none" stroke="0" extrusionOk="0">
                <a:moveTo>
                  <a:pt x="0" y="0"/>
                </a:moveTo>
                <a:cubicBezTo>
                  <a:pt x="187925" y="15650"/>
                  <a:pt x="298780" y="23113"/>
                  <a:pt x="587682" y="0"/>
                </a:cubicBezTo>
                <a:cubicBezTo>
                  <a:pt x="863648" y="-10396"/>
                  <a:pt x="934974" y="-2021"/>
                  <a:pt x="1086895" y="0"/>
                </a:cubicBezTo>
                <a:cubicBezTo>
                  <a:pt x="1178964" y="34704"/>
                  <a:pt x="1399325" y="27677"/>
                  <a:pt x="1630343" y="0"/>
                </a:cubicBezTo>
                <a:cubicBezTo>
                  <a:pt x="1816920" y="-6227"/>
                  <a:pt x="2069240" y="35545"/>
                  <a:pt x="2306492" y="0"/>
                </a:cubicBezTo>
                <a:cubicBezTo>
                  <a:pt x="2566798" y="-26427"/>
                  <a:pt x="2694209" y="-2413"/>
                  <a:pt x="2894174" y="0"/>
                </a:cubicBezTo>
                <a:cubicBezTo>
                  <a:pt x="3083677" y="-21466"/>
                  <a:pt x="3310762" y="30010"/>
                  <a:pt x="3437621" y="0"/>
                </a:cubicBezTo>
                <a:cubicBezTo>
                  <a:pt x="3548766" y="-88300"/>
                  <a:pt x="3948126" y="50765"/>
                  <a:pt x="4423410" y="0"/>
                </a:cubicBezTo>
                <a:cubicBezTo>
                  <a:pt x="4423936" y="7501"/>
                  <a:pt x="4423833" y="10929"/>
                  <a:pt x="4423410" y="18288"/>
                </a:cubicBezTo>
                <a:cubicBezTo>
                  <a:pt x="4116155" y="3480"/>
                  <a:pt x="3989214" y="20350"/>
                  <a:pt x="3791494" y="18288"/>
                </a:cubicBezTo>
                <a:cubicBezTo>
                  <a:pt x="3617812" y="44410"/>
                  <a:pt x="3484051" y="46547"/>
                  <a:pt x="3248047" y="18288"/>
                </a:cubicBezTo>
                <a:cubicBezTo>
                  <a:pt x="3036105" y="45177"/>
                  <a:pt x="2774641" y="67607"/>
                  <a:pt x="2527663" y="18288"/>
                </a:cubicBezTo>
                <a:cubicBezTo>
                  <a:pt x="2333841" y="-15563"/>
                  <a:pt x="2122294" y="9725"/>
                  <a:pt x="1939981" y="18288"/>
                </a:cubicBezTo>
                <a:cubicBezTo>
                  <a:pt x="1752845" y="-449"/>
                  <a:pt x="1674372" y="9562"/>
                  <a:pt x="1440768" y="18288"/>
                </a:cubicBezTo>
                <a:cubicBezTo>
                  <a:pt x="1199326" y="25280"/>
                  <a:pt x="1095221" y="-21501"/>
                  <a:pt x="764618" y="18288"/>
                </a:cubicBezTo>
                <a:cubicBezTo>
                  <a:pt x="428651" y="39542"/>
                  <a:pt x="171248" y="55407"/>
                  <a:pt x="0" y="18288"/>
                </a:cubicBezTo>
                <a:cubicBezTo>
                  <a:pt x="-1033" y="13994"/>
                  <a:pt x="19" y="683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23410"/>
                      <a:gd name="connsiteY0" fmla="*/ 0 h 18288"/>
                      <a:gd name="connsiteX1" fmla="*/ 587682 w 4423410"/>
                      <a:gd name="connsiteY1" fmla="*/ 0 h 18288"/>
                      <a:gd name="connsiteX2" fmla="*/ 1086895 w 4423410"/>
                      <a:gd name="connsiteY2" fmla="*/ 0 h 18288"/>
                      <a:gd name="connsiteX3" fmla="*/ 1630343 w 4423410"/>
                      <a:gd name="connsiteY3" fmla="*/ 0 h 18288"/>
                      <a:gd name="connsiteX4" fmla="*/ 2306492 w 4423410"/>
                      <a:gd name="connsiteY4" fmla="*/ 0 h 18288"/>
                      <a:gd name="connsiteX5" fmla="*/ 2894174 w 4423410"/>
                      <a:gd name="connsiteY5" fmla="*/ 0 h 18288"/>
                      <a:gd name="connsiteX6" fmla="*/ 3437621 w 4423410"/>
                      <a:gd name="connsiteY6" fmla="*/ 0 h 18288"/>
                      <a:gd name="connsiteX7" fmla="*/ 4423410 w 4423410"/>
                      <a:gd name="connsiteY7" fmla="*/ 0 h 18288"/>
                      <a:gd name="connsiteX8" fmla="*/ 4423410 w 4423410"/>
                      <a:gd name="connsiteY8" fmla="*/ 18288 h 18288"/>
                      <a:gd name="connsiteX9" fmla="*/ 3791494 w 4423410"/>
                      <a:gd name="connsiteY9" fmla="*/ 18288 h 18288"/>
                      <a:gd name="connsiteX10" fmla="*/ 3248047 w 4423410"/>
                      <a:gd name="connsiteY10" fmla="*/ 18288 h 18288"/>
                      <a:gd name="connsiteX11" fmla="*/ 2527663 w 4423410"/>
                      <a:gd name="connsiteY11" fmla="*/ 18288 h 18288"/>
                      <a:gd name="connsiteX12" fmla="*/ 1939981 w 4423410"/>
                      <a:gd name="connsiteY12" fmla="*/ 18288 h 18288"/>
                      <a:gd name="connsiteX13" fmla="*/ 1440768 w 4423410"/>
                      <a:gd name="connsiteY13" fmla="*/ 18288 h 18288"/>
                      <a:gd name="connsiteX14" fmla="*/ 764618 w 4423410"/>
                      <a:gd name="connsiteY14" fmla="*/ 18288 h 18288"/>
                      <a:gd name="connsiteX15" fmla="*/ 0 w 4423410"/>
                      <a:gd name="connsiteY15" fmla="*/ 18288 h 18288"/>
                      <a:gd name="connsiteX16" fmla="*/ 0 w 442341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23410" h="18288" fill="none" extrusionOk="0">
                        <a:moveTo>
                          <a:pt x="0" y="0"/>
                        </a:moveTo>
                        <a:cubicBezTo>
                          <a:pt x="206860" y="27329"/>
                          <a:pt x="325136" y="13221"/>
                          <a:pt x="587682" y="0"/>
                        </a:cubicBezTo>
                        <a:cubicBezTo>
                          <a:pt x="850228" y="-13221"/>
                          <a:pt x="962246" y="-2888"/>
                          <a:pt x="1086895" y="0"/>
                        </a:cubicBezTo>
                        <a:cubicBezTo>
                          <a:pt x="1211544" y="2888"/>
                          <a:pt x="1406859" y="-13966"/>
                          <a:pt x="1630343" y="0"/>
                        </a:cubicBezTo>
                        <a:cubicBezTo>
                          <a:pt x="1853827" y="13966"/>
                          <a:pt x="2051467" y="27053"/>
                          <a:pt x="2306492" y="0"/>
                        </a:cubicBezTo>
                        <a:cubicBezTo>
                          <a:pt x="2561517" y="-27053"/>
                          <a:pt x="2684134" y="18321"/>
                          <a:pt x="2894174" y="0"/>
                        </a:cubicBezTo>
                        <a:cubicBezTo>
                          <a:pt x="3104214" y="-18321"/>
                          <a:pt x="3319501" y="21782"/>
                          <a:pt x="3437621" y="0"/>
                        </a:cubicBezTo>
                        <a:cubicBezTo>
                          <a:pt x="3555741" y="-21782"/>
                          <a:pt x="3955621" y="40349"/>
                          <a:pt x="4423410" y="0"/>
                        </a:cubicBezTo>
                        <a:cubicBezTo>
                          <a:pt x="4423808" y="7429"/>
                          <a:pt x="4423390" y="10822"/>
                          <a:pt x="4423410" y="18288"/>
                        </a:cubicBezTo>
                        <a:cubicBezTo>
                          <a:pt x="4158738" y="10368"/>
                          <a:pt x="3977885" y="11085"/>
                          <a:pt x="3791494" y="18288"/>
                        </a:cubicBezTo>
                        <a:cubicBezTo>
                          <a:pt x="3605103" y="25491"/>
                          <a:pt x="3482000" y="25303"/>
                          <a:pt x="3248047" y="18288"/>
                        </a:cubicBezTo>
                        <a:cubicBezTo>
                          <a:pt x="3014094" y="11273"/>
                          <a:pt x="2745120" y="31445"/>
                          <a:pt x="2527663" y="18288"/>
                        </a:cubicBezTo>
                        <a:cubicBezTo>
                          <a:pt x="2310206" y="5131"/>
                          <a:pt x="2116106" y="38833"/>
                          <a:pt x="1939981" y="18288"/>
                        </a:cubicBezTo>
                        <a:cubicBezTo>
                          <a:pt x="1763856" y="-2257"/>
                          <a:pt x="1676275" y="10875"/>
                          <a:pt x="1440768" y="18288"/>
                        </a:cubicBezTo>
                        <a:cubicBezTo>
                          <a:pt x="1205261" y="25701"/>
                          <a:pt x="1101073" y="-9571"/>
                          <a:pt x="764618" y="18288"/>
                        </a:cubicBezTo>
                        <a:cubicBezTo>
                          <a:pt x="428163" y="46147"/>
                          <a:pt x="180709" y="49883"/>
                          <a:pt x="0" y="18288"/>
                        </a:cubicBezTo>
                        <a:cubicBezTo>
                          <a:pt x="-591" y="13205"/>
                          <a:pt x="-663" y="6329"/>
                          <a:pt x="0" y="0"/>
                        </a:cubicBezTo>
                        <a:close/>
                      </a:path>
                      <a:path w="4423410" h="18288" stroke="0" extrusionOk="0">
                        <a:moveTo>
                          <a:pt x="0" y="0"/>
                        </a:moveTo>
                        <a:cubicBezTo>
                          <a:pt x="151450" y="-3182"/>
                          <a:pt x="330751" y="1975"/>
                          <a:pt x="587682" y="0"/>
                        </a:cubicBezTo>
                        <a:cubicBezTo>
                          <a:pt x="844613" y="-1975"/>
                          <a:pt x="925389" y="21373"/>
                          <a:pt x="1086895" y="0"/>
                        </a:cubicBezTo>
                        <a:cubicBezTo>
                          <a:pt x="1248401" y="-21373"/>
                          <a:pt x="1627559" y="-29275"/>
                          <a:pt x="1807279" y="0"/>
                        </a:cubicBezTo>
                        <a:cubicBezTo>
                          <a:pt x="1986999" y="29275"/>
                          <a:pt x="2127620" y="23385"/>
                          <a:pt x="2394961" y="0"/>
                        </a:cubicBezTo>
                        <a:cubicBezTo>
                          <a:pt x="2662302" y="-23385"/>
                          <a:pt x="2729719" y="-18629"/>
                          <a:pt x="2982642" y="0"/>
                        </a:cubicBezTo>
                        <a:cubicBezTo>
                          <a:pt x="3235565" y="18629"/>
                          <a:pt x="3498854" y="22673"/>
                          <a:pt x="3703026" y="0"/>
                        </a:cubicBezTo>
                        <a:cubicBezTo>
                          <a:pt x="3907198" y="-22673"/>
                          <a:pt x="4203160" y="-11253"/>
                          <a:pt x="4423410" y="0"/>
                        </a:cubicBezTo>
                        <a:cubicBezTo>
                          <a:pt x="4422524" y="5429"/>
                          <a:pt x="4424231" y="14046"/>
                          <a:pt x="4423410" y="18288"/>
                        </a:cubicBezTo>
                        <a:cubicBezTo>
                          <a:pt x="4232181" y="31060"/>
                          <a:pt x="4039656" y="18565"/>
                          <a:pt x="3879962" y="18288"/>
                        </a:cubicBezTo>
                        <a:cubicBezTo>
                          <a:pt x="3720268" y="18011"/>
                          <a:pt x="3410543" y="416"/>
                          <a:pt x="3248047" y="18288"/>
                        </a:cubicBezTo>
                        <a:cubicBezTo>
                          <a:pt x="3085551" y="36160"/>
                          <a:pt x="2859988" y="2443"/>
                          <a:pt x="2616131" y="18288"/>
                        </a:cubicBezTo>
                        <a:cubicBezTo>
                          <a:pt x="2372274" y="34133"/>
                          <a:pt x="2239006" y="15743"/>
                          <a:pt x="2028449" y="18288"/>
                        </a:cubicBezTo>
                        <a:cubicBezTo>
                          <a:pt x="1817892" y="20833"/>
                          <a:pt x="1524351" y="-9689"/>
                          <a:pt x="1308066" y="18288"/>
                        </a:cubicBezTo>
                        <a:cubicBezTo>
                          <a:pt x="1091781" y="46265"/>
                          <a:pt x="878642" y="35229"/>
                          <a:pt x="587682" y="18288"/>
                        </a:cubicBezTo>
                        <a:cubicBezTo>
                          <a:pt x="296722" y="1347"/>
                          <a:pt x="210783" y="24166"/>
                          <a:pt x="0" y="18288"/>
                        </a:cubicBezTo>
                        <a:cubicBezTo>
                          <a:pt x="668" y="13665"/>
                          <a:pt x="578" y="567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sketch line 2">
            <a:extLst>
              <a:ext uri="{FF2B5EF4-FFF2-40B4-BE49-F238E27FC236}">
                <a16:creationId xmlns:a16="http://schemas.microsoft.com/office/drawing/2014/main" id="{8FFD9892-EDE5-4886-A313-66099DA8C8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7989" y="5626353"/>
            <a:ext cx="2609715" cy="18288"/>
          </a:xfrm>
          <a:custGeom>
            <a:avLst/>
            <a:gdLst>
              <a:gd name="connsiteX0" fmla="*/ 0 w 2609715"/>
              <a:gd name="connsiteY0" fmla="*/ 0 h 18288"/>
              <a:gd name="connsiteX1" fmla="*/ 626332 w 2609715"/>
              <a:gd name="connsiteY1" fmla="*/ 0 h 18288"/>
              <a:gd name="connsiteX2" fmla="*/ 1278760 w 2609715"/>
              <a:gd name="connsiteY2" fmla="*/ 0 h 18288"/>
              <a:gd name="connsiteX3" fmla="*/ 1931189 w 2609715"/>
              <a:gd name="connsiteY3" fmla="*/ 0 h 18288"/>
              <a:gd name="connsiteX4" fmla="*/ 2609715 w 2609715"/>
              <a:gd name="connsiteY4" fmla="*/ 0 h 18288"/>
              <a:gd name="connsiteX5" fmla="*/ 2609715 w 2609715"/>
              <a:gd name="connsiteY5" fmla="*/ 18288 h 18288"/>
              <a:gd name="connsiteX6" fmla="*/ 1957286 w 2609715"/>
              <a:gd name="connsiteY6" fmla="*/ 18288 h 18288"/>
              <a:gd name="connsiteX7" fmla="*/ 1357052 w 2609715"/>
              <a:gd name="connsiteY7" fmla="*/ 18288 h 18288"/>
              <a:gd name="connsiteX8" fmla="*/ 756817 w 2609715"/>
              <a:gd name="connsiteY8" fmla="*/ 18288 h 18288"/>
              <a:gd name="connsiteX9" fmla="*/ 0 w 2609715"/>
              <a:gd name="connsiteY9" fmla="*/ 18288 h 18288"/>
              <a:gd name="connsiteX10" fmla="*/ 0 w 2609715"/>
              <a:gd name="connsiteY10" fmla="*/ 0 h 18288"/>
              <a:gd name="connsiteX0" fmla="*/ 0 w 2609715"/>
              <a:gd name="connsiteY0" fmla="*/ 0 h 18288"/>
              <a:gd name="connsiteX1" fmla="*/ 626332 w 2609715"/>
              <a:gd name="connsiteY1" fmla="*/ 0 h 18288"/>
              <a:gd name="connsiteX2" fmla="*/ 1200469 w 2609715"/>
              <a:gd name="connsiteY2" fmla="*/ 0 h 18288"/>
              <a:gd name="connsiteX3" fmla="*/ 1905092 w 2609715"/>
              <a:gd name="connsiteY3" fmla="*/ 0 h 18288"/>
              <a:gd name="connsiteX4" fmla="*/ 2609715 w 2609715"/>
              <a:gd name="connsiteY4" fmla="*/ 0 h 18288"/>
              <a:gd name="connsiteX5" fmla="*/ 2609715 w 2609715"/>
              <a:gd name="connsiteY5" fmla="*/ 18288 h 18288"/>
              <a:gd name="connsiteX6" fmla="*/ 2009481 w 2609715"/>
              <a:gd name="connsiteY6" fmla="*/ 18288 h 18288"/>
              <a:gd name="connsiteX7" fmla="*/ 1409246 w 2609715"/>
              <a:gd name="connsiteY7" fmla="*/ 18288 h 18288"/>
              <a:gd name="connsiteX8" fmla="*/ 704623 w 2609715"/>
              <a:gd name="connsiteY8" fmla="*/ 18288 h 18288"/>
              <a:gd name="connsiteX9" fmla="*/ 0 w 2609715"/>
              <a:gd name="connsiteY9" fmla="*/ 18288 h 18288"/>
              <a:gd name="connsiteX10" fmla="*/ 0 w 2609715"/>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9715" h="18288" fill="none" extrusionOk="0">
                <a:moveTo>
                  <a:pt x="0" y="0"/>
                </a:moveTo>
                <a:cubicBezTo>
                  <a:pt x="285047" y="9139"/>
                  <a:pt x="355077" y="-1679"/>
                  <a:pt x="626332" y="0"/>
                </a:cubicBezTo>
                <a:cubicBezTo>
                  <a:pt x="909873" y="-4454"/>
                  <a:pt x="987321" y="-3089"/>
                  <a:pt x="1278760" y="0"/>
                </a:cubicBezTo>
                <a:cubicBezTo>
                  <a:pt x="1562932" y="-7184"/>
                  <a:pt x="1631128" y="3117"/>
                  <a:pt x="1931189" y="0"/>
                </a:cubicBezTo>
                <a:cubicBezTo>
                  <a:pt x="2206163" y="-8981"/>
                  <a:pt x="2299150" y="-38056"/>
                  <a:pt x="2609715" y="0"/>
                </a:cubicBezTo>
                <a:cubicBezTo>
                  <a:pt x="2609582" y="8366"/>
                  <a:pt x="2608759" y="10017"/>
                  <a:pt x="2609715" y="18288"/>
                </a:cubicBezTo>
                <a:cubicBezTo>
                  <a:pt x="2462365" y="50322"/>
                  <a:pt x="2264368" y="8197"/>
                  <a:pt x="1957286" y="18288"/>
                </a:cubicBezTo>
                <a:cubicBezTo>
                  <a:pt x="1659182" y="39967"/>
                  <a:pt x="1582670" y="-5748"/>
                  <a:pt x="1357052" y="18288"/>
                </a:cubicBezTo>
                <a:cubicBezTo>
                  <a:pt x="1138383" y="51115"/>
                  <a:pt x="869058" y="38145"/>
                  <a:pt x="756817" y="18288"/>
                </a:cubicBezTo>
                <a:cubicBezTo>
                  <a:pt x="627771" y="14638"/>
                  <a:pt x="252046" y="28752"/>
                  <a:pt x="0" y="18288"/>
                </a:cubicBezTo>
                <a:cubicBezTo>
                  <a:pt x="-595" y="11182"/>
                  <a:pt x="-5" y="6307"/>
                  <a:pt x="0" y="0"/>
                </a:cubicBezTo>
                <a:close/>
              </a:path>
              <a:path w="2609715" h="18288" stroke="0" extrusionOk="0">
                <a:moveTo>
                  <a:pt x="0" y="0"/>
                </a:moveTo>
                <a:cubicBezTo>
                  <a:pt x="220266" y="10842"/>
                  <a:pt x="451751" y="5695"/>
                  <a:pt x="626332" y="0"/>
                </a:cubicBezTo>
                <a:cubicBezTo>
                  <a:pt x="772273" y="59350"/>
                  <a:pt x="991261" y="-29744"/>
                  <a:pt x="1200469" y="0"/>
                </a:cubicBezTo>
                <a:cubicBezTo>
                  <a:pt x="1418368" y="21584"/>
                  <a:pt x="1606108" y="-66388"/>
                  <a:pt x="1905092" y="0"/>
                </a:cubicBezTo>
                <a:cubicBezTo>
                  <a:pt x="2217010" y="28476"/>
                  <a:pt x="2378597" y="20608"/>
                  <a:pt x="2609715" y="0"/>
                </a:cubicBezTo>
                <a:cubicBezTo>
                  <a:pt x="2610060" y="6144"/>
                  <a:pt x="2609752" y="10525"/>
                  <a:pt x="2609715" y="18288"/>
                </a:cubicBezTo>
                <a:cubicBezTo>
                  <a:pt x="2458424" y="29914"/>
                  <a:pt x="2160988" y="30315"/>
                  <a:pt x="2009481" y="18288"/>
                </a:cubicBezTo>
                <a:cubicBezTo>
                  <a:pt x="1837643" y="-9887"/>
                  <a:pt x="1714875" y="3987"/>
                  <a:pt x="1409246" y="18288"/>
                </a:cubicBezTo>
                <a:cubicBezTo>
                  <a:pt x="1094054" y="34172"/>
                  <a:pt x="898145" y="52716"/>
                  <a:pt x="704623" y="18288"/>
                </a:cubicBezTo>
                <a:cubicBezTo>
                  <a:pt x="578896" y="13852"/>
                  <a:pt x="264348" y="75889"/>
                  <a:pt x="0" y="18288"/>
                </a:cubicBezTo>
                <a:cubicBezTo>
                  <a:pt x="-11" y="10485"/>
                  <a:pt x="-221" y="3288"/>
                  <a:pt x="0" y="0"/>
                </a:cubicBezTo>
                <a:close/>
              </a:path>
              <a:path w="2609715" h="18288" fill="none" stroke="0" extrusionOk="0">
                <a:moveTo>
                  <a:pt x="0" y="0"/>
                </a:moveTo>
                <a:cubicBezTo>
                  <a:pt x="269795" y="-1905"/>
                  <a:pt x="348942" y="-2900"/>
                  <a:pt x="626332" y="0"/>
                </a:cubicBezTo>
                <a:cubicBezTo>
                  <a:pt x="910855" y="6706"/>
                  <a:pt x="964378" y="9441"/>
                  <a:pt x="1278760" y="0"/>
                </a:cubicBezTo>
                <a:cubicBezTo>
                  <a:pt x="1565920" y="-2146"/>
                  <a:pt x="1637257" y="10248"/>
                  <a:pt x="1931189" y="0"/>
                </a:cubicBezTo>
                <a:cubicBezTo>
                  <a:pt x="2220744" y="-9807"/>
                  <a:pt x="2315147" y="-22001"/>
                  <a:pt x="2609715" y="0"/>
                </a:cubicBezTo>
                <a:cubicBezTo>
                  <a:pt x="2609834" y="8687"/>
                  <a:pt x="2608846" y="9944"/>
                  <a:pt x="2609715" y="18288"/>
                </a:cubicBezTo>
                <a:cubicBezTo>
                  <a:pt x="2455808" y="43307"/>
                  <a:pt x="2246598" y="9464"/>
                  <a:pt x="1957286" y="18288"/>
                </a:cubicBezTo>
                <a:cubicBezTo>
                  <a:pt x="1658204" y="23956"/>
                  <a:pt x="1558021" y="12628"/>
                  <a:pt x="1357052" y="18288"/>
                </a:cubicBezTo>
                <a:cubicBezTo>
                  <a:pt x="1177485" y="45119"/>
                  <a:pt x="907870" y="40328"/>
                  <a:pt x="756817" y="18288"/>
                </a:cubicBezTo>
                <a:cubicBezTo>
                  <a:pt x="555347" y="-10767"/>
                  <a:pt x="356071" y="37186"/>
                  <a:pt x="0" y="18288"/>
                </a:cubicBezTo>
                <a:cubicBezTo>
                  <a:pt x="-394" y="12154"/>
                  <a:pt x="907" y="6688"/>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custGeom>
                    <a:avLst/>
                    <a:gdLst>
                      <a:gd name="connsiteX0" fmla="*/ 0 w 2609715"/>
                      <a:gd name="connsiteY0" fmla="*/ 0 h 18288"/>
                      <a:gd name="connsiteX1" fmla="*/ 626332 w 2609715"/>
                      <a:gd name="connsiteY1" fmla="*/ 0 h 18288"/>
                      <a:gd name="connsiteX2" fmla="*/ 1278760 w 2609715"/>
                      <a:gd name="connsiteY2" fmla="*/ 0 h 18288"/>
                      <a:gd name="connsiteX3" fmla="*/ 1931189 w 2609715"/>
                      <a:gd name="connsiteY3" fmla="*/ 0 h 18288"/>
                      <a:gd name="connsiteX4" fmla="*/ 2609715 w 2609715"/>
                      <a:gd name="connsiteY4" fmla="*/ 0 h 18288"/>
                      <a:gd name="connsiteX5" fmla="*/ 2609715 w 2609715"/>
                      <a:gd name="connsiteY5" fmla="*/ 18288 h 18288"/>
                      <a:gd name="connsiteX6" fmla="*/ 1957286 w 2609715"/>
                      <a:gd name="connsiteY6" fmla="*/ 18288 h 18288"/>
                      <a:gd name="connsiteX7" fmla="*/ 1357052 w 2609715"/>
                      <a:gd name="connsiteY7" fmla="*/ 18288 h 18288"/>
                      <a:gd name="connsiteX8" fmla="*/ 756817 w 2609715"/>
                      <a:gd name="connsiteY8" fmla="*/ 18288 h 18288"/>
                      <a:gd name="connsiteX9" fmla="*/ 0 w 2609715"/>
                      <a:gd name="connsiteY9" fmla="*/ 18288 h 18288"/>
                      <a:gd name="connsiteX10" fmla="*/ 0 w 2609715"/>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9715" h="18288" fill="none" extrusionOk="0">
                        <a:moveTo>
                          <a:pt x="0" y="0"/>
                        </a:moveTo>
                        <a:cubicBezTo>
                          <a:pt x="283276" y="6411"/>
                          <a:pt x="352876" y="-4376"/>
                          <a:pt x="626332" y="0"/>
                        </a:cubicBezTo>
                        <a:cubicBezTo>
                          <a:pt x="899788" y="4376"/>
                          <a:pt x="984795" y="8792"/>
                          <a:pt x="1278760" y="0"/>
                        </a:cubicBezTo>
                        <a:cubicBezTo>
                          <a:pt x="1572725" y="-8792"/>
                          <a:pt x="1637724" y="7668"/>
                          <a:pt x="1931189" y="0"/>
                        </a:cubicBezTo>
                        <a:cubicBezTo>
                          <a:pt x="2224654" y="-7668"/>
                          <a:pt x="2304540" y="-27069"/>
                          <a:pt x="2609715" y="0"/>
                        </a:cubicBezTo>
                        <a:cubicBezTo>
                          <a:pt x="2609561" y="8655"/>
                          <a:pt x="2608831" y="9975"/>
                          <a:pt x="2609715" y="18288"/>
                        </a:cubicBezTo>
                        <a:cubicBezTo>
                          <a:pt x="2465462" y="44785"/>
                          <a:pt x="2255189" y="1376"/>
                          <a:pt x="1957286" y="18288"/>
                        </a:cubicBezTo>
                        <a:cubicBezTo>
                          <a:pt x="1659383" y="35200"/>
                          <a:pt x="1562734" y="6078"/>
                          <a:pt x="1357052" y="18288"/>
                        </a:cubicBezTo>
                        <a:cubicBezTo>
                          <a:pt x="1151370" y="30498"/>
                          <a:pt x="893393" y="36847"/>
                          <a:pt x="756817" y="18288"/>
                        </a:cubicBezTo>
                        <a:cubicBezTo>
                          <a:pt x="620241" y="-271"/>
                          <a:pt x="309020" y="-1293"/>
                          <a:pt x="0" y="18288"/>
                        </a:cubicBezTo>
                        <a:cubicBezTo>
                          <a:pt x="-688" y="11716"/>
                          <a:pt x="875" y="6357"/>
                          <a:pt x="0" y="0"/>
                        </a:cubicBezTo>
                        <a:close/>
                      </a:path>
                      <a:path w="2609715" h="18288" stroke="0" extrusionOk="0">
                        <a:moveTo>
                          <a:pt x="0" y="0"/>
                        </a:moveTo>
                        <a:cubicBezTo>
                          <a:pt x="213927" y="5385"/>
                          <a:pt x="459211" y="-16832"/>
                          <a:pt x="626332" y="0"/>
                        </a:cubicBezTo>
                        <a:cubicBezTo>
                          <a:pt x="793453" y="16832"/>
                          <a:pt x="1001999" y="-15497"/>
                          <a:pt x="1200469" y="0"/>
                        </a:cubicBezTo>
                        <a:cubicBezTo>
                          <a:pt x="1398939" y="15497"/>
                          <a:pt x="1608397" y="-18886"/>
                          <a:pt x="1905092" y="0"/>
                        </a:cubicBezTo>
                        <a:cubicBezTo>
                          <a:pt x="2201787" y="18886"/>
                          <a:pt x="2405176" y="14775"/>
                          <a:pt x="2609715" y="0"/>
                        </a:cubicBezTo>
                        <a:cubicBezTo>
                          <a:pt x="2610129" y="5928"/>
                          <a:pt x="2609945" y="11133"/>
                          <a:pt x="2609715" y="18288"/>
                        </a:cubicBezTo>
                        <a:cubicBezTo>
                          <a:pt x="2437672" y="45501"/>
                          <a:pt x="2157047" y="37158"/>
                          <a:pt x="2009481" y="18288"/>
                        </a:cubicBezTo>
                        <a:cubicBezTo>
                          <a:pt x="1861915" y="-582"/>
                          <a:pt x="1705933" y="12780"/>
                          <a:pt x="1409246" y="18288"/>
                        </a:cubicBezTo>
                        <a:cubicBezTo>
                          <a:pt x="1112559" y="23796"/>
                          <a:pt x="883204" y="12235"/>
                          <a:pt x="704623" y="18288"/>
                        </a:cubicBezTo>
                        <a:cubicBezTo>
                          <a:pt x="526042" y="24341"/>
                          <a:pt x="274196" y="39038"/>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A32408A0-954E-46D8-A13C-FF6B1C44B956}"/>
              </a:ext>
            </a:extLst>
          </p:cNvPr>
          <p:cNvSpPr>
            <a:spLocks noGrp="1"/>
          </p:cNvSpPr>
          <p:nvPr>
            <p:ph type="sldNum" sz="quarter" idx="12"/>
          </p:nvPr>
        </p:nvSpPr>
        <p:spPr/>
        <p:txBody>
          <a:bodyPr/>
          <a:lstStyle/>
          <a:p>
            <a:fld id="{6B21C2FF-0776-6644-A26A-4D4DD52FC57F}" type="slidenum">
              <a:rPr lang="en-US" smtClean="0"/>
              <a:t>14</a:t>
            </a:fld>
            <a:endParaRPr lang="en-US"/>
          </a:p>
        </p:txBody>
      </p:sp>
      <p:sp>
        <p:nvSpPr>
          <p:cNvPr id="9" name="TextBox 8">
            <a:extLst>
              <a:ext uri="{FF2B5EF4-FFF2-40B4-BE49-F238E27FC236}">
                <a16:creationId xmlns:a16="http://schemas.microsoft.com/office/drawing/2014/main" id="{7A7E6524-868B-4355-8C73-69542DA74789}"/>
              </a:ext>
            </a:extLst>
          </p:cNvPr>
          <p:cNvSpPr txBox="1"/>
          <p:nvPr/>
        </p:nvSpPr>
        <p:spPr>
          <a:xfrm>
            <a:off x="8223421" y="200324"/>
            <a:ext cx="920558" cy="369332"/>
          </a:xfrm>
          <a:prstGeom prst="rect">
            <a:avLst/>
          </a:prstGeom>
          <a:noFill/>
        </p:spPr>
        <p:txBody>
          <a:bodyPr wrap="square" rtlCol="0">
            <a:spAutoFit/>
          </a:bodyPr>
          <a:lstStyle/>
          <a:p>
            <a:pPr algn="r"/>
            <a:r>
              <a:rPr lang="en-US" dirty="0"/>
              <a:t>:20</a:t>
            </a:r>
          </a:p>
        </p:txBody>
      </p:sp>
    </p:spTree>
    <p:extLst>
      <p:ext uri="{BB962C8B-B14F-4D97-AF65-F5344CB8AC3E}">
        <p14:creationId xmlns:p14="http://schemas.microsoft.com/office/powerpoint/2010/main" val="1094267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F806943C-BF32-4BF1-B6A7-69D90A707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sp>
        <p:nvSpPr>
          <p:cNvPr id="2" name="Title 1">
            <a:extLst>
              <a:ext uri="{FF2B5EF4-FFF2-40B4-BE49-F238E27FC236}">
                <a16:creationId xmlns:a16="http://schemas.microsoft.com/office/drawing/2014/main" id="{3B9E132E-1A31-4914-8EE4-36BCD721D4EE}"/>
              </a:ext>
            </a:extLst>
          </p:cNvPr>
          <p:cNvSpPr>
            <a:spLocks noGrp="1"/>
          </p:cNvSpPr>
          <p:nvPr>
            <p:ph type="ctrTitle"/>
          </p:nvPr>
        </p:nvSpPr>
        <p:spPr>
          <a:xfrm>
            <a:off x="3708565" y="969348"/>
            <a:ext cx="5163586" cy="2463799"/>
          </a:xfrm>
        </p:spPr>
        <p:txBody>
          <a:bodyPr vert="horz" lIns="68580" tIns="34290" rIns="68580" bIns="34290" rtlCol="0" anchor="b">
            <a:normAutofit fontScale="90000"/>
          </a:bodyPr>
          <a:lstStyle/>
          <a:p>
            <a:pPr>
              <a:lnSpc>
                <a:spcPct val="90000"/>
              </a:lnSpc>
            </a:pPr>
            <a:br>
              <a:rPr lang="en-US" sz="1425" dirty="0"/>
            </a:br>
            <a:br>
              <a:rPr lang="en-US" sz="1425" dirty="0"/>
            </a:br>
            <a:br>
              <a:rPr lang="en-US" sz="1425" dirty="0"/>
            </a:br>
            <a:br>
              <a:rPr lang="en-US" sz="1425" dirty="0"/>
            </a:br>
            <a:r>
              <a:rPr lang="en-US" sz="3100" b="1" dirty="0"/>
              <a:t>Post-Brexit UK Procurement: </a:t>
            </a:r>
            <a:br>
              <a:rPr lang="en-US" sz="3100" b="1" dirty="0"/>
            </a:br>
            <a:r>
              <a:rPr lang="en-US" sz="3100" b="1" dirty="0"/>
              <a:t>The Pending Wave of Reform</a:t>
            </a:r>
            <a:br>
              <a:rPr lang="en-US" sz="3100" b="1" dirty="0"/>
            </a:br>
            <a:br>
              <a:rPr lang="en-US" sz="2200" dirty="0"/>
            </a:br>
            <a:r>
              <a:rPr lang="en-US" sz="2200" dirty="0"/>
              <a:t>King’s College London/</a:t>
            </a:r>
            <a:br>
              <a:rPr lang="en-US" sz="2200" dirty="0"/>
            </a:br>
            <a:r>
              <a:rPr lang="en-US" sz="2200" dirty="0"/>
              <a:t>George Washington University</a:t>
            </a:r>
            <a:br>
              <a:rPr lang="en-US" sz="2200" dirty="0"/>
            </a:br>
            <a:endParaRPr lang="en-US" sz="1425" dirty="0"/>
          </a:p>
        </p:txBody>
      </p:sp>
      <p:sp>
        <p:nvSpPr>
          <p:cNvPr id="3" name="Subtitle 2">
            <a:extLst>
              <a:ext uri="{FF2B5EF4-FFF2-40B4-BE49-F238E27FC236}">
                <a16:creationId xmlns:a16="http://schemas.microsoft.com/office/drawing/2014/main" id="{D2927DFF-FF82-4C85-BFAF-F9727ECB2CA0}"/>
              </a:ext>
            </a:extLst>
          </p:cNvPr>
          <p:cNvSpPr>
            <a:spLocks noGrp="1"/>
          </p:cNvSpPr>
          <p:nvPr>
            <p:ph type="subTitle" idx="1"/>
          </p:nvPr>
        </p:nvSpPr>
        <p:spPr>
          <a:xfrm>
            <a:off x="3708565" y="3740151"/>
            <a:ext cx="4060801" cy="1173558"/>
          </a:xfrm>
        </p:spPr>
        <p:txBody>
          <a:bodyPr vert="horz" lIns="68580" tIns="34290" rIns="68580" bIns="34290" rtlCol="0" anchor="t">
            <a:normAutofit/>
          </a:bodyPr>
          <a:lstStyle/>
          <a:p>
            <a:r>
              <a:rPr lang="en-US" b="1" dirty="0">
                <a:solidFill>
                  <a:srgbClr val="FFFF00"/>
                </a:solidFill>
              </a:rPr>
              <a:t>Michael Bowsher QC</a:t>
            </a:r>
          </a:p>
          <a:p>
            <a:pPr lvl="1" indent="-171450">
              <a:buFont typeface="Arial" panose="020B0604020202020204" pitchFamily="34" charset="0"/>
              <a:buChar char="•"/>
            </a:pPr>
            <a:r>
              <a:rPr lang="en-US" dirty="0"/>
              <a:t>Visiting Professor, King’s College London</a:t>
            </a:r>
          </a:p>
          <a:p>
            <a:pPr lvl="1" indent="-171450">
              <a:buFont typeface="Arial" panose="020B0604020202020204" pitchFamily="34" charset="0"/>
              <a:buChar char="•"/>
            </a:pPr>
            <a:r>
              <a:rPr lang="en-US" dirty="0"/>
              <a:t>Barrister </a:t>
            </a:r>
            <a:r>
              <a:rPr lang="en-US" dirty="0" err="1"/>
              <a:t>practising</a:t>
            </a:r>
            <a:r>
              <a:rPr lang="en-US" dirty="0"/>
              <a:t> in London, Belfast &amp; Dublin</a:t>
            </a:r>
          </a:p>
        </p:txBody>
      </p:sp>
      <p:sp>
        <p:nvSpPr>
          <p:cNvPr id="25" name="Rectangle 24">
            <a:extLst>
              <a:ext uri="{FF2B5EF4-FFF2-40B4-BE49-F238E27FC236}">
                <a16:creationId xmlns:a16="http://schemas.microsoft.com/office/drawing/2014/main" id="{A878C6BF-28C8-4E12-B854-7A830D3E64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857250"/>
            <a:ext cx="3493104" cy="5143500"/>
          </a:xfrm>
          <a:prstGeom prst="rect">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pic>
        <p:nvPicPr>
          <p:cNvPr id="14" name="Picture 13">
            <a:extLst>
              <a:ext uri="{FF2B5EF4-FFF2-40B4-BE49-F238E27FC236}">
                <a16:creationId xmlns:a16="http://schemas.microsoft.com/office/drawing/2014/main" id="{5B8233C1-8280-42B3-8E27-263A4DFA1F9F}"/>
              </a:ext>
            </a:extLst>
          </p:cNvPr>
          <p:cNvPicPr>
            <a:picLocks noChangeAspect="1"/>
          </p:cNvPicPr>
          <p:nvPr/>
        </p:nvPicPr>
        <p:blipFill rotWithShape="1">
          <a:blip r:embed="rId2">
            <a:extLst>
              <a:ext uri="{28A0092B-C50C-407E-A947-70E740481C1C}">
                <a14:useLocalDpi xmlns:a14="http://schemas.microsoft.com/office/drawing/2010/main" val="0"/>
              </a:ext>
            </a:extLst>
          </a:blip>
          <a:srcRect t="17911" r="-4" b="15088"/>
          <a:stretch/>
        </p:blipFill>
        <p:spPr>
          <a:xfrm>
            <a:off x="363474" y="1502727"/>
            <a:ext cx="2794493" cy="1539936"/>
          </a:xfrm>
          <a:prstGeom prst="rect">
            <a:avLst/>
          </a:prstGeom>
        </p:spPr>
      </p:pic>
      <p:pic>
        <p:nvPicPr>
          <p:cNvPr id="18" name="Picture 17">
            <a:extLst>
              <a:ext uri="{FF2B5EF4-FFF2-40B4-BE49-F238E27FC236}">
                <a16:creationId xmlns:a16="http://schemas.microsoft.com/office/drawing/2014/main" id="{4D32D270-F1C8-42A5-995C-9EA0AE410C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615" y="4900902"/>
            <a:ext cx="4471237" cy="547726"/>
          </a:xfrm>
          <a:prstGeom prst="rect">
            <a:avLst/>
          </a:prstGeom>
        </p:spPr>
      </p:pic>
      <p:sp>
        <p:nvSpPr>
          <p:cNvPr id="5" name="Slide Number Placeholder 4">
            <a:extLst>
              <a:ext uri="{FF2B5EF4-FFF2-40B4-BE49-F238E27FC236}">
                <a16:creationId xmlns:a16="http://schemas.microsoft.com/office/drawing/2014/main" id="{3C42AB11-9C09-4F99-8E7B-646BC3FD06D3}"/>
              </a:ext>
            </a:extLst>
          </p:cNvPr>
          <p:cNvSpPr>
            <a:spLocks noGrp="1"/>
          </p:cNvSpPr>
          <p:nvPr>
            <p:ph type="sldNum" sz="quarter" idx="12"/>
          </p:nvPr>
        </p:nvSpPr>
        <p:spPr>
          <a:xfrm>
            <a:off x="7874669" y="5955506"/>
            <a:ext cx="856684" cy="502444"/>
          </a:xfrm>
        </p:spPr>
        <p:txBody>
          <a:bodyPr>
            <a:normAutofit/>
          </a:bodyPr>
          <a:lstStyle/>
          <a:p>
            <a:pPr defTabSz="342900">
              <a:spcAft>
                <a:spcPts val="450"/>
              </a:spcAft>
            </a:pPr>
            <a:fld id="{7BFAE37B-1671-4636-8D69-01B548297BAF}" type="slidenum">
              <a:rPr lang="en-GB" sz="1800">
                <a:solidFill>
                  <a:srgbClr val="146194">
                    <a:lumMod val="50000"/>
                  </a:srgbClr>
                </a:solidFill>
                <a:latin typeface="Century Gothic" panose="020B0502020202020204"/>
              </a:rPr>
              <a:pPr defTabSz="342900">
                <a:spcAft>
                  <a:spcPts val="450"/>
                </a:spcAft>
              </a:pPr>
              <a:t>15</a:t>
            </a:fld>
            <a:endParaRPr lang="en-GB" dirty="0">
              <a:solidFill>
                <a:srgbClr val="146194">
                  <a:lumMod val="50000"/>
                </a:srgbClr>
              </a:solidFill>
              <a:latin typeface="Century Gothic" panose="020B0502020202020204"/>
            </a:endParaRPr>
          </a:p>
        </p:txBody>
      </p:sp>
      <p:grpSp>
        <p:nvGrpSpPr>
          <p:cNvPr id="27" name="Group 26">
            <a:extLst>
              <a:ext uri="{FF2B5EF4-FFF2-40B4-BE49-F238E27FC236}">
                <a16:creationId xmlns:a16="http://schemas.microsoft.com/office/drawing/2014/main" id="{D6A7568C-128C-4A8A-81BA-1BED2DDAD3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7" y="3079750"/>
            <a:ext cx="2236394" cy="2406650"/>
            <a:chOff x="9206969" y="2963333"/>
            <a:chExt cx="2981858" cy="3208867"/>
          </a:xfrm>
        </p:grpSpPr>
        <p:cxnSp>
          <p:nvCxnSpPr>
            <p:cNvPr id="28" name="Straight Connector 27">
              <a:extLst>
                <a:ext uri="{FF2B5EF4-FFF2-40B4-BE49-F238E27FC236}">
                  <a16:creationId xmlns:a16="http://schemas.microsoft.com/office/drawing/2014/main" id="{0BED0B87-F053-4FB5-ABC4-24F3C0413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2B940DFC-0E04-4FC7-88F7-5D4AF780CC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C6C4A8A1-0543-412C-B5E6-803A174A73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C29E161-7520-4B3D-B83D-41D4962915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B24BCAEE-76B1-447C-AFFB-F827F42F518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6" name="TextBox 15">
            <a:extLst>
              <a:ext uri="{FF2B5EF4-FFF2-40B4-BE49-F238E27FC236}">
                <a16:creationId xmlns:a16="http://schemas.microsoft.com/office/drawing/2014/main" id="{54676DFD-623F-416D-8705-90BCBEC2827E}"/>
              </a:ext>
            </a:extLst>
          </p:cNvPr>
          <p:cNvSpPr txBox="1"/>
          <p:nvPr/>
        </p:nvSpPr>
        <p:spPr>
          <a:xfrm>
            <a:off x="8297562" y="49609"/>
            <a:ext cx="1149178" cy="369332"/>
          </a:xfrm>
          <a:prstGeom prst="rect">
            <a:avLst/>
          </a:prstGeom>
          <a:noFill/>
        </p:spPr>
        <p:txBody>
          <a:bodyPr wrap="square" rtlCol="0">
            <a:spAutoFit/>
          </a:bodyPr>
          <a:lstStyle/>
          <a:p>
            <a:r>
              <a:rPr lang="en-US" dirty="0"/>
              <a:t>:28</a:t>
            </a:r>
          </a:p>
        </p:txBody>
      </p:sp>
    </p:spTree>
    <p:extLst>
      <p:ext uri="{BB962C8B-B14F-4D97-AF65-F5344CB8AC3E}">
        <p14:creationId xmlns:p14="http://schemas.microsoft.com/office/powerpoint/2010/main" val="1268550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B9403C7F-76AE-4587-92A2-D4E41EBE6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sp>
        <p:nvSpPr>
          <p:cNvPr id="2" name="Title 1">
            <a:extLst>
              <a:ext uri="{FF2B5EF4-FFF2-40B4-BE49-F238E27FC236}">
                <a16:creationId xmlns:a16="http://schemas.microsoft.com/office/drawing/2014/main" id="{D8B3E1BC-0A0F-4CCA-B9AB-5DA1D78173F4}"/>
              </a:ext>
            </a:extLst>
          </p:cNvPr>
          <p:cNvSpPr>
            <a:spLocks noGrp="1"/>
          </p:cNvSpPr>
          <p:nvPr>
            <p:ph type="title"/>
          </p:nvPr>
        </p:nvSpPr>
        <p:spPr>
          <a:xfrm>
            <a:off x="90743" y="5777127"/>
            <a:ext cx="6256282" cy="1130300"/>
          </a:xfrm>
        </p:spPr>
        <p:txBody>
          <a:bodyPr>
            <a:normAutofit/>
          </a:bodyPr>
          <a:lstStyle/>
          <a:p>
            <a:pPr>
              <a:lnSpc>
                <a:spcPct val="90000"/>
              </a:lnSpc>
            </a:pPr>
            <a:r>
              <a:rPr lang="en-GB" sz="2475" b="1" dirty="0"/>
              <a:t>UK Procurement Law: How we got here and what we’ve produced</a:t>
            </a:r>
          </a:p>
        </p:txBody>
      </p:sp>
      <p:pic>
        <p:nvPicPr>
          <p:cNvPr id="8" name="Picture 7" descr="A picture containing text, container, can&#10;&#10;Description automatically generated">
            <a:extLst>
              <a:ext uri="{FF2B5EF4-FFF2-40B4-BE49-F238E27FC236}">
                <a16:creationId xmlns:a16="http://schemas.microsoft.com/office/drawing/2014/main" id="{300AD7E4-9C53-4D7A-B000-DB3FE9E31733}"/>
              </a:ext>
            </a:extLst>
          </p:cNvPr>
          <p:cNvPicPr>
            <a:picLocks noChangeAspect="1"/>
          </p:cNvPicPr>
          <p:nvPr/>
        </p:nvPicPr>
        <p:blipFill rotWithShape="1">
          <a:blip r:embed="rId2">
            <a:extLst>
              <a:ext uri="{28A0092B-C50C-407E-A947-70E740481C1C}">
                <a14:useLocalDpi xmlns:a14="http://schemas.microsoft.com/office/drawing/2010/main" val="0"/>
              </a:ext>
            </a:extLst>
          </a:blip>
          <a:srcRect l="37514" r="24187"/>
          <a:stretch/>
        </p:blipFill>
        <p:spPr>
          <a:xfrm>
            <a:off x="6306258" y="-22812"/>
            <a:ext cx="2839329" cy="6880812"/>
          </a:xfrm>
          <a:prstGeom prst="rect">
            <a:avLst/>
          </a:prstGeom>
          <a:effectLst>
            <a:innerShdw blurRad="57150" dist="38100" dir="14460000">
              <a:prstClr val="black">
                <a:alpha val="70000"/>
              </a:prstClr>
            </a:innerShdw>
          </a:effectLst>
        </p:spPr>
      </p:pic>
      <p:sp>
        <p:nvSpPr>
          <p:cNvPr id="3" name="Content Placeholder 2">
            <a:extLst>
              <a:ext uri="{FF2B5EF4-FFF2-40B4-BE49-F238E27FC236}">
                <a16:creationId xmlns:a16="http://schemas.microsoft.com/office/drawing/2014/main" id="{CBEEE432-D4FA-49BE-883A-82ABF4AD8C12}"/>
              </a:ext>
            </a:extLst>
          </p:cNvPr>
          <p:cNvSpPr>
            <a:spLocks noGrp="1"/>
          </p:cNvSpPr>
          <p:nvPr>
            <p:ph idx="1"/>
          </p:nvPr>
        </p:nvSpPr>
        <p:spPr>
          <a:xfrm>
            <a:off x="-46746" y="-108466"/>
            <a:ext cx="6393771" cy="6109215"/>
          </a:xfrm>
        </p:spPr>
        <p:txBody>
          <a:bodyPr>
            <a:normAutofit lnSpcReduction="10000"/>
          </a:bodyPr>
          <a:lstStyle/>
          <a:p>
            <a:endParaRPr lang="en-GB" sz="1000" b="1" dirty="0">
              <a:solidFill>
                <a:schemeClr val="tx1"/>
              </a:solidFill>
            </a:endParaRPr>
          </a:p>
          <a:p>
            <a:r>
              <a:rPr lang="en-GB" sz="1000" b="1" dirty="0">
                <a:solidFill>
                  <a:schemeClr val="tx1"/>
                </a:solidFill>
              </a:rPr>
              <a:t>“</a:t>
            </a:r>
            <a:r>
              <a:rPr lang="en-GB" sz="1400" b="1" dirty="0">
                <a:solidFill>
                  <a:schemeClr val="tx1"/>
                </a:solidFill>
              </a:rPr>
              <a:t>When we leave Europe to be able to fashion our own rules, we've got a once in a generation opportunity to make sure that we have the best procurement system in the world.” Cabinet Office Minister 2019</a:t>
            </a:r>
          </a:p>
          <a:p>
            <a:r>
              <a:rPr lang="en-GB" sz="1400" b="1" dirty="0">
                <a:solidFill>
                  <a:schemeClr val="tx1"/>
                </a:solidFill>
              </a:rPr>
              <a:t>GPA Accession &amp; Roll Over of existing EU-derived legislation with minimal change</a:t>
            </a:r>
          </a:p>
          <a:p>
            <a:r>
              <a:rPr lang="en-GB" sz="1400" b="1" dirty="0">
                <a:solidFill>
                  <a:schemeClr val="tx1"/>
                </a:solidFill>
              </a:rPr>
              <a:t>Trade and Cooperation Agreement (“TCA”), Title V, Public Procurement – including express reference to GPA and supplementary obligations – see https://mostlyprocurement.typepad.com/my-blog/2020/12/public-procurement-provisions-in-the-eu-uk-trade-and-cooperation-agreement.html</a:t>
            </a:r>
          </a:p>
          <a:p>
            <a:r>
              <a:rPr lang="en-GB" sz="1400" b="1" dirty="0">
                <a:solidFill>
                  <a:schemeClr val="tx1"/>
                </a:solidFill>
              </a:rPr>
              <a:t>European Union (Future Relationship) Act 2020, section 29 – if domestic law, including retained EU law, does not already reflect the substance of the TCA then domestic law takes effect in the terms of the TCA.  So, for instance, for the first time GPA has an immediate effect in UK domestic law.</a:t>
            </a:r>
          </a:p>
          <a:p>
            <a:r>
              <a:rPr lang="en-GB" sz="1400" b="1" dirty="0">
                <a:solidFill>
                  <a:schemeClr val="tx1"/>
                </a:solidFill>
              </a:rPr>
              <a:t>See this developed in PPN02/21 – narrow examples given, but the section 29 effect may be much broader and more significant post </a:t>
            </a:r>
            <a:r>
              <a:rPr lang="en-GB" sz="1400" b="1" i="1" dirty="0">
                <a:solidFill>
                  <a:schemeClr val="tx1"/>
                </a:solidFill>
              </a:rPr>
              <a:t>Lipton v BA City Flyer</a:t>
            </a:r>
            <a:endParaRPr lang="en-GB" sz="1400" b="1" dirty="0">
              <a:solidFill>
                <a:schemeClr val="tx1"/>
              </a:solidFill>
            </a:endParaRPr>
          </a:p>
          <a:p>
            <a:r>
              <a:rPr lang="en-GB" sz="1400" b="1" dirty="0">
                <a:solidFill>
                  <a:schemeClr val="tx1"/>
                </a:solidFill>
              </a:rPr>
              <a:t>Common Procurement Framework – contemplates yet greater divergence between the regimes in the 3/4 jurisdictions of the United Kingdom</a:t>
            </a:r>
          </a:p>
          <a:p>
            <a:r>
              <a:rPr lang="en-GB" sz="1400" b="1" dirty="0">
                <a:solidFill>
                  <a:schemeClr val="tx1"/>
                </a:solidFill>
              </a:rPr>
              <a:t>Result - A blend of material from many sources that is now too hard to separate out into its separate elements – but 90% meat?  (although we’re trying to get rid of that)</a:t>
            </a:r>
            <a:endParaRPr lang="en-GB" sz="900" b="1" dirty="0">
              <a:solidFill>
                <a:schemeClr val="tx1"/>
              </a:solidFill>
            </a:endParaRPr>
          </a:p>
        </p:txBody>
      </p:sp>
      <p:sp>
        <p:nvSpPr>
          <p:cNvPr id="6" name="Slide Number Placeholder 5">
            <a:extLst>
              <a:ext uri="{FF2B5EF4-FFF2-40B4-BE49-F238E27FC236}">
                <a16:creationId xmlns:a16="http://schemas.microsoft.com/office/drawing/2014/main" id="{9105B291-4329-4A34-9F0B-23C7B688FAFF}"/>
              </a:ext>
            </a:extLst>
          </p:cNvPr>
          <p:cNvSpPr>
            <a:spLocks noGrp="1"/>
          </p:cNvSpPr>
          <p:nvPr>
            <p:ph type="sldNum" sz="quarter" idx="12"/>
          </p:nvPr>
        </p:nvSpPr>
        <p:spPr>
          <a:xfrm>
            <a:off x="7772400" y="5041107"/>
            <a:ext cx="856684" cy="502444"/>
          </a:xfrm>
        </p:spPr>
        <p:txBody>
          <a:bodyPr>
            <a:normAutofit/>
          </a:bodyPr>
          <a:lstStyle/>
          <a:p>
            <a:pPr defTabSz="342900">
              <a:spcAft>
                <a:spcPts val="450"/>
              </a:spcAft>
            </a:pPr>
            <a:fld id="{7BFAE37B-1671-4636-8D69-01B548297BAF}" type="slidenum">
              <a:rPr lang="en-GB">
                <a:solidFill>
                  <a:srgbClr val="146194">
                    <a:lumMod val="50000"/>
                  </a:srgbClr>
                </a:solidFill>
                <a:latin typeface="Century Gothic" panose="020B0502020202020204"/>
              </a:rPr>
              <a:pPr defTabSz="342900">
                <a:spcAft>
                  <a:spcPts val="450"/>
                </a:spcAft>
              </a:pPr>
              <a:t>16</a:t>
            </a:fld>
            <a:endParaRPr lang="en-GB">
              <a:solidFill>
                <a:srgbClr val="146194">
                  <a:lumMod val="50000"/>
                </a:srgbClr>
              </a:solidFill>
              <a:latin typeface="Century Gothic" panose="020B0502020202020204"/>
            </a:endParaRPr>
          </a:p>
        </p:txBody>
      </p:sp>
      <p:grpSp>
        <p:nvGrpSpPr>
          <p:cNvPr id="55" name="Group 54">
            <a:extLst>
              <a:ext uri="{FF2B5EF4-FFF2-40B4-BE49-F238E27FC236}">
                <a16:creationId xmlns:a16="http://schemas.microsoft.com/office/drawing/2014/main" id="{D6C71778-3DDA-4748-AEBB-2A4B750163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7" y="3079750"/>
            <a:ext cx="2236394" cy="2406650"/>
            <a:chOff x="9206969" y="2963333"/>
            <a:chExt cx="2981858" cy="3208867"/>
          </a:xfrm>
        </p:grpSpPr>
        <p:cxnSp>
          <p:nvCxnSpPr>
            <p:cNvPr id="56" name="Straight Connector 55">
              <a:extLst>
                <a:ext uri="{FF2B5EF4-FFF2-40B4-BE49-F238E27FC236}">
                  <a16:creationId xmlns:a16="http://schemas.microsoft.com/office/drawing/2014/main" id="{BA1F5C7D-5183-424E-BD72-BBFC59C5A2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B848F76E-D8DE-4826-901B-4E4090240E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FAE84420-E672-4A16-8384-42BDDC4A9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044D91EB-FA8D-4FD3-88F8-053F9962B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756B711F-46BD-4789-926C-CF2F01F71D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4" name="TextBox 13">
            <a:extLst>
              <a:ext uri="{FF2B5EF4-FFF2-40B4-BE49-F238E27FC236}">
                <a16:creationId xmlns:a16="http://schemas.microsoft.com/office/drawing/2014/main" id="{0FC09790-001A-4353-BF3B-592E5AA787F8}"/>
              </a:ext>
            </a:extLst>
          </p:cNvPr>
          <p:cNvSpPr txBox="1"/>
          <p:nvPr/>
        </p:nvSpPr>
        <p:spPr>
          <a:xfrm>
            <a:off x="8430419" y="49609"/>
            <a:ext cx="1149178" cy="369332"/>
          </a:xfrm>
          <a:prstGeom prst="rect">
            <a:avLst/>
          </a:prstGeom>
          <a:noFill/>
        </p:spPr>
        <p:txBody>
          <a:bodyPr wrap="square" rtlCol="0">
            <a:spAutoFit/>
          </a:bodyPr>
          <a:lstStyle/>
          <a:p>
            <a:r>
              <a:rPr lang="en-US" dirty="0"/>
              <a:t>:28</a:t>
            </a:r>
          </a:p>
        </p:txBody>
      </p:sp>
    </p:spTree>
    <p:extLst>
      <p:ext uri="{BB962C8B-B14F-4D97-AF65-F5344CB8AC3E}">
        <p14:creationId xmlns:p14="http://schemas.microsoft.com/office/powerpoint/2010/main" val="3593642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Impacts on social contracting (1)</a:t>
            </a:r>
            <a:br>
              <a:rPr lang="en-GB" dirty="0"/>
            </a:br>
            <a:r>
              <a:rPr lang="en-GB" dirty="0"/>
              <a:t>Anne Davies, Faculty of Law, University of Oxford</a:t>
            </a:r>
          </a:p>
        </p:txBody>
      </p:sp>
      <p:sp>
        <p:nvSpPr>
          <p:cNvPr id="4" name="Content Placeholder 3"/>
          <p:cNvSpPr>
            <a:spLocks noGrp="1"/>
          </p:cNvSpPr>
          <p:nvPr>
            <p:ph idx="1"/>
          </p:nvPr>
        </p:nvSpPr>
        <p:spPr/>
        <p:txBody>
          <a:bodyPr/>
          <a:lstStyle/>
          <a:p>
            <a:endParaRPr lang="en-GB" dirty="0"/>
          </a:p>
          <a:p>
            <a:r>
              <a:rPr lang="en-GB" dirty="0"/>
              <a:t>Oxford POGO Club response available </a:t>
            </a:r>
            <a:r>
              <a:rPr lang="en-GB" dirty="0">
                <a:hlinkClick r:id="rId2"/>
              </a:rPr>
              <a:t>here</a:t>
            </a:r>
            <a:endParaRPr lang="en-GB" dirty="0"/>
          </a:p>
          <a:p>
            <a:endParaRPr lang="en-GB" dirty="0"/>
          </a:p>
          <a:p>
            <a:pPr marL="171450" lvl="1">
              <a:spcBef>
                <a:spcPts val="750"/>
              </a:spcBef>
            </a:pPr>
            <a:r>
              <a:rPr lang="en-GB" sz="2100" dirty="0"/>
              <a:t>Commercial/transactional v social/relational </a:t>
            </a:r>
          </a:p>
          <a:p>
            <a:pPr marL="171450" lvl="1">
              <a:spcBef>
                <a:spcPts val="750"/>
              </a:spcBef>
            </a:pPr>
            <a:endParaRPr lang="en-GB" dirty="0"/>
          </a:p>
          <a:p>
            <a:pPr marL="171450" lvl="1">
              <a:spcBef>
                <a:spcPts val="750"/>
              </a:spcBef>
            </a:pPr>
            <a:r>
              <a:rPr lang="en-GB" sz="2100" dirty="0"/>
              <a:t>Law reform v ‘transformation’ </a:t>
            </a:r>
          </a:p>
          <a:p>
            <a:pPr marL="171450" lvl="1">
              <a:spcBef>
                <a:spcPts val="750"/>
              </a:spcBef>
            </a:pPr>
            <a:r>
              <a:rPr lang="en-GB" sz="2100" dirty="0"/>
              <a:t>Flexible procedures v flexibility in practice</a:t>
            </a:r>
          </a:p>
          <a:p>
            <a:pPr marL="171450" lvl="1">
              <a:spcBef>
                <a:spcPts val="750"/>
              </a:spcBef>
            </a:pPr>
            <a:r>
              <a:rPr lang="en-GB" sz="2100" dirty="0"/>
              <a:t>Oversight v learning </a:t>
            </a:r>
          </a:p>
          <a:p>
            <a:pPr marL="171450" lvl="1">
              <a:spcBef>
                <a:spcPts val="750"/>
              </a:spcBef>
            </a:pPr>
            <a:endParaRPr lang="en-GB" dirty="0"/>
          </a:p>
          <a:p>
            <a:endParaRPr lang="en-GB" dirty="0"/>
          </a:p>
          <a:p>
            <a:endParaRPr lang="en-GB" dirty="0"/>
          </a:p>
          <a:p>
            <a:pPr lvl="1"/>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2017" y="3506932"/>
            <a:ext cx="3229494" cy="2321036"/>
          </a:xfrm>
          <a:prstGeom prst="rect">
            <a:avLst/>
          </a:prstGeom>
        </p:spPr>
      </p:pic>
      <p:pic>
        <p:nvPicPr>
          <p:cNvPr id="3" name="Picture 2"/>
          <p:cNvPicPr>
            <a:picLocks noChangeAspect="1"/>
          </p:cNvPicPr>
          <p:nvPr/>
        </p:nvPicPr>
        <p:blipFill>
          <a:blip r:embed="rId4"/>
          <a:stretch>
            <a:fillRect/>
          </a:stretch>
        </p:blipFill>
        <p:spPr>
          <a:xfrm>
            <a:off x="6651575" y="2363473"/>
            <a:ext cx="1514286" cy="728572"/>
          </a:xfrm>
          <a:prstGeom prst="rect">
            <a:avLst/>
          </a:prstGeom>
        </p:spPr>
      </p:pic>
      <p:sp>
        <p:nvSpPr>
          <p:cNvPr id="5" name="TextBox 4">
            <a:extLst>
              <a:ext uri="{FF2B5EF4-FFF2-40B4-BE49-F238E27FC236}">
                <a16:creationId xmlns:a16="http://schemas.microsoft.com/office/drawing/2014/main" id="{5CCAB9F2-F1A7-40C5-A1FB-13293A492199}"/>
              </a:ext>
            </a:extLst>
          </p:cNvPr>
          <p:cNvSpPr txBox="1"/>
          <p:nvPr/>
        </p:nvSpPr>
        <p:spPr>
          <a:xfrm>
            <a:off x="8390238" y="148281"/>
            <a:ext cx="581273" cy="369332"/>
          </a:xfrm>
          <a:prstGeom prst="rect">
            <a:avLst/>
          </a:prstGeom>
          <a:noFill/>
        </p:spPr>
        <p:txBody>
          <a:bodyPr wrap="square" rtlCol="0">
            <a:spAutoFit/>
          </a:bodyPr>
          <a:lstStyle/>
          <a:p>
            <a:r>
              <a:rPr lang="en-US" dirty="0"/>
              <a:t>:36</a:t>
            </a:r>
          </a:p>
        </p:txBody>
      </p:sp>
      <p:sp>
        <p:nvSpPr>
          <p:cNvPr id="7" name="Slide Number Placeholder 6">
            <a:extLst>
              <a:ext uri="{FF2B5EF4-FFF2-40B4-BE49-F238E27FC236}">
                <a16:creationId xmlns:a16="http://schemas.microsoft.com/office/drawing/2014/main" id="{3FAC291C-DB40-4581-BA89-CC5D39FE04BE}"/>
              </a:ext>
            </a:extLst>
          </p:cNvPr>
          <p:cNvSpPr>
            <a:spLocks noGrp="1"/>
          </p:cNvSpPr>
          <p:nvPr>
            <p:ph type="sldNum" sz="quarter" idx="12"/>
          </p:nvPr>
        </p:nvSpPr>
        <p:spPr>
          <a:xfrm>
            <a:off x="6457950" y="6176963"/>
            <a:ext cx="2057400" cy="544513"/>
          </a:xfrm>
        </p:spPr>
        <p:txBody>
          <a:bodyPr/>
          <a:lstStyle/>
          <a:p>
            <a:fld id="{2C61C8A8-7008-4072-8CAF-A8AC9518A559}" type="slidenum">
              <a:rPr lang="en-GB" sz="1100" smtClean="0"/>
              <a:t>17</a:t>
            </a:fld>
            <a:endParaRPr lang="en-GB" sz="1100" dirty="0"/>
          </a:p>
        </p:txBody>
      </p:sp>
    </p:spTree>
    <p:extLst>
      <p:ext uri="{BB962C8B-B14F-4D97-AF65-F5344CB8AC3E}">
        <p14:creationId xmlns:p14="http://schemas.microsoft.com/office/powerpoint/2010/main" val="1139769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18EC64F-0C22-894A-A0D2-B848E587CCD4}"/>
              </a:ext>
            </a:extLst>
          </p:cNvPr>
          <p:cNvPicPr>
            <a:picLocks noChangeAspect="1"/>
          </p:cNvPicPr>
          <p:nvPr/>
        </p:nvPicPr>
        <p:blipFill rotWithShape="1">
          <a:blip r:embed="rId2"/>
          <a:srcRect r="76974" b="51879"/>
          <a:stretch/>
        </p:blipFill>
        <p:spPr>
          <a:xfrm>
            <a:off x="6358466" y="4573033"/>
            <a:ext cx="3005759" cy="1455479"/>
          </a:xfrm>
          <a:prstGeom prst="rect">
            <a:avLst/>
          </a:prstGeom>
        </p:spPr>
      </p:pic>
      <p:pic>
        <p:nvPicPr>
          <p:cNvPr id="6" name="Picture 5">
            <a:extLst>
              <a:ext uri="{FF2B5EF4-FFF2-40B4-BE49-F238E27FC236}">
                <a16:creationId xmlns:a16="http://schemas.microsoft.com/office/drawing/2014/main" id="{2270D6FC-1181-2E4D-ADF3-8CD953F8E1A8}"/>
              </a:ext>
            </a:extLst>
          </p:cNvPr>
          <p:cNvPicPr>
            <a:picLocks noChangeAspect="1"/>
          </p:cNvPicPr>
          <p:nvPr/>
        </p:nvPicPr>
        <p:blipFill>
          <a:blip r:embed="rId2"/>
          <a:stretch>
            <a:fillRect/>
          </a:stretch>
        </p:blipFill>
        <p:spPr>
          <a:xfrm>
            <a:off x="415190" y="1247952"/>
            <a:ext cx="3970232" cy="919931"/>
          </a:xfrm>
          <a:prstGeom prst="rect">
            <a:avLst/>
          </a:prstGeom>
        </p:spPr>
      </p:pic>
      <p:pic>
        <p:nvPicPr>
          <p:cNvPr id="50" name="Picture 49">
            <a:extLst>
              <a:ext uri="{FF2B5EF4-FFF2-40B4-BE49-F238E27FC236}">
                <a16:creationId xmlns:a16="http://schemas.microsoft.com/office/drawing/2014/main" id="{597FD1B0-325F-BB4E-93F6-7FAD2493A762}"/>
              </a:ext>
            </a:extLst>
          </p:cNvPr>
          <p:cNvPicPr>
            <a:picLocks noChangeAspect="1"/>
          </p:cNvPicPr>
          <p:nvPr/>
        </p:nvPicPr>
        <p:blipFill>
          <a:blip r:embed="rId3"/>
          <a:stretch>
            <a:fillRect/>
          </a:stretch>
        </p:blipFill>
        <p:spPr>
          <a:xfrm flipH="1">
            <a:off x="200025" y="4978754"/>
            <a:ext cx="430332" cy="430332"/>
          </a:xfrm>
          <a:prstGeom prst="rect">
            <a:avLst/>
          </a:prstGeom>
        </p:spPr>
      </p:pic>
      <p:pic>
        <p:nvPicPr>
          <p:cNvPr id="52" name="Picture 51">
            <a:extLst>
              <a:ext uri="{FF2B5EF4-FFF2-40B4-BE49-F238E27FC236}">
                <a16:creationId xmlns:a16="http://schemas.microsoft.com/office/drawing/2014/main" id="{F8D86F35-CD96-2743-8744-EBE5325CBA05}"/>
              </a:ext>
            </a:extLst>
          </p:cNvPr>
          <p:cNvPicPr>
            <a:picLocks noChangeAspect="1"/>
          </p:cNvPicPr>
          <p:nvPr/>
        </p:nvPicPr>
        <p:blipFill>
          <a:blip r:embed="rId4"/>
          <a:stretch>
            <a:fillRect/>
          </a:stretch>
        </p:blipFill>
        <p:spPr>
          <a:xfrm>
            <a:off x="231646" y="4542959"/>
            <a:ext cx="332621" cy="332621"/>
          </a:xfrm>
          <a:prstGeom prst="rect">
            <a:avLst/>
          </a:prstGeom>
        </p:spPr>
      </p:pic>
      <p:sp>
        <p:nvSpPr>
          <p:cNvPr id="54" name="TextBox 53">
            <a:extLst>
              <a:ext uri="{FF2B5EF4-FFF2-40B4-BE49-F238E27FC236}">
                <a16:creationId xmlns:a16="http://schemas.microsoft.com/office/drawing/2014/main" id="{80B9890D-CF75-1946-BA7F-F455993FD3CF}"/>
              </a:ext>
            </a:extLst>
          </p:cNvPr>
          <p:cNvSpPr txBox="1"/>
          <p:nvPr/>
        </p:nvSpPr>
        <p:spPr>
          <a:xfrm>
            <a:off x="564267" y="4549426"/>
            <a:ext cx="1029923" cy="300082"/>
          </a:xfrm>
          <a:prstGeom prst="rect">
            <a:avLst/>
          </a:prstGeom>
          <a:noFill/>
        </p:spPr>
        <p:txBody>
          <a:bodyPr wrap="square" rtlCol="0" anchor="t">
            <a:spAutoFit/>
          </a:bodyPr>
          <a:lstStyle/>
          <a:p>
            <a:pPr algn="ctr" defTabSz="685800"/>
            <a:r>
              <a:rPr lang="en-GB" sz="1350" dirty="0">
                <a:solidFill>
                  <a:srgbClr val="002047"/>
                </a:solidFill>
                <a:latin typeface="Trebuchet MS Regular"/>
              </a:rPr>
              <a:t>@</a:t>
            </a:r>
            <a:r>
              <a:rPr lang="en-GB" sz="1350" dirty="0" err="1">
                <a:solidFill>
                  <a:srgbClr val="002047"/>
                </a:solidFill>
                <a:latin typeface="Trebuchet MS Regular"/>
              </a:rPr>
              <a:t>ukgolab</a:t>
            </a:r>
            <a:r>
              <a:rPr lang="en-GB" sz="1350" dirty="0">
                <a:solidFill>
                  <a:srgbClr val="002047"/>
                </a:solidFill>
                <a:latin typeface="Trebuchet MS Regular"/>
              </a:rPr>
              <a:t>  </a:t>
            </a:r>
            <a:endParaRPr lang="en-GB" sz="1350" dirty="0">
              <a:solidFill>
                <a:srgbClr val="002047"/>
              </a:solidFill>
              <a:latin typeface="Trebuchet MS Regular" panose="020B0603020202020204" pitchFamily="34" charset="0"/>
            </a:endParaRPr>
          </a:p>
        </p:txBody>
      </p:sp>
      <p:sp>
        <p:nvSpPr>
          <p:cNvPr id="56" name="TextBox 55">
            <a:extLst>
              <a:ext uri="{FF2B5EF4-FFF2-40B4-BE49-F238E27FC236}">
                <a16:creationId xmlns:a16="http://schemas.microsoft.com/office/drawing/2014/main" id="{815B0DF4-6E0F-DC4D-A8F5-4536DFB33DFC}"/>
              </a:ext>
            </a:extLst>
          </p:cNvPr>
          <p:cNvSpPr txBox="1"/>
          <p:nvPr/>
        </p:nvSpPr>
        <p:spPr>
          <a:xfrm>
            <a:off x="632840" y="5023774"/>
            <a:ext cx="1314963" cy="507831"/>
          </a:xfrm>
          <a:prstGeom prst="rect">
            <a:avLst/>
          </a:prstGeom>
          <a:noFill/>
        </p:spPr>
        <p:txBody>
          <a:bodyPr wrap="square" rtlCol="0">
            <a:spAutoFit/>
          </a:bodyPr>
          <a:lstStyle/>
          <a:p>
            <a:pPr algn="ctr" defTabSz="685800"/>
            <a:r>
              <a:rPr lang="en-GB" sz="1350" err="1">
                <a:solidFill>
                  <a:srgbClr val="002047"/>
                </a:solidFill>
                <a:latin typeface="Trebuchet MS Regular" panose="020B0603020202020204" pitchFamily="34" charset="0"/>
              </a:rPr>
              <a:t>golab.ox.ac.uk</a:t>
            </a:r>
            <a:endParaRPr lang="en-GB" sz="1350">
              <a:solidFill>
                <a:srgbClr val="002047"/>
              </a:solidFill>
              <a:latin typeface="Trebuchet MS Regular" panose="020B0603020202020204" pitchFamily="34" charset="0"/>
            </a:endParaRPr>
          </a:p>
        </p:txBody>
      </p:sp>
      <p:pic>
        <p:nvPicPr>
          <p:cNvPr id="58" name="Picture 57">
            <a:extLst>
              <a:ext uri="{FF2B5EF4-FFF2-40B4-BE49-F238E27FC236}">
                <a16:creationId xmlns:a16="http://schemas.microsoft.com/office/drawing/2014/main" id="{6B8F146F-93B8-F348-A7CA-7378CD9E312E}"/>
              </a:ext>
            </a:extLst>
          </p:cNvPr>
          <p:cNvPicPr>
            <a:picLocks noChangeAspect="1"/>
          </p:cNvPicPr>
          <p:nvPr/>
        </p:nvPicPr>
        <p:blipFill>
          <a:blip r:embed="rId5"/>
          <a:stretch>
            <a:fillRect/>
          </a:stretch>
        </p:blipFill>
        <p:spPr>
          <a:xfrm flipH="1">
            <a:off x="228911" y="5505026"/>
            <a:ext cx="372560" cy="372560"/>
          </a:xfrm>
          <a:prstGeom prst="rect">
            <a:avLst/>
          </a:prstGeom>
        </p:spPr>
      </p:pic>
      <p:sp>
        <p:nvSpPr>
          <p:cNvPr id="59" name="TextBox 58">
            <a:extLst>
              <a:ext uri="{FF2B5EF4-FFF2-40B4-BE49-F238E27FC236}">
                <a16:creationId xmlns:a16="http://schemas.microsoft.com/office/drawing/2014/main" id="{CD38C974-1C15-2946-878B-59B677871EA3}"/>
              </a:ext>
            </a:extLst>
          </p:cNvPr>
          <p:cNvSpPr txBox="1"/>
          <p:nvPr/>
        </p:nvSpPr>
        <p:spPr>
          <a:xfrm>
            <a:off x="564267" y="5533723"/>
            <a:ext cx="1863244" cy="300082"/>
          </a:xfrm>
          <a:prstGeom prst="rect">
            <a:avLst/>
          </a:prstGeom>
          <a:noFill/>
        </p:spPr>
        <p:txBody>
          <a:bodyPr wrap="square" rtlCol="0">
            <a:spAutoFit/>
          </a:bodyPr>
          <a:lstStyle/>
          <a:p>
            <a:pPr algn="ctr" defTabSz="685800"/>
            <a:r>
              <a:rPr lang="en-GB" sz="1350" err="1">
                <a:solidFill>
                  <a:srgbClr val="002047"/>
                </a:solidFill>
                <a:latin typeface="Trebuchet MS Regular" panose="020B0603020202020204" pitchFamily="34" charset="0"/>
              </a:rPr>
              <a:t>golab@bsg.ox.ac.uk</a:t>
            </a:r>
            <a:endParaRPr lang="en-GB" sz="1350">
              <a:solidFill>
                <a:srgbClr val="002047"/>
              </a:solidFill>
              <a:latin typeface="Trebuchet MS Regular" panose="020B0603020202020204" pitchFamily="34" charset="0"/>
            </a:endParaRPr>
          </a:p>
        </p:txBody>
      </p:sp>
      <p:pic>
        <p:nvPicPr>
          <p:cNvPr id="14" name="Picture 13">
            <a:extLst>
              <a:ext uri="{FF2B5EF4-FFF2-40B4-BE49-F238E27FC236}">
                <a16:creationId xmlns:a16="http://schemas.microsoft.com/office/drawing/2014/main" id="{5A6BDF70-9585-6748-8044-2B0240DE5EB4}"/>
              </a:ext>
            </a:extLst>
          </p:cNvPr>
          <p:cNvPicPr>
            <a:picLocks noChangeAspect="1"/>
          </p:cNvPicPr>
          <p:nvPr/>
        </p:nvPicPr>
        <p:blipFill rotWithShape="1">
          <a:blip r:embed="rId6"/>
          <a:srcRect l="12560" t="5508" r="11388" b="16898"/>
          <a:stretch/>
        </p:blipFill>
        <p:spPr>
          <a:xfrm>
            <a:off x="399357" y="2263823"/>
            <a:ext cx="1740520" cy="1775751"/>
          </a:xfrm>
          <a:prstGeom prst="rect">
            <a:avLst/>
          </a:prstGeom>
        </p:spPr>
      </p:pic>
      <p:sp>
        <p:nvSpPr>
          <p:cNvPr id="15" name="Content Placeholder 9">
            <a:extLst>
              <a:ext uri="{FF2B5EF4-FFF2-40B4-BE49-F238E27FC236}">
                <a16:creationId xmlns:a16="http://schemas.microsoft.com/office/drawing/2014/main" id="{57F6B87C-2D02-8A4D-A28A-05BAC64EAE84}"/>
              </a:ext>
            </a:extLst>
          </p:cNvPr>
          <p:cNvSpPr txBox="1">
            <a:spLocks/>
          </p:cNvSpPr>
          <p:nvPr/>
        </p:nvSpPr>
        <p:spPr>
          <a:xfrm>
            <a:off x="2182389" y="2196580"/>
            <a:ext cx="6057571" cy="1693028"/>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rebuchet MS Regular"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rebuchet MS Regular"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rebuchet MS Regular"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00000"/>
              </a:lnSpc>
              <a:spcBef>
                <a:spcPts val="750"/>
              </a:spcBef>
              <a:buNone/>
            </a:pPr>
            <a:r>
              <a:rPr lang="en-GB" sz="2100" b="1" dirty="0">
                <a:solidFill>
                  <a:srgbClr val="002047"/>
                </a:solidFill>
              </a:rPr>
              <a:t>Ruairi Macdonald LLM, Research Associate</a:t>
            </a:r>
            <a:br>
              <a:rPr lang="en-GB" sz="2100" b="1" dirty="0">
                <a:solidFill>
                  <a:srgbClr val="002047"/>
                </a:solidFill>
              </a:rPr>
            </a:br>
            <a:r>
              <a:rPr lang="en-GB" sz="2100" b="1" dirty="0">
                <a:solidFill>
                  <a:srgbClr val="002047"/>
                </a:solidFill>
              </a:rPr>
              <a:t>GO Lab, University of Oxford</a:t>
            </a:r>
          </a:p>
          <a:p>
            <a:pPr marL="0" indent="0" defTabSz="685800">
              <a:spcBef>
                <a:spcPts val="750"/>
              </a:spcBef>
              <a:buNone/>
            </a:pPr>
            <a:r>
              <a:rPr lang="en-GB" sz="1800" dirty="0">
                <a:solidFill>
                  <a:srgbClr val="002047"/>
                </a:solidFill>
              </a:rPr>
              <a:t> </a:t>
            </a:r>
          </a:p>
        </p:txBody>
      </p:sp>
      <p:sp>
        <p:nvSpPr>
          <p:cNvPr id="2" name="TextBox 1">
            <a:extLst>
              <a:ext uri="{FF2B5EF4-FFF2-40B4-BE49-F238E27FC236}">
                <a16:creationId xmlns:a16="http://schemas.microsoft.com/office/drawing/2014/main" id="{1233344D-9946-0E4B-AC2C-07CD4B1ACFE9}"/>
              </a:ext>
            </a:extLst>
          </p:cNvPr>
          <p:cNvSpPr txBox="1"/>
          <p:nvPr/>
        </p:nvSpPr>
        <p:spPr>
          <a:xfrm>
            <a:off x="2976067" y="3100256"/>
            <a:ext cx="6057571" cy="2908489"/>
          </a:xfrm>
          <a:prstGeom prst="rect">
            <a:avLst/>
          </a:prstGeom>
          <a:noFill/>
        </p:spPr>
        <p:txBody>
          <a:bodyPr wrap="square" rtlCol="0">
            <a:spAutoFit/>
          </a:bodyPr>
          <a:lstStyle/>
          <a:p>
            <a:pPr defTabSz="685800"/>
            <a:r>
              <a:rPr lang="en-GB" b="1" dirty="0">
                <a:solidFill>
                  <a:srgbClr val="002060"/>
                </a:solidFill>
                <a:latin typeface="Trebuchet MS Regular" panose="020B0603020202020204" pitchFamily="34" charset="0"/>
              </a:rPr>
              <a:t>Culture, Outcomes, Learning</a:t>
            </a:r>
          </a:p>
          <a:p>
            <a:pPr defTabSz="685800"/>
            <a:r>
              <a:rPr lang="en-GB" b="1" dirty="0">
                <a:solidFill>
                  <a:srgbClr val="0070C0"/>
                </a:solidFill>
                <a:latin typeface="Trebuchet MS Regular" panose="020B0603020202020204" pitchFamily="34" charset="0"/>
              </a:rPr>
              <a:t>Social outcomes frameworks?</a:t>
            </a:r>
          </a:p>
          <a:p>
            <a:pPr defTabSz="685800"/>
            <a:r>
              <a:rPr lang="en-GB" b="1" dirty="0">
                <a:solidFill>
                  <a:srgbClr val="0070C0"/>
                </a:solidFill>
                <a:latin typeface="Trebuchet MS Regular" panose="020B0603020202020204" pitchFamily="34" charset="0"/>
              </a:rPr>
              <a:t>Transparency (open contracting) and learning</a:t>
            </a:r>
          </a:p>
          <a:p>
            <a:pPr defTabSz="685800"/>
            <a:endParaRPr lang="en-GB" b="1" dirty="0">
              <a:solidFill>
                <a:srgbClr val="002060"/>
              </a:solidFill>
              <a:latin typeface="Trebuchet MS Regular" panose="020B0603020202020204" pitchFamily="34" charset="0"/>
            </a:endParaRPr>
          </a:p>
          <a:p>
            <a:pPr defTabSz="685800"/>
            <a:r>
              <a:rPr lang="en-GB" b="1" dirty="0">
                <a:solidFill>
                  <a:srgbClr val="0070C0"/>
                </a:solidFill>
                <a:latin typeface="Trebuchet MS Regular" panose="020B0603020202020204" pitchFamily="34" charset="0"/>
              </a:rPr>
              <a:t>Next Oxford POGO Club session</a:t>
            </a:r>
          </a:p>
          <a:p>
            <a:pPr defTabSz="685800"/>
            <a:r>
              <a:rPr lang="en-GB" b="1" dirty="0">
                <a:solidFill>
                  <a:srgbClr val="000000">
                    <a:lumMod val="50000"/>
                    <a:lumOff val="50000"/>
                  </a:srgbClr>
                </a:solidFill>
                <a:latin typeface="Trebuchet MS Regular" panose="020B0603020202020204" pitchFamily="34" charset="0"/>
              </a:rPr>
              <a:t>Tuesday 27 April, 2021</a:t>
            </a:r>
          </a:p>
          <a:p>
            <a:pPr defTabSz="685800"/>
            <a:r>
              <a:rPr lang="en-GB" b="1" dirty="0">
                <a:solidFill>
                  <a:srgbClr val="0070C0"/>
                </a:solidFill>
                <a:latin typeface="Trebuchet MS Regular" panose="020B0603020202020204" pitchFamily="34" charset="0"/>
              </a:rPr>
              <a:t>Social Outcomes Conference </a:t>
            </a:r>
            <a:r>
              <a:rPr lang="en-GB" b="1">
                <a:solidFill>
                  <a:srgbClr val="0070C0"/>
                </a:solidFill>
                <a:latin typeface="Trebuchet MS Regular" panose="020B0603020202020204" pitchFamily="34" charset="0"/>
              </a:rPr>
              <a:t>#SOC21</a:t>
            </a:r>
            <a:endParaRPr lang="en-GB" b="1" dirty="0">
              <a:solidFill>
                <a:srgbClr val="0070C0"/>
              </a:solidFill>
              <a:latin typeface="Trebuchet MS Regular" panose="020B0603020202020204" pitchFamily="34" charset="0"/>
            </a:endParaRPr>
          </a:p>
          <a:p>
            <a:pPr defTabSz="685800"/>
            <a:r>
              <a:rPr lang="en-GB" b="1" dirty="0">
                <a:solidFill>
                  <a:srgbClr val="000000">
                    <a:lumMod val="50000"/>
                    <a:lumOff val="50000"/>
                  </a:srgbClr>
                </a:solidFill>
                <a:latin typeface="Trebuchet MS Regular" panose="020B0603020202020204" pitchFamily="34" charset="0"/>
              </a:rPr>
              <a:t>9 and 10 September 2021</a:t>
            </a:r>
            <a:br>
              <a:rPr lang="en-GB" b="1" dirty="0">
                <a:solidFill>
                  <a:srgbClr val="000000">
                    <a:lumMod val="50000"/>
                    <a:lumOff val="50000"/>
                  </a:srgbClr>
                </a:solidFill>
                <a:latin typeface="Trebuchet MS Regular" panose="020B0603020202020204" pitchFamily="34" charset="0"/>
              </a:rPr>
            </a:br>
            <a:r>
              <a:rPr lang="en-GB" b="1" dirty="0">
                <a:solidFill>
                  <a:srgbClr val="000000">
                    <a:lumMod val="50000"/>
                    <a:lumOff val="50000"/>
                  </a:srgbClr>
                </a:solidFill>
                <a:latin typeface="Trebuchet MS Regular" panose="020B0603020202020204" pitchFamily="34" charset="0"/>
              </a:rPr>
              <a:t>Call for papers: 30 April 2021</a:t>
            </a:r>
          </a:p>
          <a:p>
            <a:pPr defTabSz="685800"/>
            <a:endParaRPr lang="en-GB" sz="2100" b="1" dirty="0">
              <a:solidFill>
                <a:srgbClr val="0070C0"/>
              </a:solidFill>
              <a:latin typeface="Trebuchet MS Regular" panose="020B0603020202020204" pitchFamily="34" charset="0"/>
            </a:endParaRPr>
          </a:p>
        </p:txBody>
      </p:sp>
      <p:sp>
        <p:nvSpPr>
          <p:cNvPr id="16" name="TextBox 15">
            <a:extLst>
              <a:ext uri="{FF2B5EF4-FFF2-40B4-BE49-F238E27FC236}">
                <a16:creationId xmlns:a16="http://schemas.microsoft.com/office/drawing/2014/main" id="{B712BD59-8E3D-4C99-B14D-4683D2D0B2B0}"/>
              </a:ext>
            </a:extLst>
          </p:cNvPr>
          <p:cNvSpPr txBox="1"/>
          <p:nvPr/>
        </p:nvSpPr>
        <p:spPr>
          <a:xfrm>
            <a:off x="8390238" y="148281"/>
            <a:ext cx="581273" cy="369332"/>
          </a:xfrm>
          <a:prstGeom prst="rect">
            <a:avLst/>
          </a:prstGeom>
          <a:noFill/>
        </p:spPr>
        <p:txBody>
          <a:bodyPr wrap="square" rtlCol="0">
            <a:spAutoFit/>
          </a:bodyPr>
          <a:lstStyle/>
          <a:p>
            <a:r>
              <a:rPr lang="en-US" dirty="0"/>
              <a:t>:44</a:t>
            </a:r>
          </a:p>
        </p:txBody>
      </p:sp>
      <p:sp>
        <p:nvSpPr>
          <p:cNvPr id="3" name="Slide Number Placeholder 2">
            <a:extLst>
              <a:ext uri="{FF2B5EF4-FFF2-40B4-BE49-F238E27FC236}">
                <a16:creationId xmlns:a16="http://schemas.microsoft.com/office/drawing/2014/main" id="{E4D38817-B6D3-45F5-A9BD-BE8D0B8BF592}"/>
              </a:ext>
            </a:extLst>
          </p:cNvPr>
          <p:cNvSpPr>
            <a:spLocks noGrp="1"/>
          </p:cNvSpPr>
          <p:nvPr>
            <p:ph type="sldNum" sz="quarter" idx="12"/>
          </p:nvPr>
        </p:nvSpPr>
        <p:spPr/>
        <p:txBody>
          <a:bodyPr/>
          <a:lstStyle/>
          <a:p>
            <a:fld id="{AD968B1E-68E3-AE41-BD58-1CB0409D0D36}" type="slidenum">
              <a:rPr lang="en-GB" smtClean="0"/>
              <a:t>18</a:t>
            </a:fld>
            <a:endParaRPr lang="en-GB"/>
          </a:p>
        </p:txBody>
      </p:sp>
    </p:spTree>
    <p:extLst>
      <p:ext uri="{BB962C8B-B14F-4D97-AF65-F5344CB8AC3E}">
        <p14:creationId xmlns:p14="http://schemas.microsoft.com/office/powerpoint/2010/main" val="4245795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06314-280B-9844-AB53-5681BD397D4D}"/>
              </a:ext>
            </a:extLst>
          </p:cNvPr>
          <p:cNvSpPr>
            <a:spLocks noGrp="1"/>
          </p:cNvSpPr>
          <p:nvPr>
            <p:ph type="title"/>
          </p:nvPr>
        </p:nvSpPr>
        <p:spPr/>
        <p:txBody>
          <a:bodyPr>
            <a:normAutofit/>
          </a:bodyPr>
          <a:lstStyle/>
          <a:p>
            <a:r>
              <a:rPr lang="en-US" sz="2700" dirty="0"/>
              <a:t>WHERE’S DEFENCE?</a:t>
            </a:r>
          </a:p>
        </p:txBody>
      </p:sp>
      <p:sp>
        <p:nvSpPr>
          <p:cNvPr id="3" name="TextBox 2">
            <a:extLst>
              <a:ext uri="{FF2B5EF4-FFF2-40B4-BE49-F238E27FC236}">
                <a16:creationId xmlns:a16="http://schemas.microsoft.com/office/drawing/2014/main" id="{35697BF0-143A-B049-9455-8AE5867089FD}"/>
              </a:ext>
            </a:extLst>
          </p:cNvPr>
          <p:cNvSpPr txBox="1"/>
          <p:nvPr/>
        </p:nvSpPr>
        <p:spPr>
          <a:xfrm>
            <a:off x="59901" y="944650"/>
            <a:ext cx="7744103" cy="5755422"/>
          </a:xfrm>
          <a:prstGeom prst="rect">
            <a:avLst/>
          </a:prstGeom>
          <a:noFill/>
        </p:spPr>
        <p:txBody>
          <a:bodyPr wrap="square" rtlCol="0">
            <a:spAutoFit/>
          </a:bodyPr>
          <a:lstStyle/>
          <a:p>
            <a:pPr defTabSz="685800"/>
            <a:r>
              <a:rPr lang="en-GB" sz="1600" dirty="0">
                <a:solidFill>
                  <a:prstClr val="black"/>
                </a:solidFill>
                <a:latin typeface="Arial"/>
              </a:rPr>
              <a:t>Starting point…</a:t>
            </a:r>
            <a:r>
              <a:rPr lang="en-GB" sz="1600" b="1" i="1" dirty="0">
                <a:solidFill>
                  <a:srgbClr val="0070C0"/>
                </a:solidFill>
                <a:latin typeface="Arial"/>
              </a:rPr>
              <a:t>Defence and Security Industrial Strategy</a:t>
            </a:r>
            <a:r>
              <a:rPr lang="en-GB" sz="1600" b="1" dirty="0">
                <a:solidFill>
                  <a:srgbClr val="0070C0"/>
                </a:solidFill>
                <a:latin typeface="Arial"/>
              </a:rPr>
              <a:t> </a:t>
            </a:r>
            <a:r>
              <a:rPr lang="en-GB" sz="1600" dirty="0">
                <a:solidFill>
                  <a:prstClr val="black"/>
                </a:solidFill>
                <a:latin typeface="Arial"/>
              </a:rPr>
              <a:t>CP 410 March 2021</a:t>
            </a:r>
            <a:endParaRPr lang="en-GB" sz="1400" b="1" dirty="0">
              <a:solidFill>
                <a:prstClr val="black"/>
              </a:solidFill>
              <a:latin typeface="Arial"/>
            </a:endParaRPr>
          </a:p>
          <a:p>
            <a:pPr defTabSz="685800"/>
            <a:r>
              <a:rPr lang="en-GB" sz="1600" b="1" dirty="0">
                <a:solidFill>
                  <a:prstClr val="black"/>
                </a:solidFill>
                <a:latin typeface="Arial"/>
              </a:rPr>
              <a:t>1</a:t>
            </a:r>
            <a:r>
              <a:rPr lang="en-GB" sz="1600" dirty="0">
                <a:solidFill>
                  <a:prstClr val="black"/>
                </a:solidFill>
                <a:latin typeface="Arial"/>
              </a:rPr>
              <a:t>. </a:t>
            </a:r>
            <a:r>
              <a:rPr lang="en-GB" sz="1600" b="1" dirty="0">
                <a:solidFill>
                  <a:srgbClr val="00B050"/>
                </a:solidFill>
                <a:latin typeface="Arial"/>
              </a:rPr>
              <a:t>UK will conduct procurements consistent with relevant international obligations </a:t>
            </a:r>
          </a:p>
          <a:p>
            <a:pPr marL="214313" indent="-214313" defTabSz="685800">
              <a:buFont typeface="Wingdings" panose="05000000000000000000" pitchFamily="2" charset="2"/>
              <a:buChar char="Ø"/>
            </a:pPr>
            <a:r>
              <a:rPr lang="en-GB" sz="1600" dirty="0">
                <a:solidFill>
                  <a:prstClr val="black"/>
                </a:solidFill>
                <a:latin typeface="Arial" panose="020B0604020202020204" pitchFamily="34" charset="0"/>
                <a:cs typeface="Arial" panose="020B0604020202020204" pitchFamily="34" charset="0"/>
              </a:rPr>
              <a:t>Buy British? Mind the Exports! GPA, TCA, and CPTPP – defence/security coverage?</a:t>
            </a:r>
          </a:p>
          <a:p>
            <a:pPr marL="214313" indent="-214313" defTabSz="685800">
              <a:buFont typeface="Wingdings" panose="05000000000000000000" pitchFamily="2" charset="2"/>
              <a:buChar char="Ø"/>
            </a:pPr>
            <a:r>
              <a:rPr lang="en-GB" sz="1600" dirty="0">
                <a:solidFill>
                  <a:prstClr val="black"/>
                </a:solidFill>
                <a:latin typeface="Arial" panose="020B0604020202020204" pitchFamily="34" charset="0"/>
                <a:cs typeface="Arial" panose="020B0604020202020204" pitchFamily="34" charset="0"/>
              </a:rPr>
              <a:t>US-UK Reciprocal Defence Procurement MOUs etc</a:t>
            </a:r>
          </a:p>
          <a:p>
            <a:pPr defTabSz="685800"/>
            <a:r>
              <a:rPr lang="en-GB" sz="1600" b="1" dirty="0">
                <a:solidFill>
                  <a:prstClr val="black"/>
                </a:solidFill>
                <a:latin typeface="Arial"/>
              </a:rPr>
              <a:t>2</a:t>
            </a:r>
            <a:r>
              <a:rPr lang="en-GB" sz="1600" dirty="0">
                <a:solidFill>
                  <a:prstClr val="black"/>
                </a:solidFill>
                <a:latin typeface="Arial"/>
              </a:rPr>
              <a:t>. </a:t>
            </a:r>
            <a:r>
              <a:rPr lang="en-GB" sz="1600" b="1" dirty="0">
                <a:solidFill>
                  <a:srgbClr val="FF0000"/>
                </a:solidFill>
                <a:latin typeface="Arial"/>
              </a:rPr>
              <a:t>No longer assumption that global competition is always best way to meet UK needs</a:t>
            </a:r>
          </a:p>
          <a:p>
            <a:pPr marL="214313" indent="-214313" defTabSz="685800">
              <a:buFont typeface="Courier New" panose="02070309020205020404" pitchFamily="49" charset="0"/>
              <a:buChar char="o"/>
            </a:pPr>
            <a:r>
              <a:rPr lang="en-GB" sz="1600" dirty="0">
                <a:solidFill>
                  <a:prstClr val="black"/>
                </a:solidFill>
                <a:latin typeface="Arial"/>
              </a:rPr>
              <a:t>Much MOD expenditure is “single source”: 35%/£8bn a year</a:t>
            </a:r>
          </a:p>
          <a:p>
            <a:pPr marL="214313" indent="-214313" defTabSz="685800">
              <a:buFont typeface="Courier New" panose="02070309020205020404" pitchFamily="49" charset="0"/>
              <a:buChar char="o"/>
            </a:pPr>
            <a:r>
              <a:rPr lang="en-GB" sz="1600" dirty="0">
                <a:solidFill>
                  <a:prstClr val="black"/>
                </a:solidFill>
                <a:latin typeface="Arial"/>
              </a:rPr>
              <a:t>Replace with “a much more sophisticated and nuanced approach”!? In regulatory terms…</a:t>
            </a:r>
          </a:p>
          <a:p>
            <a:pPr marL="557213" lvl="1" indent="-214313" defTabSz="685800">
              <a:buFont typeface="Courier New" panose="02070309020205020404" pitchFamily="49" charset="0"/>
              <a:buChar char="o"/>
            </a:pPr>
            <a:r>
              <a:rPr lang="en-GB" sz="1600" dirty="0">
                <a:solidFill>
                  <a:prstClr val="black"/>
                </a:solidFill>
                <a:latin typeface="Arial"/>
              </a:rPr>
              <a:t>Green Paper: single uniform set of rules (MOD OK with CO leading?) + open procedure</a:t>
            </a:r>
          </a:p>
          <a:p>
            <a:pPr marL="557213" lvl="1" indent="-214313" defTabSz="685800">
              <a:buFont typeface="Courier New" panose="02070309020205020404" pitchFamily="49" charset="0"/>
              <a:buChar char="o"/>
            </a:pPr>
            <a:r>
              <a:rPr lang="en-GB" sz="1600" dirty="0">
                <a:solidFill>
                  <a:prstClr val="black"/>
                </a:solidFill>
                <a:latin typeface="Arial"/>
              </a:rPr>
              <a:t>Other? “supplemented with defence and security sector-specific rules where these are required to protect our national security interest or our industrial base”</a:t>
            </a:r>
          </a:p>
          <a:p>
            <a:pPr marL="900113" lvl="2" indent="-214313" defTabSz="685800">
              <a:buFontTx/>
              <a:buChar char="-"/>
            </a:pPr>
            <a:r>
              <a:rPr lang="en-GB" sz="1600" dirty="0">
                <a:solidFill>
                  <a:prstClr val="black"/>
                </a:solidFill>
                <a:latin typeface="Arial"/>
              </a:rPr>
              <a:t>A346 TFEU space/confidentiality rules: more for security than defence?</a:t>
            </a:r>
            <a:endParaRPr lang="en-GB" sz="1600" dirty="0">
              <a:solidFill>
                <a:prstClr val="black"/>
              </a:solidFill>
              <a:latin typeface="Arial" panose="020B0604020202020204" pitchFamily="34" charset="0"/>
              <a:cs typeface="Arial" panose="020B0604020202020204" pitchFamily="34" charset="0"/>
            </a:endParaRPr>
          </a:p>
          <a:p>
            <a:pPr marL="900113" lvl="2" indent="-214313" defTabSz="685800">
              <a:buFontTx/>
              <a:buChar char="-"/>
            </a:pPr>
            <a:r>
              <a:rPr lang="en-GB" sz="1600" dirty="0">
                <a:solidFill>
                  <a:prstClr val="black"/>
                </a:solidFill>
                <a:latin typeface="Arial" panose="020B0604020202020204" pitchFamily="34" charset="0"/>
                <a:cs typeface="Arial" panose="020B0604020202020204" pitchFamily="34" charset="0"/>
              </a:rPr>
              <a:t>Int’l agreements/cooperation flexibility: FMS, F-35, EDA/OCCAR etc</a:t>
            </a:r>
          </a:p>
          <a:p>
            <a:pPr defTabSz="685800"/>
            <a:r>
              <a:rPr lang="en-GB" sz="1600" b="1" dirty="0">
                <a:solidFill>
                  <a:prstClr val="black"/>
                </a:solidFill>
                <a:latin typeface="Arial"/>
              </a:rPr>
              <a:t>3</a:t>
            </a:r>
            <a:r>
              <a:rPr lang="en-GB" sz="1600" dirty="0">
                <a:solidFill>
                  <a:prstClr val="black"/>
                </a:solidFill>
                <a:latin typeface="Arial"/>
              </a:rPr>
              <a:t>.</a:t>
            </a:r>
            <a:r>
              <a:rPr lang="en-GB" sz="1600" b="1" dirty="0">
                <a:solidFill>
                  <a:srgbClr val="FFC000"/>
                </a:solidFill>
                <a:latin typeface="Arial"/>
              </a:rPr>
              <a:t> Reform of Single Source Contract Regulations</a:t>
            </a:r>
          </a:p>
          <a:p>
            <a:pPr marL="214313" indent="-214313" defTabSz="685800">
              <a:buFont typeface="Wingdings" panose="05000000000000000000" pitchFamily="2" charset="2"/>
              <a:buChar char="§"/>
            </a:pPr>
            <a:r>
              <a:rPr lang="en-GB" sz="1600" dirty="0">
                <a:solidFill>
                  <a:prstClr val="black"/>
                </a:solidFill>
                <a:latin typeface="Arial" panose="020B0604020202020204" pitchFamily="34" charset="0"/>
                <a:cs typeface="Arial" panose="020B0604020202020204" pitchFamily="34" charset="0"/>
              </a:rPr>
              <a:t>Not a Brexit “dividend” but part of new “single source is usually best”(?) approach</a:t>
            </a:r>
          </a:p>
          <a:p>
            <a:pPr marL="214313" indent="-214313" defTabSz="685800">
              <a:buFont typeface="Wingdings" panose="05000000000000000000" pitchFamily="2" charset="2"/>
              <a:buChar char="§"/>
            </a:pPr>
            <a:r>
              <a:rPr lang="en-GB" sz="1600" dirty="0">
                <a:solidFill>
                  <a:prstClr val="black"/>
                </a:solidFill>
                <a:latin typeface="Arial" panose="020B0604020202020204" pitchFamily="34" charset="0"/>
                <a:cs typeface="Arial" panose="020B0604020202020204" pitchFamily="34" charset="0"/>
              </a:rPr>
              <a:t>Too much focus on 10% profit mark-up and not remaining 90%?. How are reports best used?</a:t>
            </a:r>
          </a:p>
          <a:p>
            <a:pPr marL="214313" indent="-214313" defTabSz="685800">
              <a:buFont typeface="Wingdings" panose="05000000000000000000" pitchFamily="2" charset="2"/>
              <a:buChar char="§"/>
            </a:pPr>
            <a:r>
              <a:rPr lang="en-GB" sz="1600" dirty="0">
                <a:solidFill>
                  <a:prstClr val="black"/>
                </a:solidFill>
                <a:latin typeface="Arial" panose="020B0604020202020204" pitchFamily="34" charset="0"/>
                <a:cs typeface="Arial" panose="020B0604020202020204" pitchFamily="34" charset="0"/>
              </a:rPr>
              <a:t>Command Paper on proposals to come “later this year” </a:t>
            </a:r>
          </a:p>
        </p:txBody>
      </p:sp>
      <p:pic>
        <p:nvPicPr>
          <p:cNvPr id="6" name="Picture 5">
            <a:extLst>
              <a:ext uri="{FF2B5EF4-FFF2-40B4-BE49-F238E27FC236}">
                <a16:creationId xmlns:a16="http://schemas.microsoft.com/office/drawing/2014/main" id="{60A4F887-A702-48F6-BAD3-938350B9FF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4005" y="1655270"/>
            <a:ext cx="1111396" cy="1627128"/>
          </a:xfrm>
          <a:prstGeom prst="rect">
            <a:avLst/>
          </a:prstGeom>
        </p:spPr>
      </p:pic>
      <p:sp>
        <p:nvSpPr>
          <p:cNvPr id="7" name="Rectangle 6">
            <a:extLst>
              <a:ext uri="{FF2B5EF4-FFF2-40B4-BE49-F238E27FC236}">
                <a16:creationId xmlns:a16="http://schemas.microsoft.com/office/drawing/2014/main" id="{9D9400CA-9289-4C01-812B-A58EB52B2683}"/>
              </a:ext>
            </a:extLst>
          </p:cNvPr>
          <p:cNvSpPr/>
          <p:nvPr/>
        </p:nvSpPr>
        <p:spPr>
          <a:xfrm>
            <a:off x="7804003" y="3429000"/>
            <a:ext cx="1230667" cy="2366319"/>
          </a:xfrm>
          <a:prstGeom prst="rect">
            <a:avLst/>
          </a:prstGeom>
          <a:gradFill flip="none" rotWithShape="1">
            <a:gsLst>
              <a:gs pos="70000">
                <a:srgbClr val="00487E">
                  <a:lumMod val="85000"/>
                  <a:lumOff val="15000"/>
                </a:srgbClr>
              </a:gs>
              <a:gs pos="1700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GB" sz="1200" dirty="0">
                <a:solidFill>
                  <a:prstClr val="white"/>
                </a:solidFill>
                <a:latin typeface="DokChampa" panose="020B0604020202020204" pitchFamily="34" charset="-34"/>
                <a:ea typeface="Batang" panose="020B0503020000020004" pitchFamily="18" charset="-127"/>
                <a:cs typeface="DokChampa" panose="020B0604020202020204" pitchFamily="34" charset="-34"/>
              </a:rPr>
              <a:t>For info on the Executive Programme in Public Procurement Law and Policy: </a:t>
            </a:r>
          </a:p>
          <a:p>
            <a:pPr defTabSz="685800"/>
            <a:r>
              <a:rPr lang="en-GB" sz="1200" dirty="0">
                <a:solidFill>
                  <a:srgbClr val="FFFF00"/>
                </a:solidFill>
                <a:latin typeface="DokChampa" panose="020B0604020202020204" pitchFamily="34" charset="-34"/>
                <a:ea typeface="Batang" panose="020B0503020000020004" pitchFamily="18" charset="-127"/>
                <a:cs typeface="DokChampa" panose="020B0604020202020204" pitchFamily="34" charset="-34"/>
                <a:hlinkClick r:id="rId4">
                  <a:extLst>
                    <a:ext uri="{A12FA001-AC4F-418D-AE19-62706E023703}">
                      <ahyp:hlinkClr xmlns:ahyp="http://schemas.microsoft.com/office/drawing/2018/hyperlinkcolor" val="tx"/>
                    </a:ext>
                  </a:extLst>
                </a:hlinkClick>
              </a:rPr>
              <a:t>ll-execpp@exmail.nottingham.ac.uk</a:t>
            </a:r>
            <a:endParaRPr lang="en-GB" sz="1200" dirty="0">
              <a:solidFill>
                <a:srgbClr val="FFFF00"/>
              </a:solidFill>
              <a:latin typeface="DokChampa" panose="020B0604020202020204" pitchFamily="34" charset="-34"/>
              <a:ea typeface="Batang" panose="020B0503020000020004" pitchFamily="18" charset="-127"/>
              <a:cs typeface="DokChampa" panose="020B0604020202020204" pitchFamily="34" charset="-34"/>
            </a:endParaRPr>
          </a:p>
          <a:p>
            <a:pPr defTabSz="685800"/>
            <a:endParaRPr lang="en-GB" sz="1200" dirty="0">
              <a:solidFill>
                <a:prstClr val="white"/>
              </a:solidFill>
              <a:latin typeface="Georgia"/>
            </a:endParaRPr>
          </a:p>
        </p:txBody>
      </p:sp>
      <p:sp>
        <p:nvSpPr>
          <p:cNvPr id="4" name="TextBox 3">
            <a:extLst>
              <a:ext uri="{FF2B5EF4-FFF2-40B4-BE49-F238E27FC236}">
                <a16:creationId xmlns:a16="http://schemas.microsoft.com/office/drawing/2014/main" id="{90633A8A-355F-4237-8A68-3F1E627FC0D8}"/>
              </a:ext>
            </a:extLst>
          </p:cNvPr>
          <p:cNvSpPr txBox="1"/>
          <p:nvPr/>
        </p:nvSpPr>
        <p:spPr>
          <a:xfrm>
            <a:off x="8414951" y="6363730"/>
            <a:ext cx="500450" cy="338554"/>
          </a:xfrm>
          <a:prstGeom prst="rect">
            <a:avLst/>
          </a:prstGeom>
          <a:noFill/>
        </p:spPr>
        <p:txBody>
          <a:bodyPr wrap="square" rtlCol="0">
            <a:spAutoFit/>
          </a:bodyPr>
          <a:lstStyle/>
          <a:p>
            <a:fld id="{91AA9F94-3775-41C2-84BF-0B41A0BECEBF}" type="slidenum">
              <a:rPr lang="en-US" sz="1600" smtClean="0">
                <a:latin typeface="+mj-lt"/>
              </a:rPr>
              <a:t>19</a:t>
            </a:fld>
            <a:endParaRPr lang="en-US" sz="1600" dirty="0" err="1">
              <a:latin typeface="+mj-lt"/>
            </a:endParaRPr>
          </a:p>
        </p:txBody>
      </p:sp>
      <p:sp>
        <p:nvSpPr>
          <p:cNvPr id="8" name="TextBox 7">
            <a:extLst>
              <a:ext uri="{FF2B5EF4-FFF2-40B4-BE49-F238E27FC236}">
                <a16:creationId xmlns:a16="http://schemas.microsoft.com/office/drawing/2014/main" id="{10F521EE-5AB7-4280-9F2F-0C7E19B19CCD}"/>
              </a:ext>
            </a:extLst>
          </p:cNvPr>
          <p:cNvSpPr txBox="1"/>
          <p:nvPr/>
        </p:nvSpPr>
        <p:spPr>
          <a:xfrm>
            <a:off x="7885492" y="98985"/>
            <a:ext cx="1149178" cy="369332"/>
          </a:xfrm>
          <a:prstGeom prst="rect">
            <a:avLst/>
          </a:prstGeom>
          <a:noFill/>
        </p:spPr>
        <p:txBody>
          <a:bodyPr wrap="square" rtlCol="0">
            <a:spAutoFit/>
          </a:bodyPr>
          <a:lstStyle/>
          <a:p>
            <a:pPr algn="r"/>
            <a:r>
              <a:rPr lang="en-US" dirty="0">
                <a:solidFill>
                  <a:schemeClr val="bg1"/>
                </a:solidFill>
              </a:rPr>
              <a:t>:52</a:t>
            </a:r>
          </a:p>
        </p:txBody>
      </p:sp>
    </p:spTree>
    <p:extLst>
      <p:ext uri="{BB962C8B-B14F-4D97-AF65-F5344CB8AC3E}">
        <p14:creationId xmlns:p14="http://schemas.microsoft.com/office/powerpoint/2010/main" val="9559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 name="Rectangle 57">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795"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59">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7255" y="-59376"/>
            <a:ext cx="9386886" cy="6923798"/>
            <a:chOff x="-329674" y="-51881"/>
            <a:chExt cx="12515851" cy="6923798"/>
          </a:xfrm>
        </p:grpSpPr>
        <p:sp>
          <p:nvSpPr>
            <p:cNvPr id="61"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4"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0"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1"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2"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3"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9" name="Picture 8">
            <a:extLst>
              <a:ext uri="{FF2B5EF4-FFF2-40B4-BE49-F238E27FC236}">
                <a16:creationId xmlns:a16="http://schemas.microsoft.com/office/drawing/2014/main" id="{1C74CACF-C51E-4298-A652-D09BBFBA0511}"/>
              </a:ext>
            </a:extLst>
          </p:cNvPr>
          <p:cNvPicPr>
            <a:picLocks noChangeAspect="1"/>
          </p:cNvPicPr>
          <p:nvPr/>
        </p:nvPicPr>
        <p:blipFill rotWithShape="1">
          <a:blip r:embed="rId2"/>
          <a:srcRect b="18604"/>
          <a:stretch/>
        </p:blipFill>
        <p:spPr>
          <a:xfrm>
            <a:off x="20" y="2872"/>
            <a:ext cx="9143980" cy="4595954"/>
          </a:xfrm>
          <a:custGeom>
            <a:avLst/>
            <a:gdLst/>
            <a:ahLst/>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p:spPr>
      </p:pic>
      <p:sp>
        <p:nvSpPr>
          <p:cNvPr id="4" name="Slide Number Placeholder 3">
            <a:extLst>
              <a:ext uri="{FF2B5EF4-FFF2-40B4-BE49-F238E27FC236}">
                <a16:creationId xmlns:a16="http://schemas.microsoft.com/office/drawing/2014/main" id="{4DD4211B-6ACF-499D-9493-2FE52F6D163C}"/>
              </a:ext>
            </a:extLst>
          </p:cNvPr>
          <p:cNvSpPr>
            <a:spLocks noGrp="1"/>
          </p:cNvSpPr>
          <p:nvPr>
            <p:ph type="sldNum" sz="quarter" idx="12"/>
          </p:nvPr>
        </p:nvSpPr>
        <p:spPr>
          <a:xfrm>
            <a:off x="7852410" y="320040"/>
            <a:ext cx="685800" cy="320040"/>
          </a:xfrm>
        </p:spPr>
        <p:txBody>
          <a:bodyPr vert="horz" lIns="91440" tIns="45720" rIns="91440" bIns="45720" rtlCol="0" anchor="ctr">
            <a:normAutofit/>
          </a:bodyPr>
          <a:lstStyle/>
          <a:p>
            <a:pPr defTabSz="914400">
              <a:spcAft>
                <a:spcPts val="600"/>
              </a:spcAft>
              <a:defRPr/>
            </a:pPr>
            <a:fld id="{F1942DF8-3C87-4F86-A383-579B7DEE1A60}" type="slidenum">
              <a:rPr lang="en-US" smtClean="0">
                <a:solidFill>
                  <a:srgbClr val="FFFFFE"/>
                </a:solidFill>
                <a:latin typeface="Calibri" panose="020F0502020204030204"/>
              </a:rPr>
              <a:pPr defTabSz="914400">
                <a:spcAft>
                  <a:spcPts val="600"/>
                </a:spcAft>
                <a:defRPr/>
              </a:pPr>
              <a:t>2</a:t>
            </a:fld>
            <a:endParaRPr lang="en-US">
              <a:solidFill>
                <a:srgbClr val="FFFFFE"/>
              </a:solidFill>
              <a:latin typeface="Calibri" panose="020F0502020204030204"/>
            </a:endParaRPr>
          </a:p>
        </p:txBody>
      </p:sp>
      <p:sp>
        <p:nvSpPr>
          <p:cNvPr id="7" name="TextBox 6">
            <a:extLst>
              <a:ext uri="{FF2B5EF4-FFF2-40B4-BE49-F238E27FC236}">
                <a16:creationId xmlns:a16="http://schemas.microsoft.com/office/drawing/2014/main" id="{2AAEADD0-2568-4DC2-86D3-F02A27664617}"/>
              </a:ext>
            </a:extLst>
          </p:cNvPr>
          <p:cNvSpPr txBox="1"/>
          <p:nvPr/>
        </p:nvSpPr>
        <p:spPr>
          <a:xfrm>
            <a:off x="4670029" y="4767660"/>
            <a:ext cx="3880210" cy="1770300"/>
          </a:xfrm>
          <a:prstGeom prst="rect">
            <a:avLst/>
          </a:prstGeom>
        </p:spPr>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r>
              <a:rPr lang="en-US" sz="1600" b="1" dirty="0"/>
              <a:t>Over 450 registrants from 30+ countries</a:t>
            </a:r>
          </a:p>
        </p:txBody>
      </p:sp>
    </p:spTree>
    <p:extLst>
      <p:ext uri="{BB962C8B-B14F-4D97-AF65-F5344CB8AC3E}">
        <p14:creationId xmlns:p14="http://schemas.microsoft.com/office/powerpoint/2010/main" val="221631690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A2691-8027-4738-A459-904A21318F44}"/>
              </a:ext>
            </a:extLst>
          </p:cNvPr>
          <p:cNvSpPr>
            <a:spLocks noGrp="1"/>
          </p:cNvSpPr>
          <p:nvPr>
            <p:ph type="title"/>
          </p:nvPr>
        </p:nvSpPr>
        <p:spPr/>
        <p:txBody>
          <a:bodyPr/>
          <a:lstStyle/>
          <a:p>
            <a:r>
              <a:rPr lang="en-GB" dirty="0"/>
              <a:t>The pending wave of reform </a:t>
            </a:r>
          </a:p>
        </p:txBody>
      </p:sp>
      <p:sp>
        <p:nvSpPr>
          <p:cNvPr id="4" name="Text Placeholder 3">
            <a:extLst>
              <a:ext uri="{FF2B5EF4-FFF2-40B4-BE49-F238E27FC236}">
                <a16:creationId xmlns:a16="http://schemas.microsoft.com/office/drawing/2014/main" id="{307ADBF4-01C9-4F7D-9351-8EC14B1543B0}"/>
              </a:ext>
            </a:extLst>
          </p:cNvPr>
          <p:cNvSpPr>
            <a:spLocks noGrp="1"/>
          </p:cNvSpPr>
          <p:nvPr>
            <p:ph type="body" sz="quarter" idx="16"/>
          </p:nvPr>
        </p:nvSpPr>
        <p:spPr/>
        <p:txBody>
          <a:bodyPr/>
          <a:lstStyle/>
          <a:p>
            <a:r>
              <a:rPr lang="en-GB" dirty="0"/>
              <a:t>The Green Paper: bid challenges, debarment and contract administration</a:t>
            </a:r>
          </a:p>
        </p:txBody>
      </p:sp>
      <p:sp>
        <p:nvSpPr>
          <p:cNvPr id="28" name="Content Placeholder 27">
            <a:extLst>
              <a:ext uri="{FF2B5EF4-FFF2-40B4-BE49-F238E27FC236}">
                <a16:creationId xmlns:a16="http://schemas.microsoft.com/office/drawing/2014/main" id="{266529A4-E2F5-4092-938C-56FD130770DD}"/>
              </a:ext>
            </a:extLst>
          </p:cNvPr>
          <p:cNvSpPr>
            <a:spLocks noGrp="1"/>
          </p:cNvSpPr>
          <p:nvPr>
            <p:ph sz="quarter" idx="21"/>
          </p:nvPr>
        </p:nvSpPr>
        <p:spPr>
          <a:xfrm>
            <a:off x="2096941" y="2705639"/>
            <a:ext cx="6584105" cy="2770546"/>
          </a:xfrm>
          <a:solidFill>
            <a:schemeClr val="bg1">
              <a:lumMod val="95000"/>
            </a:schemeClr>
          </a:solidFill>
          <a:effectLst>
            <a:innerShdw dist="38100" dir="10800000">
              <a:schemeClr val="accent2"/>
            </a:innerShdw>
          </a:effectLst>
        </p:spPr>
        <p:txBody>
          <a:bodyPr vert="horz" lIns="61568" tIns="61568" rIns="61568" bIns="0" rtlCol="0">
            <a:noAutofit/>
          </a:bodyPr>
          <a:lstStyle/>
          <a:p>
            <a:pPr marL="461540" lvl="1" indent="-153395">
              <a:spcBef>
                <a:spcPts val="0"/>
              </a:spcBef>
              <a:spcAft>
                <a:spcPts val="257"/>
              </a:spcAft>
            </a:pPr>
            <a:r>
              <a:rPr lang="en-GB" sz="898" dirty="0">
                <a:solidFill>
                  <a:srgbClr val="1D2B4D"/>
                </a:solidFill>
              </a:rPr>
              <a:t>Bid challenge</a:t>
            </a:r>
          </a:p>
          <a:p>
            <a:pPr marL="461540" lvl="3" indent="-153395">
              <a:spcAft>
                <a:spcPts val="257"/>
              </a:spcAft>
              <a:buClr>
                <a:srgbClr val="57C9E8"/>
              </a:buClr>
            </a:pPr>
            <a:r>
              <a:rPr lang="en-GB" sz="898" dirty="0">
                <a:solidFill>
                  <a:srgbClr val="1D2B4D"/>
                </a:solidFill>
              </a:rPr>
              <a:t>Chapter 7: ‘Fair and fast challenges to procurement decisions’</a:t>
            </a:r>
          </a:p>
          <a:p>
            <a:pPr marL="461540" lvl="3" indent="-153395">
              <a:spcAft>
                <a:spcPts val="257"/>
              </a:spcAft>
              <a:buClr>
                <a:srgbClr val="57C9E8"/>
              </a:buClr>
            </a:pPr>
            <a:r>
              <a:rPr lang="en-GB" sz="898" dirty="0">
                <a:solidFill>
                  <a:srgbClr val="1D2B4D"/>
                </a:solidFill>
              </a:rPr>
              <a:t>Current regime: too slow, too expensive, does not provide bidders with effective remedies</a:t>
            </a:r>
          </a:p>
          <a:p>
            <a:pPr marL="461540" lvl="3" indent="-153395">
              <a:spcAft>
                <a:spcPts val="257"/>
              </a:spcAft>
              <a:buClr>
                <a:srgbClr val="57C9E8"/>
              </a:buClr>
            </a:pPr>
            <a:r>
              <a:rPr lang="en-GB" sz="898" dirty="0">
                <a:solidFill>
                  <a:srgbClr val="1D2B4D"/>
                </a:solidFill>
              </a:rPr>
              <a:t>Key changes:</a:t>
            </a:r>
          </a:p>
          <a:p>
            <a:pPr marL="610862" lvl="4" indent="-153395">
              <a:spcAft>
                <a:spcPts val="257"/>
              </a:spcAft>
              <a:buClr>
                <a:srgbClr val="57C9E8"/>
              </a:buClr>
            </a:pPr>
            <a:r>
              <a:rPr lang="en-GB" sz="898" dirty="0">
                <a:solidFill>
                  <a:srgbClr val="1D2B4D"/>
                </a:solidFill>
              </a:rPr>
              <a:t>New tailored expedited procedure</a:t>
            </a:r>
          </a:p>
          <a:p>
            <a:pPr marL="610862" lvl="4" indent="-153395">
              <a:spcAft>
                <a:spcPts val="257"/>
              </a:spcAft>
              <a:buClr>
                <a:srgbClr val="57C9E8"/>
              </a:buClr>
            </a:pPr>
            <a:r>
              <a:rPr lang="en-GB" sz="898" dirty="0">
                <a:solidFill>
                  <a:srgbClr val="1D2B4D"/>
                </a:solidFill>
              </a:rPr>
              <a:t>Potential tribunal system for low value claims and claims while procurement on foot</a:t>
            </a:r>
          </a:p>
          <a:p>
            <a:pPr marL="610862" lvl="4" indent="-153395">
              <a:spcAft>
                <a:spcPts val="257"/>
              </a:spcAft>
              <a:buClr>
                <a:srgbClr val="57C9E8"/>
              </a:buClr>
            </a:pPr>
            <a:r>
              <a:rPr lang="en-GB" sz="898" dirty="0">
                <a:solidFill>
                  <a:srgbClr val="1D2B4D"/>
                </a:solidFill>
              </a:rPr>
              <a:t>Shift of focus to pre-contractual remedies</a:t>
            </a:r>
          </a:p>
          <a:p>
            <a:pPr marL="610862" lvl="4" indent="-153395">
              <a:spcAft>
                <a:spcPts val="257"/>
              </a:spcAft>
              <a:buClr>
                <a:srgbClr val="57C9E8"/>
              </a:buClr>
            </a:pPr>
            <a:r>
              <a:rPr lang="en-GB" sz="898" dirty="0">
                <a:solidFill>
                  <a:srgbClr val="1D2B4D"/>
                </a:solidFill>
              </a:rPr>
              <a:t>Caps to damages</a:t>
            </a:r>
          </a:p>
          <a:p>
            <a:pPr marL="610862" lvl="4" indent="-153395">
              <a:spcAft>
                <a:spcPts val="257"/>
              </a:spcAft>
              <a:buClr>
                <a:srgbClr val="57C9E8"/>
              </a:buClr>
            </a:pPr>
            <a:r>
              <a:rPr lang="en-GB" sz="898" dirty="0">
                <a:solidFill>
                  <a:srgbClr val="1D2B4D"/>
                </a:solidFill>
              </a:rPr>
              <a:t>Removing the automatic suspension for contracts let in crisis or extreme urgency</a:t>
            </a:r>
          </a:p>
          <a:p>
            <a:pPr marL="610862" lvl="4" indent="-153395">
              <a:spcAft>
                <a:spcPts val="257"/>
              </a:spcAft>
              <a:buClr>
                <a:srgbClr val="57C9E8"/>
              </a:buClr>
            </a:pPr>
            <a:r>
              <a:rPr lang="en-GB" sz="898" dirty="0">
                <a:solidFill>
                  <a:srgbClr val="1D2B4D"/>
                </a:solidFill>
              </a:rPr>
              <a:t>Removing mandated requirement to provide an individual debrief letter</a:t>
            </a:r>
          </a:p>
          <a:p>
            <a:pPr marL="461540" lvl="3" indent="-153395">
              <a:spcAft>
                <a:spcPts val="257"/>
              </a:spcAft>
              <a:buClr>
                <a:schemeClr val="accent5"/>
              </a:buClr>
              <a:buFont typeface="Wingdings" panose="05000000000000000000" pitchFamily="2" charset="2"/>
              <a:buChar char="ü"/>
            </a:pPr>
            <a:r>
              <a:rPr lang="en-GB" sz="898" dirty="0">
                <a:solidFill>
                  <a:srgbClr val="1D2B4D"/>
                </a:solidFill>
              </a:rPr>
              <a:t>Proposals for a fast track procedure. </a:t>
            </a:r>
            <a:r>
              <a:rPr lang="en-GB" sz="1026" dirty="0">
                <a:solidFill>
                  <a:schemeClr val="accent4"/>
                </a:solidFill>
              </a:rPr>
              <a:t>?</a:t>
            </a:r>
            <a:r>
              <a:rPr lang="en-GB" sz="898" dirty="0">
                <a:solidFill>
                  <a:srgbClr val="1D2B4D"/>
                </a:solidFill>
              </a:rPr>
              <a:t> But significant questions around capacity of TCC and effectiveness of a specialist tribunal</a:t>
            </a:r>
          </a:p>
          <a:p>
            <a:pPr marL="461540" lvl="3" indent="-153395">
              <a:spcAft>
                <a:spcPts val="257"/>
              </a:spcAft>
              <a:buClr>
                <a:schemeClr val="accent5"/>
              </a:buClr>
              <a:buFont typeface="Wingdings" panose="05000000000000000000" pitchFamily="2" charset="2"/>
              <a:buChar char="ü"/>
            </a:pPr>
            <a:r>
              <a:rPr lang="en-GB" sz="898" spc="-17" dirty="0">
                <a:solidFill>
                  <a:srgbClr val="1D2B4D"/>
                </a:solidFill>
              </a:rPr>
              <a:t>Shift to pre-contractual remedies. </a:t>
            </a:r>
            <a:r>
              <a:rPr lang="en-GB" sz="1026" spc="-17" dirty="0">
                <a:solidFill>
                  <a:schemeClr val="accent4"/>
                </a:solidFill>
              </a:rPr>
              <a:t>?</a:t>
            </a:r>
            <a:r>
              <a:rPr lang="en-GB" sz="898" spc="-17" dirty="0">
                <a:solidFill>
                  <a:srgbClr val="1D2B4D"/>
                </a:solidFill>
              </a:rPr>
              <a:t> Question how will be effected including approach to lifting automatic suspension</a:t>
            </a:r>
          </a:p>
          <a:p>
            <a:pPr marL="461540" lvl="3" indent="-153395">
              <a:spcAft>
                <a:spcPts val="257"/>
              </a:spcAft>
              <a:buClr>
                <a:schemeClr val="accent3"/>
              </a:buClr>
              <a:buFont typeface="Georgia" panose="02040502050405020303" pitchFamily="18" charset="0"/>
              <a:buChar char="X"/>
            </a:pPr>
            <a:r>
              <a:rPr lang="en-GB" sz="898" dirty="0">
                <a:solidFill>
                  <a:srgbClr val="1D2B4D"/>
                </a:solidFill>
              </a:rPr>
              <a:t>Caps to damage. Where damages clear exception capping to 1.5x bid costs does not provide an effective remedy</a:t>
            </a:r>
          </a:p>
          <a:p>
            <a:pPr marL="461540" lvl="3" indent="-153395">
              <a:spcAft>
                <a:spcPts val="257"/>
              </a:spcAft>
              <a:buClr>
                <a:schemeClr val="accent4"/>
              </a:buClr>
              <a:buFont typeface="Georgia" panose="02040502050405020303" pitchFamily="18" charset="0"/>
              <a:buChar char="?"/>
            </a:pPr>
            <a:r>
              <a:rPr lang="en-GB" sz="898" dirty="0">
                <a:solidFill>
                  <a:srgbClr val="1D2B4D"/>
                </a:solidFill>
              </a:rPr>
              <a:t>Unclear how removing the automatic suspension in extreme urgency will allow for effective protection of bidders</a:t>
            </a:r>
          </a:p>
          <a:p>
            <a:pPr marL="461540" lvl="3" indent="-153395">
              <a:spcAft>
                <a:spcPts val="257"/>
              </a:spcAft>
              <a:buClr>
                <a:schemeClr val="accent4"/>
              </a:buClr>
              <a:buFont typeface="Georgia" panose="02040502050405020303" pitchFamily="18" charset="0"/>
              <a:buChar char="?"/>
            </a:pPr>
            <a:r>
              <a:rPr lang="en-GB" sz="898" dirty="0">
                <a:solidFill>
                  <a:srgbClr val="1D2B4D"/>
                </a:solidFill>
              </a:rPr>
              <a:t>Transparency concerns re removing debrief letter – </a:t>
            </a:r>
            <a:r>
              <a:rPr lang="en-GB" sz="898">
                <a:solidFill>
                  <a:srgbClr val="1D2B4D"/>
                </a:solidFill>
              </a:rPr>
              <a:t>despite wider </a:t>
            </a:r>
            <a:r>
              <a:rPr lang="en-GB" sz="898" dirty="0">
                <a:solidFill>
                  <a:srgbClr val="1D2B4D"/>
                </a:solidFill>
              </a:rPr>
              <a:t>transparency reforms</a:t>
            </a:r>
          </a:p>
        </p:txBody>
      </p:sp>
      <p:pic>
        <p:nvPicPr>
          <p:cNvPr id="32" name="Picture 31">
            <a:extLst>
              <a:ext uri="{FF2B5EF4-FFF2-40B4-BE49-F238E27FC236}">
                <a16:creationId xmlns:a16="http://schemas.microsoft.com/office/drawing/2014/main" id="{4E9427CC-38C3-44AB-95AE-CA20DF76E5F8}"/>
              </a:ext>
            </a:extLst>
          </p:cNvPr>
          <p:cNvPicPr>
            <a:picLocks noChangeAspect="1"/>
          </p:cNvPicPr>
          <p:nvPr/>
        </p:nvPicPr>
        <p:blipFill>
          <a:blip r:embed="rId2"/>
          <a:stretch>
            <a:fillRect/>
          </a:stretch>
        </p:blipFill>
        <p:spPr>
          <a:xfrm>
            <a:off x="576885" y="2830325"/>
            <a:ext cx="1399564" cy="875098"/>
          </a:xfrm>
          <a:prstGeom prst="rect">
            <a:avLst/>
          </a:prstGeom>
          <a:effectLst>
            <a:innerShdw dist="38100" dir="5400000">
              <a:schemeClr val="accent2"/>
            </a:innerShdw>
          </a:effectLst>
        </p:spPr>
      </p:pic>
      <p:pic>
        <p:nvPicPr>
          <p:cNvPr id="34" name="Picture 33">
            <a:extLst>
              <a:ext uri="{FF2B5EF4-FFF2-40B4-BE49-F238E27FC236}">
                <a16:creationId xmlns:a16="http://schemas.microsoft.com/office/drawing/2014/main" id="{920E4768-B8BD-4E12-9AD5-7A9F11A4ACF9}"/>
              </a:ext>
            </a:extLst>
          </p:cNvPr>
          <p:cNvPicPr>
            <a:picLocks noChangeAspect="1"/>
          </p:cNvPicPr>
          <p:nvPr/>
        </p:nvPicPr>
        <p:blipFill>
          <a:blip r:embed="rId3"/>
          <a:stretch>
            <a:fillRect/>
          </a:stretch>
        </p:blipFill>
        <p:spPr>
          <a:xfrm>
            <a:off x="576885" y="4147597"/>
            <a:ext cx="1399564" cy="875098"/>
          </a:xfrm>
          <a:prstGeom prst="rect">
            <a:avLst/>
          </a:prstGeom>
          <a:effectLst>
            <a:innerShdw dist="38100" dir="5400000">
              <a:schemeClr val="accent2"/>
            </a:innerShdw>
          </a:effectLst>
        </p:spPr>
      </p:pic>
      <p:sp>
        <p:nvSpPr>
          <p:cNvPr id="36" name="Rectangle 35">
            <a:extLst>
              <a:ext uri="{FF2B5EF4-FFF2-40B4-BE49-F238E27FC236}">
                <a16:creationId xmlns:a16="http://schemas.microsoft.com/office/drawing/2014/main" id="{BFCA3EF2-E736-4B1E-B30C-69365AFF5CB2}"/>
              </a:ext>
            </a:extLst>
          </p:cNvPr>
          <p:cNvSpPr/>
          <p:nvPr/>
        </p:nvSpPr>
        <p:spPr>
          <a:xfrm>
            <a:off x="576885" y="3705423"/>
            <a:ext cx="1399564" cy="231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891917"/>
            <a:r>
              <a:rPr lang="en-GB" sz="941" b="1" dirty="0">
                <a:solidFill>
                  <a:srgbClr val="1D2B4D"/>
                </a:solidFill>
                <a:latin typeface="Ebrima"/>
              </a:rPr>
              <a:t>Jane Jenkins</a:t>
            </a:r>
          </a:p>
        </p:txBody>
      </p:sp>
      <p:sp>
        <p:nvSpPr>
          <p:cNvPr id="37" name="Rectangle 36">
            <a:extLst>
              <a:ext uri="{FF2B5EF4-FFF2-40B4-BE49-F238E27FC236}">
                <a16:creationId xmlns:a16="http://schemas.microsoft.com/office/drawing/2014/main" id="{B02AC778-2616-4DC7-A51A-1A7DAA1C4797}"/>
              </a:ext>
            </a:extLst>
          </p:cNvPr>
          <p:cNvSpPr/>
          <p:nvPr/>
        </p:nvSpPr>
        <p:spPr>
          <a:xfrm>
            <a:off x="576885" y="5022694"/>
            <a:ext cx="1399564" cy="231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891917"/>
            <a:r>
              <a:rPr lang="en-GB" sz="941" b="1" dirty="0">
                <a:solidFill>
                  <a:srgbClr val="1D2B4D"/>
                </a:solidFill>
                <a:latin typeface="Ebrima"/>
              </a:rPr>
              <a:t>Kate Gough</a:t>
            </a:r>
          </a:p>
        </p:txBody>
      </p:sp>
      <p:grpSp>
        <p:nvGrpSpPr>
          <p:cNvPr id="3" name="Group 2">
            <a:extLst>
              <a:ext uri="{FF2B5EF4-FFF2-40B4-BE49-F238E27FC236}">
                <a16:creationId xmlns:a16="http://schemas.microsoft.com/office/drawing/2014/main" id="{80A21196-1168-4EE4-8F9F-3CEFE8C0A3CA}"/>
              </a:ext>
            </a:extLst>
          </p:cNvPr>
          <p:cNvGrpSpPr/>
          <p:nvPr/>
        </p:nvGrpSpPr>
        <p:grpSpPr>
          <a:xfrm>
            <a:off x="2185725" y="2774268"/>
            <a:ext cx="236202" cy="236202"/>
            <a:chOff x="2556084" y="2240258"/>
            <a:chExt cx="276225" cy="276225"/>
          </a:xfrm>
        </p:grpSpPr>
        <p:sp>
          <p:nvSpPr>
            <p:cNvPr id="8" name="Oval 7">
              <a:extLst>
                <a:ext uri="{FF2B5EF4-FFF2-40B4-BE49-F238E27FC236}">
                  <a16:creationId xmlns:a16="http://schemas.microsoft.com/office/drawing/2014/main" id="{FD594D2D-3C7F-4DE7-B30A-FE9408448D18}"/>
                </a:ext>
              </a:extLst>
            </p:cNvPr>
            <p:cNvSpPr/>
            <p:nvPr/>
          </p:nvSpPr>
          <p:spPr>
            <a:xfrm>
              <a:off x="2556084" y="2240258"/>
              <a:ext cx="276225" cy="276225"/>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196" tIns="70196" rIns="70196" bIns="70196" numCol="1" spcCol="0" rtlCol="0" fromWordArt="0" anchor="ctr" anchorCtr="0" forceAA="0" compatLnSpc="1">
              <a:prstTxWarp prst="textNoShape">
                <a:avLst/>
              </a:prstTxWarp>
              <a:noAutofit/>
            </a:bodyPr>
            <a:lstStyle/>
            <a:p>
              <a:pPr algn="ctr" defTabSz="1016875"/>
              <a:endParaRPr lang="en-GB" sz="1365" b="1" dirty="0">
                <a:solidFill>
                  <a:srgbClr val="1D2B4D"/>
                </a:solidFill>
                <a:latin typeface="Ebrima"/>
              </a:endParaRPr>
            </a:p>
          </p:txBody>
        </p:sp>
        <p:sp>
          <p:nvSpPr>
            <p:cNvPr id="39" name="Freeform 166">
              <a:extLst>
                <a:ext uri="{FF2B5EF4-FFF2-40B4-BE49-F238E27FC236}">
                  <a16:creationId xmlns:a16="http://schemas.microsoft.com/office/drawing/2014/main" id="{4F8E3577-ABD5-4997-86AD-019F67A7BE8F}"/>
                </a:ext>
              </a:extLst>
            </p:cNvPr>
            <p:cNvSpPr>
              <a:spLocks noChangeAspect="1" noChangeArrowheads="1"/>
            </p:cNvSpPr>
            <p:nvPr/>
          </p:nvSpPr>
          <p:spPr bwMode="auto">
            <a:xfrm>
              <a:off x="2611835" y="2281330"/>
              <a:ext cx="150416" cy="172293"/>
            </a:xfrm>
            <a:custGeom>
              <a:avLst/>
              <a:gdLst>
                <a:gd name="T0" fmla="*/ 166118 w 390"/>
                <a:gd name="T1" fmla="*/ 0 h 445"/>
                <a:gd name="T2" fmla="*/ 166118 w 390"/>
                <a:gd name="T3" fmla="*/ 0 h 445"/>
                <a:gd name="T4" fmla="*/ 138804 w 390"/>
                <a:gd name="T5" fmla="*/ 0 h 445"/>
                <a:gd name="T6" fmla="*/ 130745 w 390"/>
                <a:gd name="T7" fmla="*/ 12586 h 445"/>
                <a:gd name="T8" fmla="*/ 130745 w 390"/>
                <a:gd name="T9" fmla="*/ 199576 h 445"/>
                <a:gd name="T10" fmla="*/ 174177 w 390"/>
                <a:gd name="T11" fmla="*/ 199576 h 445"/>
                <a:gd name="T12" fmla="*/ 174177 w 390"/>
                <a:gd name="T13" fmla="*/ 12586 h 445"/>
                <a:gd name="T14" fmla="*/ 166118 w 390"/>
                <a:gd name="T15" fmla="*/ 0 h 445"/>
                <a:gd name="T16" fmla="*/ 98954 w 390"/>
                <a:gd name="T17" fmla="*/ 67874 h 445"/>
                <a:gd name="T18" fmla="*/ 98954 w 390"/>
                <a:gd name="T19" fmla="*/ 67874 h 445"/>
                <a:gd name="T20" fmla="*/ 75223 w 390"/>
                <a:gd name="T21" fmla="*/ 67874 h 445"/>
                <a:gd name="T22" fmla="*/ 63134 w 390"/>
                <a:gd name="T23" fmla="*/ 80010 h 445"/>
                <a:gd name="T24" fmla="*/ 63134 w 390"/>
                <a:gd name="T25" fmla="*/ 199576 h 445"/>
                <a:gd name="T26" fmla="*/ 111044 w 390"/>
                <a:gd name="T27" fmla="*/ 199576 h 445"/>
                <a:gd name="T28" fmla="*/ 111044 w 390"/>
                <a:gd name="T29" fmla="*/ 80010 h 445"/>
                <a:gd name="T30" fmla="*/ 98954 w 390"/>
                <a:gd name="T31" fmla="*/ 67874 h 445"/>
                <a:gd name="T32" fmla="*/ 31343 w 390"/>
                <a:gd name="T33" fmla="*/ 135747 h 445"/>
                <a:gd name="T34" fmla="*/ 31343 w 390"/>
                <a:gd name="T35" fmla="*/ 135747 h 445"/>
                <a:gd name="T36" fmla="*/ 7612 w 390"/>
                <a:gd name="T37" fmla="*/ 135747 h 445"/>
                <a:gd name="T38" fmla="*/ 0 w 390"/>
                <a:gd name="T39" fmla="*/ 143389 h 445"/>
                <a:gd name="T40" fmla="*/ 0 w 390"/>
                <a:gd name="T41" fmla="*/ 199576 h 445"/>
                <a:gd name="T42" fmla="*/ 43432 w 390"/>
                <a:gd name="T43" fmla="*/ 199576 h 445"/>
                <a:gd name="T44" fmla="*/ 43432 w 390"/>
                <a:gd name="T45" fmla="*/ 143389 h 445"/>
                <a:gd name="T46" fmla="*/ 31343 w 390"/>
                <a:gd name="T47" fmla="*/ 135747 h 4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90" h="445">
                  <a:moveTo>
                    <a:pt x="371" y="0"/>
                  </a:moveTo>
                  <a:lnTo>
                    <a:pt x="371" y="0"/>
                  </a:lnTo>
                  <a:cubicBezTo>
                    <a:pt x="310" y="0"/>
                    <a:pt x="310" y="0"/>
                    <a:pt x="310" y="0"/>
                  </a:cubicBezTo>
                  <a:cubicBezTo>
                    <a:pt x="301" y="0"/>
                    <a:pt x="292" y="10"/>
                    <a:pt x="292" y="28"/>
                  </a:cubicBezTo>
                  <a:cubicBezTo>
                    <a:pt x="292" y="444"/>
                    <a:pt x="292" y="444"/>
                    <a:pt x="292" y="444"/>
                  </a:cubicBezTo>
                  <a:cubicBezTo>
                    <a:pt x="389" y="444"/>
                    <a:pt x="389" y="444"/>
                    <a:pt x="389" y="444"/>
                  </a:cubicBezTo>
                  <a:cubicBezTo>
                    <a:pt x="389" y="28"/>
                    <a:pt x="389" y="28"/>
                    <a:pt x="389" y="28"/>
                  </a:cubicBezTo>
                  <a:cubicBezTo>
                    <a:pt x="389" y="10"/>
                    <a:pt x="380" y="0"/>
                    <a:pt x="371" y="0"/>
                  </a:cubicBezTo>
                  <a:close/>
                  <a:moveTo>
                    <a:pt x="221" y="151"/>
                  </a:moveTo>
                  <a:lnTo>
                    <a:pt x="221" y="151"/>
                  </a:lnTo>
                  <a:cubicBezTo>
                    <a:pt x="168" y="151"/>
                    <a:pt x="168" y="151"/>
                    <a:pt x="168" y="151"/>
                  </a:cubicBezTo>
                  <a:cubicBezTo>
                    <a:pt x="150" y="151"/>
                    <a:pt x="141" y="160"/>
                    <a:pt x="141" y="178"/>
                  </a:cubicBezTo>
                  <a:cubicBezTo>
                    <a:pt x="141" y="444"/>
                    <a:pt x="141" y="444"/>
                    <a:pt x="141" y="444"/>
                  </a:cubicBezTo>
                  <a:cubicBezTo>
                    <a:pt x="248" y="444"/>
                    <a:pt x="248" y="444"/>
                    <a:pt x="248" y="444"/>
                  </a:cubicBezTo>
                  <a:cubicBezTo>
                    <a:pt x="248" y="178"/>
                    <a:pt x="248" y="178"/>
                    <a:pt x="248" y="178"/>
                  </a:cubicBezTo>
                  <a:cubicBezTo>
                    <a:pt x="248" y="160"/>
                    <a:pt x="230" y="151"/>
                    <a:pt x="221" y="151"/>
                  </a:cubicBezTo>
                  <a:close/>
                  <a:moveTo>
                    <a:pt x="70" y="302"/>
                  </a:moveTo>
                  <a:lnTo>
                    <a:pt x="70" y="302"/>
                  </a:lnTo>
                  <a:cubicBezTo>
                    <a:pt x="17" y="302"/>
                    <a:pt x="17" y="302"/>
                    <a:pt x="17" y="302"/>
                  </a:cubicBezTo>
                  <a:cubicBezTo>
                    <a:pt x="0" y="302"/>
                    <a:pt x="0" y="310"/>
                    <a:pt x="0" y="319"/>
                  </a:cubicBezTo>
                  <a:cubicBezTo>
                    <a:pt x="0" y="444"/>
                    <a:pt x="0" y="444"/>
                    <a:pt x="0" y="444"/>
                  </a:cubicBezTo>
                  <a:cubicBezTo>
                    <a:pt x="97" y="444"/>
                    <a:pt x="97" y="444"/>
                    <a:pt x="97" y="444"/>
                  </a:cubicBezTo>
                  <a:cubicBezTo>
                    <a:pt x="97" y="319"/>
                    <a:pt x="97" y="319"/>
                    <a:pt x="97" y="319"/>
                  </a:cubicBezTo>
                  <a:cubicBezTo>
                    <a:pt x="97" y="310"/>
                    <a:pt x="88" y="302"/>
                    <a:pt x="70" y="302"/>
                  </a:cubicBezTo>
                  <a:close/>
                </a:path>
              </a:pathLst>
            </a:custGeom>
            <a:solidFill>
              <a:schemeClr val="accent1"/>
            </a:solidFill>
            <a:ln>
              <a:noFill/>
            </a:ln>
            <a:effectLst/>
          </p:spPr>
          <p:txBody>
            <a:bodyPr wrap="none" lIns="29322" tIns="14661" rIns="29322" bIns="14661" anchor="ctr"/>
            <a:lstStyle/>
            <a:p>
              <a:pPr defTabSz="891917">
                <a:defRPr/>
              </a:pPr>
              <a:endParaRPr lang="en-GB" sz="1796" dirty="0">
                <a:solidFill>
                  <a:srgbClr val="1D2B4D"/>
                </a:solidFill>
                <a:latin typeface="Georgia"/>
              </a:endParaRPr>
            </a:p>
          </p:txBody>
        </p:sp>
      </p:grpSp>
      <p:sp>
        <p:nvSpPr>
          <p:cNvPr id="40" name="Slide Number Placeholder 39">
            <a:extLst>
              <a:ext uri="{FF2B5EF4-FFF2-40B4-BE49-F238E27FC236}">
                <a16:creationId xmlns:a16="http://schemas.microsoft.com/office/drawing/2014/main" id="{3330184C-1257-462E-99E2-4147A037BD99}"/>
              </a:ext>
            </a:extLst>
          </p:cNvPr>
          <p:cNvSpPr>
            <a:spLocks noGrp="1"/>
          </p:cNvSpPr>
          <p:nvPr>
            <p:ph type="sldNum" sz="quarter" idx="4"/>
          </p:nvPr>
        </p:nvSpPr>
        <p:spPr/>
        <p:txBody>
          <a:bodyPr/>
          <a:lstStyle/>
          <a:p>
            <a:pPr defTabSz="891917"/>
            <a:fld id="{6A34BD8F-FB80-4BCB-BEC8-0BDF76C9BE3B}" type="slidenum">
              <a:rPr lang="en-GB">
                <a:solidFill>
                  <a:srgbClr val="1D2B4D"/>
                </a:solidFill>
                <a:latin typeface="Georgia"/>
              </a:rPr>
              <a:pPr defTabSz="891917"/>
              <a:t>20</a:t>
            </a:fld>
            <a:endParaRPr lang="en-GB" dirty="0">
              <a:solidFill>
                <a:srgbClr val="1D2B4D"/>
              </a:solidFill>
              <a:latin typeface="Georgia"/>
            </a:endParaRPr>
          </a:p>
        </p:txBody>
      </p:sp>
    </p:spTree>
    <p:extLst>
      <p:ext uri="{BB962C8B-B14F-4D97-AF65-F5344CB8AC3E}">
        <p14:creationId xmlns:p14="http://schemas.microsoft.com/office/powerpoint/2010/main" val="3706754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a:extLst>
              <a:ext uri="{FF2B5EF4-FFF2-40B4-BE49-F238E27FC236}">
                <a16:creationId xmlns:a16="http://schemas.microsoft.com/office/drawing/2014/main" id="{38E1A6B1-8E5B-45EA-983D-F65DBA0B0AFE}"/>
              </a:ext>
            </a:extLst>
          </p:cNvPr>
          <p:cNvSpPr>
            <a:spLocks noGrp="1"/>
          </p:cNvSpPr>
          <p:nvPr>
            <p:ph sz="quarter" idx="20"/>
          </p:nvPr>
        </p:nvSpPr>
        <p:spPr>
          <a:xfrm>
            <a:off x="462957" y="2379997"/>
            <a:ext cx="4031539" cy="3280890"/>
          </a:xfrm>
          <a:solidFill>
            <a:schemeClr val="bg1">
              <a:lumMod val="95000"/>
            </a:schemeClr>
          </a:solidFill>
          <a:ln>
            <a:noFill/>
          </a:ln>
          <a:effectLst>
            <a:innerShdw dist="25400" dir="10800000">
              <a:schemeClr val="accent2"/>
            </a:innerShdw>
          </a:effectLst>
        </p:spPr>
        <p:txBody>
          <a:bodyPr vert="horz" lIns="61568" tIns="61568" rIns="61568" bIns="0" rtlCol="0">
            <a:noAutofit/>
          </a:bodyPr>
          <a:lstStyle/>
          <a:p>
            <a:pPr marL="462898" lvl="1" indent="-156110">
              <a:spcBef>
                <a:spcPts val="0"/>
              </a:spcBef>
              <a:spcAft>
                <a:spcPts val="257"/>
              </a:spcAft>
            </a:pPr>
            <a:r>
              <a:rPr lang="en-GB" sz="898" dirty="0"/>
              <a:t>Debarment</a:t>
            </a:r>
          </a:p>
          <a:p>
            <a:pPr marL="462898" lvl="3" indent="-156110">
              <a:spcAft>
                <a:spcPts val="257"/>
              </a:spcAft>
            </a:pPr>
            <a:r>
              <a:rPr lang="en-GB" sz="898" dirty="0"/>
              <a:t>Chapter 4 ‘awarding the right contract to the right supplier’</a:t>
            </a:r>
          </a:p>
          <a:p>
            <a:pPr marL="462898" lvl="3" indent="-156110">
              <a:spcAft>
                <a:spcPts val="257"/>
              </a:spcAft>
            </a:pPr>
            <a:r>
              <a:rPr lang="en-GB" sz="898" dirty="0"/>
              <a:t>Key changes:</a:t>
            </a:r>
          </a:p>
          <a:p>
            <a:pPr marL="610862" lvl="4" indent="-156110">
              <a:spcAft>
                <a:spcPts val="257"/>
              </a:spcAft>
            </a:pPr>
            <a:r>
              <a:rPr lang="en-GB" sz="898" dirty="0"/>
              <a:t>New grounds for exclusion: including fraud, non-disclosure of beneficial ownership</a:t>
            </a:r>
          </a:p>
          <a:p>
            <a:pPr marL="610862" lvl="4" indent="-156110">
              <a:spcAft>
                <a:spcPts val="257"/>
              </a:spcAft>
            </a:pPr>
            <a:r>
              <a:rPr lang="en-GB" sz="898" dirty="0"/>
              <a:t>New debarment list</a:t>
            </a:r>
          </a:p>
          <a:p>
            <a:pPr marL="610862" lvl="4" indent="-156110">
              <a:spcAft>
                <a:spcPts val="257"/>
              </a:spcAft>
            </a:pPr>
            <a:r>
              <a:rPr lang="en-GB" sz="898" dirty="0"/>
              <a:t>Expansion of past poor performance exclusion beyond termination/damages to include persistent failures and substantive obligations e.g. KPIs</a:t>
            </a:r>
          </a:p>
          <a:p>
            <a:pPr marL="453395" lvl="3" indent="-146607">
              <a:spcAft>
                <a:spcPts val="257"/>
              </a:spcAft>
              <a:buClr>
                <a:schemeClr val="accent3"/>
              </a:buClr>
            </a:pPr>
            <a:r>
              <a:rPr lang="en-GB" sz="898" dirty="0"/>
              <a:t>DPAs included as discretionary exclusion ground: see </a:t>
            </a:r>
            <a:r>
              <a:rPr lang="en-GB" sz="898" i="1" u="sng" dirty="0"/>
              <a:t>SFO v G4S Care and Justice Services</a:t>
            </a:r>
          </a:p>
          <a:p>
            <a:pPr marL="453395" lvl="3" indent="-146607">
              <a:spcAft>
                <a:spcPts val="257"/>
              </a:spcAft>
              <a:buClr>
                <a:schemeClr val="accent3"/>
              </a:buClr>
            </a:pPr>
            <a:r>
              <a:rPr lang="en-GB" sz="898" dirty="0"/>
              <a:t>For mandatory exclusion grounds debarment lists could be a useful tool to achieve consistency </a:t>
            </a:r>
          </a:p>
          <a:p>
            <a:pPr marL="460707" lvl="4" indent="0">
              <a:spcAft>
                <a:spcPts val="257"/>
              </a:spcAft>
              <a:buClr>
                <a:schemeClr val="accent3"/>
              </a:buClr>
              <a:buNone/>
            </a:pPr>
            <a:r>
              <a:rPr lang="en-GB" sz="1026" dirty="0">
                <a:solidFill>
                  <a:schemeClr val="accent4"/>
                </a:solidFill>
              </a:rPr>
              <a:t>?</a:t>
            </a:r>
            <a:r>
              <a:rPr lang="en-GB" sz="898" dirty="0"/>
              <a:t> Who will manage the debarment list? </a:t>
            </a:r>
          </a:p>
          <a:p>
            <a:pPr marL="460707" lvl="4" indent="0">
              <a:spcAft>
                <a:spcPts val="257"/>
              </a:spcAft>
              <a:buClr>
                <a:schemeClr val="accent3"/>
              </a:buClr>
              <a:buNone/>
            </a:pPr>
            <a:r>
              <a:rPr lang="en-GB" sz="1026" dirty="0">
                <a:solidFill>
                  <a:schemeClr val="accent4"/>
                </a:solidFill>
              </a:rPr>
              <a:t>?</a:t>
            </a:r>
            <a:r>
              <a:rPr lang="en-GB" sz="898" dirty="0"/>
              <a:t> Machinery for appeal and removal following self-cleaning</a:t>
            </a:r>
          </a:p>
          <a:p>
            <a:pPr marL="460707" lvl="4" indent="0">
              <a:spcAft>
                <a:spcPts val="257"/>
              </a:spcAft>
              <a:buClr>
                <a:schemeClr val="accent3"/>
              </a:buClr>
              <a:buNone/>
            </a:pPr>
            <a:r>
              <a:rPr lang="en-GB" sz="898" dirty="0">
                <a:solidFill>
                  <a:schemeClr val="accent4"/>
                </a:solidFill>
              </a:rPr>
              <a:t>? </a:t>
            </a:r>
            <a:r>
              <a:rPr lang="en-GB" sz="898" dirty="0"/>
              <a:t>Collection of information for non UK suppliers? </a:t>
            </a:r>
          </a:p>
        </p:txBody>
      </p:sp>
      <p:sp>
        <p:nvSpPr>
          <p:cNvPr id="23" name="Content Placeholder 22">
            <a:extLst>
              <a:ext uri="{FF2B5EF4-FFF2-40B4-BE49-F238E27FC236}">
                <a16:creationId xmlns:a16="http://schemas.microsoft.com/office/drawing/2014/main" id="{FFD51CAF-E178-4748-98CF-E0AE5E42FF24}"/>
              </a:ext>
            </a:extLst>
          </p:cNvPr>
          <p:cNvSpPr>
            <a:spLocks noGrp="1"/>
          </p:cNvSpPr>
          <p:nvPr>
            <p:ph sz="quarter" idx="21"/>
          </p:nvPr>
        </p:nvSpPr>
        <p:spPr>
          <a:xfrm>
            <a:off x="4649506" y="2379998"/>
            <a:ext cx="4031539" cy="3280890"/>
          </a:xfrm>
          <a:solidFill>
            <a:schemeClr val="bg1">
              <a:lumMod val="95000"/>
            </a:schemeClr>
          </a:solidFill>
          <a:ln>
            <a:noFill/>
          </a:ln>
          <a:effectLst>
            <a:innerShdw dist="25400" dir="10800000">
              <a:schemeClr val="accent2"/>
            </a:innerShdw>
          </a:effectLst>
        </p:spPr>
        <p:txBody>
          <a:bodyPr vert="horz" lIns="61568" tIns="61568" rIns="61568" bIns="0" rtlCol="0">
            <a:noAutofit/>
          </a:bodyPr>
          <a:lstStyle/>
          <a:p>
            <a:pPr marL="461540" lvl="1" indent="-152037">
              <a:spcBef>
                <a:spcPts val="0"/>
              </a:spcBef>
              <a:spcAft>
                <a:spcPts val="257"/>
              </a:spcAft>
            </a:pPr>
            <a:r>
              <a:rPr lang="en-GB" sz="898" dirty="0"/>
              <a:t>Contract administration</a:t>
            </a:r>
          </a:p>
          <a:p>
            <a:pPr marL="461540" lvl="3" indent="-152037">
              <a:spcAft>
                <a:spcPts val="257"/>
              </a:spcAft>
            </a:pPr>
            <a:r>
              <a:rPr lang="en-GB" sz="898" dirty="0"/>
              <a:t>Chapter 8 ‘effective contract management’</a:t>
            </a:r>
          </a:p>
          <a:p>
            <a:pPr marL="461540" lvl="3" indent="-152037">
              <a:spcAft>
                <a:spcPts val="257"/>
              </a:spcAft>
            </a:pPr>
            <a:r>
              <a:rPr lang="en-GB" sz="898" dirty="0"/>
              <a:t>Historically – EU procurement not tool for effective contract management</a:t>
            </a:r>
          </a:p>
          <a:p>
            <a:pPr marL="461540" lvl="3" indent="-152037">
              <a:spcAft>
                <a:spcPts val="257"/>
              </a:spcAft>
            </a:pPr>
            <a:r>
              <a:rPr lang="en-GB" sz="898" dirty="0"/>
              <a:t>UK has historically gone further than the directives and issued detailed guidance/policy e.g. outsourcing playbook, construction playbook, PPNs on approach to payment/social value</a:t>
            </a:r>
          </a:p>
          <a:p>
            <a:pPr marL="461540" lvl="3" indent="-152037">
              <a:spcAft>
                <a:spcPts val="257"/>
              </a:spcAft>
            </a:pPr>
            <a:r>
              <a:rPr lang="en-GB" sz="898" dirty="0"/>
              <a:t>Key changes:</a:t>
            </a:r>
          </a:p>
          <a:p>
            <a:pPr marL="610862" lvl="4" indent="-152037">
              <a:spcAft>
                <a:spcPts val="257"/>
              </a:spcAft>
            </a:pPr>
            <a:r>
              <a:rPr lang="en-GB" sz="898" dirty="0"/>
              <a:t>Further measures to tackle payment delays:</a:t>
            </a:r>
          </a:p>
          <a:p>
            <a:pPr marL="764780" lvl="5" indent="-152037">
              <a:spcAft>
                <a:spcPts val="257"/>
              </a:spcAft>
            </a:pPr>
            <a:r>
              <a:rPr lang="en-GB" sz="770" dirty="0"/>
              <a:t>Any tier of supply chain can raise payment delays with CA</a:t>
            </a:r>
          </a:p>
          <a:p>
            <a:pPr marL="764780" lvl="5" indent="-152037">
              <a:spcAft>
                <a:spcPts val="257"/>
              </a:spcAft>
            </a:pPr>
            <a:r>
              <a:rPr lang="en-GB" sz="770" dirty="0"/>
              <a:t>CA to have right to investigate payment performance at any tier – </a:t>
            </a:r>
            <a:r>
              <a:rPr lang="en-GB" sz="770"/>
              <a:t>para 227</a:t>
            </a:r>
            <a:endParaRPr lang="en-GB" sz="770" dirty="0"/>
          </a:p>
          <a:p>
            <a:pPr marL="764780" lvl="5" indent="-152037">
              <a:spcAft>
                <a:spcPts val="257"/>
              </a:spcAft>
            </a:pPr>
            <a:r>
              <a:rPr lang="en-GB" sz="770" dirty="0"/>
              <a:t> Note also: proposal for payment performance as exceptional evaluation criteria – para 104</a:t>
            </a:r>
          </a:p>
          <a:p>
            <a:pPr marL="608361" lvl="5" indent="-146607">
              <a:buFontTx/>
              <a:buChar char="-"/>
            </a:pPr>
            <a:r>
              <a:rPr lang="en-GB" sz="898" dirty="0"/>
              <a:t>Increased flexibility to amend contracts in times of crisis</a:t>
            </a:r>
          </a:p>
          <a:p>
            <a:pPr marL="608361" lvl="5" indent="-146607">
              <a:buFontTx/>
              <a:buChar char="-"/>
            </a:pPr>
            <a:r>
              <a:rPr lang="en-GB" sz="898" dirty="0"/>
              <a:t>New requirement to publish contract amendment notices</a:t>
            </a:r>
          </a:p>
          <a:p>
            <a:pPr marL="610862" lvl="4" indent="-152037">
              <a:spcAft>
                <a:spcPts val="257"/>
              </a:spcAft>
            </a:pPr>
            <a:r>
              <a:rPr lang="en-GB" sz="898" dirty="0"/>
              <a:t>Capping profit on extensions where incumbent raises legal challenge</a:t>
            </a:r>
          </a:p>
          <a:p>
            <a:pPr marL="461540" lvl="3" indent="-152037">
              <a:spcAft>
                <a:spcPts val="257"/>
              </a:spcAft>
              <a:buClr>
                <a:schemeClr val="accent5"/>
              </a:buClr>
              <a:buFont typeface="Wingdings" panose="05000000000000000000" pitchFamily="2" charset="2"/>
              <a:buChar char="ü"/>
            </a:pPr>
            <a:r>
              <a:rPr lang="en-GB" sz="898" dirty="0"/>
              <a:t>In principle use of procurement to effect good contract performance is positive</a:t>
            </a:r>
          </a:p>
        </p:txBody>
      </p:sp>
      <p:sp>
        <p:nvSpPr>
          <p:cNvPr id="2" name="Title 1">
            <a:extLst>
              <a:ext uri="{FF2B5EF4-FFF2-40B4-BE49-F238E27FC236}">
                <a16:creationId xmlns:a16="http://schemas.microsoft.com/office/drawing/2014/main" id="{FBDA2691-8027-4738-A459-904A21318F44}"/>
              </a:ext>
            </a:extLst>
          </p:cNvPr>
          <p:cNvSpPr>
            <a:spLocks noGrp="1"/>
          </p:cNvSpPr>
          <p:nvPr>
            <p:ph type="title"/>
          </p:nvPr>
        </p:nvSpPr>
        <p:spPr/>
        <p:txBody>
          <a:bodyPr/>
          <a:lstStyle/>
          <a:p>
            <a:r>
              <a:rPr lang="en-GB" dirty="0"/>
              <a:t>The pending wave of reform </a:t>
            </a:r>
          </a:p>
        </p:txBody>
      </p:sp>
      <p:sp>
        <p:nvSpPr>
          <p:cNvPr id="4" name="Text Placeholder 3">
            <a:extLst>
              <a:ext uri="{FF2B5EF4-FFF2-40B4-BE49-F238E27FC236}">
                <a16:creationId xmlns:a16="http://schemas.microsoft.com/office/drawing/2014/main" id="{307ADBF4-01C9-4F7D-9351-8EC14B1543B0}"/>
              </a:ext>
            </a:extLst>
          </p:cNvPr>
          <p:cNvSpPr>
            <a:spLocks noGrp="1"/>
          </p:cNvSpPr>
          <p:nvPr>
            <p:ph type="body" sz="quarter" idx="16"/>
          </p:nvPr>
        </p:nvSpPr>
        <p:spPr/>
        <p:txBody>
          <a:bodyPr/>
          <a:lstStyle/>
          <a:p>
            <a:r>
              <a:rPr lang="en-GB" dirty="0"/>
              <a:t>The Green Paper: bid challenges, debarment and contract administration</a:t>
            </a:r>
          </a:p>
        </p:txBody>
      </p:sp>
      <p:grpSp>
        <p:nvGrpSpPr>
          <p:cNvPr id="5" name="Group 4">
            <a:extLst>
              <a:ext uri="{FF2B5EF4-FFF2-40B4-BE49-F238E27FC236}">
                <a16:creationId xmlns:a16="http://schemas.microsoft.com/office/drawing/2014/main" id="{66D025D1-D48B-4C69-8EDB-348CCC8AC065}"/>
              </a:ext>
            </a:extLst>
          </p:cNvPr>
          <p:cNvGrpSpPr/>
          <p:nvPr/>
        </p:nvGrpSpPr>
        <p:grpSpPr>
          <a:xfrm>
            <a:off x="4719262" y="2774268"/>
            <a:ext cx="236202" cy="236202"/>
            <a:chOff x="5518914" y="2240258"/>
            <a:chExt cx="276225" cy="276225"/>
          </a:xfrm>
        </p:grpSpPr>
        <p:sp>
          <p:nvSpPr>
            <p:cNvPr id="35" name="Oval 34">
              <a:extLst>
                <a:ext uri="{FF2B5EF4-FFF2-40B4-BE49-F238E27FC236}">
                  <a16:creationId xmlns:a16="http://schemas.microsoft.com/office/drawing/2014/main" id="{87A8AC61-4B9E-47B9-B44A-2CC069C684C7}"/>
                </a:ext>
              </a:extLst>
            </p:cNvPr>
            <p:cNvSpPr/>
            <p:nvPr/>
          </p:nvSpPr>
          <p:spPr>
            <a:xfrm>
              <a:off x="5518914" y="2240258"/>
              <a:ext cx="276225" cy="276225"/>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196" tIns="70196" rIns="70196" bIns="70196" numCol="1" spcCol="0" rtlCol="0" fromWordArt="0" anchor="ctr" anchorCtr="0" forceAA="0" compatLnSpc="1">
              <a:prstTxWarp prst="textNoShape">
                <a:avLst/>
              </a:prstTxWarp>
              <a:noAutofit/>
            </a:bodyPr>
            <a:lstStyle/>
            <a:p>
              <a:pPr algn="ctr" defTabSz="1016875"/>
              <a:endParaRPr lang="en-GB" sz="1365" b="1" dirty="0">
                <a:solidFill>
                  <a:srgbClr val="1D2B4D"/>
                </a:solidFill>
                <a:latin typeface="Ebrima"/>
              </a:endParaRPr>
            </a:p>
          </p:txBody>
        </p:sp>
        <p:sp>
          <p:nvSpPr>
            <p:cNvPr id="36" name="Freeform 112">
              <a:extLst>
                <a:ext uri="{FF2B5EF4-FFF2-40B4-BE49-F238E27FC236}">
                  <a16:creationId xmlns:a16="http://schemas.microsoft.com/office/drawing/2014/main" id="{5828DA84-6434-47F2-8472-A7974C1BFD0A}"/>
                </a:ext>
              </a:extLst>
            </p:cNvPr>
            <p:cNvSpPr>
              <a:spLocks noChangeAspect="1" noChangeArrowheads="1"/>
            </p:cNvSpPr>
            <p:nvPr/>
          </p:nvSpPr>
          <p:spPr bwMode="auto">
            <a:xfrm>
              <a:off x="5589713" y="2298812"/>
              <a:ext cx="138367" cy="159945"/>
            </a:xfrm>
            <a:custGeom>
              <a:avLst/>
              <a:gdLst>
                <a:gd name="T0" fmla="*/ 153071 w 390"/>
                <a:gd name="T1" fmla="*/ 0 h 444"/>
                <a:gd name="T2" fmla="*/ 0 w 390"/>
                <a:gd name="T3" fmla="*/ 23877 h 444"/>
                <a:gd name="T4" fmla="*/ 19522 w 390"/>
                <a:gd name="T5" fmla="*/ 199574 h 444"/>
                <a:gd name="T6" fmla="*/ 172593 w 390"/>
                <a:gd name="T7" fmla="*/ 179752 h 444"/>
                <a:gd name="T8" fmla="*/ 153071 w 390"/>
                <a:gd name="T9" fmla="*/ 0 h 444"/>
                <a:gd name="T10" fmla="*/ 153071 w 390"/>
                <a:gd name="T11" fmla="*/ 179752 h 444"/>
                <a:gd name="T12" fmla="*/ 19522 w 390"/>
                <a:gd name="T13" fmla="*/ 23877 h 444"/>
                <a:gd name="T14" fmla="*/ 153071 w 390"/>
                <a:gd name="T15" fmla="*/ 179752 h 444"/>
                <a:gd name="T16" fmla="*/ 98054 w 390"/>
                <a:gd name="T17" fmla="*/ 123889 h 444"/>
                <a:gd name="T18" fmla="*/ 43037 w 390"/>
                <a:gd name="T19" fmla="*/ 136053 h 444"/>
                <a:gd name="T20" fmla="*/ 98054 w 390"/>
                <a:gd name="T21" fmla="*/ 123889 h 444"/>
                <a:gd name="T22" fmla="*/ 129556 w 390"/>
                <a:gd name="T23" fmla="*/ 79740 h 444"/>
                <a:gd name="T24" fmla="*/ 86519 w 390"/>
                <a:gd name="T25" fmla="*/ 88299 h 444"/>
                <a:gd name="T26" fmla="*/ 129556 w 390"/>
                <a:gd name="T27" fmla="*/ 79740 h 444"/>
                <a:gd name="T28" fmla="*/ 86519 w 390"/>
                <a:gd name="T29" fmla="*/ 68027 h 444"/>
                <a:gd name="T30" fmla="*/ 129556 w 390"/>
                <a:gd name="T31" fmla="*/ 44150 h 444"/>
                <a:gd name="T32" fmla="*/ 86519 w 390"/>
                <a:gd name="T33" fmla="*/ 68027 h 444"/>
                <a:gd name="T34" fmla="*/ 74539 w 390"/>
                <a:gd name="T35" fmla="*/ 44150 h 444"/>
                <a:gd name="T36" fmla="*/ 43037 w 390"/>
                <a:gd name="T37" fmla="*/ 88299 h 444"/>
                <a:gd name="T38" fmla="*/ 74539 w 390"/>
                <a:gd name="T39" fmla="*/ 44150 h 444"/>
                <a:gd name="T40" fmla="*/ 62560 w 390"/>
                <a:gd name="T41" fmla="*/ 100013 h 444"/>
                <a:gd name="T42" fmla="*/ 43037 w 390"/>
                <a:gd name="T43" fmla="*/ 112176 h 444"/>
                <a:gd name="T44" fmla="*/ 62560 w 390"/>
                <a:gd name="T45" fmla="*/ 100013 h 444"/>
                <a:gd name="T46" fmla="*/ 74539 w 390"/>
                <a:gd name="T47" fmla="*/ 112176 h 444"/>
                <a:gd name="T48" fmla="*/ 129556 w 390"/>
                <a:gd name="T49" fmla="*/ 100013 h 444"/>
                <a:gd name="T50" fmla="*/ 74539 w 390"/>
                <a:gd name="T51" fmla="*/ 112176 h 444"/>
                <a:gd name="T52" fmla="*/ 129556 w 390"/>
                <a:gd name="T53" fmla="*/ 143712 h 444"/>
                <a:gd name="T54" fmla="*/ 43037 w 390"/>
                <a:gd name="T55" fmla="*/ 155875 h 444"/>
                <a:gd name="T56" fmla="*/ 129556 w 390"/>
                <a:gd name="T57" fmla="*/ 143712 h 444"/>
                <a:gd name="T58" fmla="*/ 110034 w 390"/>
                <a:gd name="T59" fmla="*/ 136053 h 444"/>
                <a:gd name="T60" fmla="*/ 129556 w 390"/>
                <a:gd name="T61" fmla="*/ 123889 h 444"/>
                <a:gd name="T62" fmla="*/ 110034 w 390"/>
                <a:gd name="T63" fmla="*/ 136053 h 4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90" h="444">
                  <a:moveTo>
                    <a:pt x="345" y="0"/>
                  </a:moveTo>
                  <a:lnTo>
                    <a:pt x="345" y="0"/>
                  </a:lnTo>
                  <a:cubicBezTo>
                    <a:pt x="44" y="0"/>
                    <a:pt x="44" y="0"/>
                    <a:pt x="44" y="0"/>
                  </a:cubicBezTo>
                  <a:cubicBezTo>
                    <a:pt x="17" y="0"/>
                    <a:pt x="0" y="27"/>
                    <a:pt x="0" y="53"/>
                  </a:cubicBezTo>
                  <a:cubicBezTo>
                    <a:pt x="0" y="399"/>
                    <a:pt x="0" y="399"/>
                    <a:pt x="0" y="399"/>
                  </a:cubicBezTo>
                  <a:cubicBezTo>
                    <a:pt x="0" y="425"/>
                    <a:pt x="17" y="443"/>
                    <a:pt x="44" y="443"/>
                  </a:cubicBezTo>
                  <a:cubicBezTo>
                    <a:pt x="345" y="443"/>
                    <a:pt x="345" y="443"/>
                    <a:pt x="345" y="443"/>
                  </a:cubicBezTo>
                  <a:cubicBezTo>
                    <a:pt x="372" y="443"/>
                    <a:pt x="389" y="425"/>
                    <a:pt x="389" y="399"/>
                  </a:cubicBezTo>
                  <a:cubicBezTo>
                    <a:pt x="389" y="53"/>
                    <a:pt x="389" y="53"/>
                    <a:pt x="389" y="53"/>
                  </a:cubicBezTo>
                  <a:cubicBezTo>
                    <a:pt x="389" y="27"/>
                    <a:pt x="372" y="0"/>
                    <a:pt x="345" y="0"/>
                  </a:cubicBezTo>
                  <a:close/>
                  <a:moveTo>
                    <a:pt x="345" y="399"/>
                  </a:moveTo>
                  <a:lnTo>
                    <a:pt x="345" y="399"/>
                  </a:lnTo>
                  <a:cubicBezTo>
                    <a:pt x="44" y="399"/>
                    <a:pt x="44" y="399"/>
                    <a:pt x="44" y="399"/>
                  </a:cubicBezTo>
                  <a:cubicBezTo>
                    <a:pt x="44" y="53"/>
                    <a:pt x="44" y="53"/>
                    <a:pt x="44" y="53"/>
                  </a:cubicBezTo>
                  <a:cubicBezTo>
                    <a:pt x="345" y="53"/>
                    <a:pt x="345" y="53"/>
                    <a:pt x="345" y="53"/>
                  </a:cubicBezTo>
                  <a:lnTo>
                    <a:pt x="345" y="399"/>
                  </a:lnTo>
                  <a:close/>
                  <a:moveTo>
                    <a:pt x="221" y="275"/>
                  </a:moveTo>
                  <a:lnTo>
                    <a:pt x="221" y="275"/>
                  </a:lnTo>
                  <a:cubicBezTo>
                    <a:pt x="97" y="275"/>
                    <a:pt x="97" y="275"/>
                    <a:pt x="97" y="275"/>
                  </a:cubicBezTo>
                  <a:cubicBezTo>
                    <a:pt x="97" y="302"/>
                    <a:pt x="97" y="302"/>
                    <a:pt x="97" y="302"/>
                  </a:cubicBezTo>
                  <a:cubicBezTo>
                    <a:pt x="221" y="302"/>
                    <a:pt x="221" y="302"/>
                    <a:pt x="221" y="302"/>
                  </a:cubicBezTo>
                  <a:lnTo>
                    <a:pt x="221" y="275"/>
                  </a:lnTo>
                  <a:close/>
                  <a:moveTo>
                    <a:pt x="292" y="177"/>
                  </a:moveTo>
                  <a:lnTo>
                    <a:pt x="292" y="177"/>
                  </a:lnTo>
                  <a:cubicBezTo>
                    <a:pt x="195" y="177"/>
                    <a:pt x="195" y="177"/>
                    <a:pt x="195" y="177"/>
                  </a:cubicBezTo>
                  <a:cubicBezTo>
                    <a:pt x="195" y="196"/>
                    <a:pt x="195" y="196"/>
                    <a:pt x="195" y="196"/>
                  </a:cubicBezTo>
                  <a:cubicBezTo>
                    <a:pt x="292" y="196"/>
                    <a:pt x="292" y="196"/>
                    <a:pt x="292" y="196"/>
                  </a:cubicBezTo>
                  <a:lnTo>
                    <a:pt x="292" y="177"/>
                  </a:lnTo>
                  <a:close/>
                  <a:moveTo>
                    <a:pt x="195" y="151"/>
                  </a:moveTo>
                  <a:lnTo>
                    <a:pt x="195" y="151"/>
                  </a:lnTo>
                  <a:cubicBezTo>
                    <a:pt x="292" y="151"/>
                    <a:pt x="292" y="151"/>
                    <a:pt x="292" y="151"/>
                  </a:cubicBezTo>
                  <a:cubicBezTo>
                    <a:pt x="292" y="98"/>
                    <a:pt x="292" y="98"/>
                    <a:pt x="292" y="98"/>
                  </a:cubicBezTo>
                  <a:cubicBezTo>
                    <a:pt x="195" y="98"/>
                    <a:pt x="195" y="98"/>
                    <a:pt x="195" y="98"/>
                  </a:cubicBezTo>
                  <a:lnTo>
                    <a:pt x="195" y="151"/>
                  </a:lnTo>
                  <a:close/>
                  <a:moveTo>
                    <a:pt x="168" y="98"/>
                  </a:moveTo>
                  <a:lnTo>
                    <a:pt x="168" y="98"/>
                  </a:lnTo>
                  <a:cubicBezTo>
                    <a:pt x="97" y="98"/>
                    <a:pt x="97" y="98"/>
                    <a:pt x="97" y="98"/>
                  </a:cubicBezTo>
                  <a:cubicBezTo>
                    <a:pt x="97" y="196"/>
                    <a:pt x="97" y="196"/>
                    <a:pt x="97" y="196"/>
                  </a:cubicBezTo>
                  <a:cubicBezTo>
                    <a:pt x="168" y="196"/>
                    <a:pt x="168" y="196"/>
                    <a:pt x="168" y="196"/>
                  </a:cubicBezTo>
                  <a:lnTo>
                    <a:pt x="168" y="98"/>
                  </a:lnTo>
                  <a:close/>
                  <a:moveTo>
                    <a:pt x="141" y="222"/>
                  </a:moveTo>
                  <a:lnTo>
                    <a:pt x="141" y="222"/>
                  </a:lnTo>
                  <a:cubicBezTo>
                    <a:pt x="97" y="222"/>
                    <a:pt x="97" y="222"/>
                    <a:pt x="97" y="222"/>
                  </a:cubicBezTo>
                  <a:cubicBezTo>
                    <a:pt x="97" y="249"/>
                    <a:pt x="97" y="249"/>
                    <a:pt x="97" y="249"/>
                  </a:cubicBezTo>
                  <a:cubicBezTo>
                    <a:pt x="141" y="249"/>
                    <a:pt x="141" y="249"/>
                    <a:pt x="141" y="249"/>
                  </a:cubicBezTo>
                  <a:lnTo>
                    <a:pt x="141" y="222"/>
                  </a:lnTo>
                  <a:close/>
                  <a:moveTo>
                    <a:pt x="168" y="249"/>
                  </a:moveTo>
                  <a:lnTo>
                    <a:pt x="168" y="249"/>
                  </a:lnTo>
                  <a:cubicBezTo>
                    <a:pt x="292" y="249"/>
                    <a:pt x="292" y="249"/>
                    <a:pt x="292" y="249"/>
                  </a:cubicBezTo>
                  <a:cubicBezTo>
                    <a:pt x="292" y="222"/>
                    <a:pt x="292" y="222"/>
                    <a:pt x="292" y="222"/>
                  </a:cubicBezTo>
                  <a:cubicBezTo>
                    <a:pt x="168" y="222"/>
                    <a:pt x="168" y="222"/>
                    <a:pt x="168" y="222"/>
                  </a:cubicBezTo>
                  <a:lnTo>
                    <a:pt x="168" y="249"/>
                  </a:lnTo>
                  <a:close/>
                  <a:moveTo>
                    <a:pt x="292" y="319"/>
                  </a:moveTo>
                  <a:lnTo>
                    <a:pt x="292" y="319"/>
                  </a:lnTo>
                  <a:cubicBezTo>
                    <a:pt x="97" y="319"/>
                    <a:pt x="97" y="319"/>
                    <a:pt x="97" y="319"/>
                  </a:cubicBezTo>
                  <a:cubicBezTo>
                    <a:pt x="97" y="346"/>
                    <a:pt x="97" y="346"/>
                    <a:pt x="97" y="346"/>
                  </a:cubicBezTo>
                  <a:cubicBezTo>
                    <a:pt x="292" y="346"/>
                    <a:pt x="292" y="346"/>
                    <a:pt x="292" y="346"/>
                  </a:cubicBezTo>
                  <a:lnTo>
                    <a:pt x="292" y="319"/>
                  </a:lnTo>
                  <a:close/>
                  <a:moveTo>
                    <a:pt x="248" y="302"/>
                  </a:moveTo>
                  <a:lnTo>
                    <a:pt x="248" y="302"/>
                  </a:lnTo>
                  <a:cubicBezTo>
                    <a:pt x="292" y="302"/>
                    <a:pt x="292" y="302"/>
                    <a:pt x="292" y="302"/>
                  </a:cubicBezTo>
                  <a:cubicBezTo>
                    <a:pt x="292" y="275"/>
                    <a:pt x="292" y="275"/>
                    <a:pt x="292" y="275"/>
                  </a:cubicBezTo>
                  <a:cubicBezTo>
                    <a:pt x="248" y="275"/>
                    <a:pt x="248" y="275"/>
                    <a:pt x="248" y="275"/>
                  </a:cubicBezTo>
                  <a:lnTo>
                    <a:pt x="248" y="302"/>
                  </a:lnTo>
                  <a:close/>
                </a:path>
              </a:pathLst>
            </a:custGeom>
            <a:solidFill>
              <a:schemeClr val="accent1"/>
            </a:solidFill>
            <a:ln>
              <a:noFill/>
            </a:ln>
            <a:effectLst/>
          </p:spPr>
          <p:txBody>
            <a:bodyPr wrap="none" lIns="33430" tIns="16716" rIns="33430" bIns="16716" anchor="ctr"/>
            <a:lstStyle/>
            <a:p>
              <a:pPr defTabSz="1016875">
                <a:defRPr/>
              </a:pPr>
              <a:endParaRPr lang="en-GB" sz="2047" dirty="0">
                <a:solidFill>
                  <a:srgbClr val="1D2B4D"/>
                </a:solidFill>
                <a:latin typeface="Georgia"/>
              </a:endParaRPr>
            </a:p>
          </p:txBody>
        </p:sp>
      </p:grpSp>
      <p:grpSp>
        <p:nvGrpSpPr>
          <p:cNvPr id="3" name="Group 2">
            <a:extLst>
              <a:ext uri="{FF2B5EF4-FFF2-40B4-BE49-F238E27FC236}">
                <a16:creationId xmlns:a16="http://schemas.microsoft.com/office/drawing/2014/main" id="{082D02FF-BCC1-4D76-80F6-8B506960932A}"/>
              </a:ext>
            </a:extLst>
          </p:cNvPr>
          <p:cNvGrpSpPr/>
          <p:nvPr/>
        </p:nvGrpSpPr>
        <p:grpSpPr>
          <a:xfrm>
            <a:off x="539599" y="2774268"/>
            <a:ext cx="236202" cy="236202"/>
            <a:chOff x="631031" y="2240258"/>
            <a:chExt cx="276225" cy="276225"/>
          </a:xfrm>
        </p:grpSpPr>
        <p:sp>
          <p:nvSpPr>
            <p:cNvPr id="29" name="Oval 28">
              <a:extLst>
                <a:ext uri="{FF2B5EF4-FFF2-40B4-BE49-F238E27FC236}">
                  <a16:creationId xmlns:a16="http://schemas.microsoft.com/office/drawing/2014/main" id="{4FA043D6-0145-42AD-AB43-771DE0C2DE9D}"/>
                </a:ext>
              </a:extLst>
            </p:cNvPr>
            <p:cNvSpPr/>
            <p:nvPr/>
          </p:nvSpPr>
          <p:spPr>
            <a:xfrm>
              <a:off x="631031" y="2240258"/>
              <a:ext cx="276225" cy="276225"/>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196" tIns="70196" rIns="70196" bIns="70196" numCol="1" spcCol="0" rtlCol="0" fromWordArt="0" anchor="ctr" anchorCtr="0" forceAA="0" compatLnSpc="1">
              <a:prstTxWarp prst="textNoShape">
                <a:avLst/>
              </a:prstTxWarp>
              <a:noAutofit/>
            </a:bodyPr>
            <a:lstStyle/>
            <a:p>
              <a:pPr algn="ctr" defTabSz="1016875"/>
              <a:endParaRPr lang="en-GB" sz="1365" b="1" dirty="0">
                <a:solidFill>
                  <a:srgbClr val="1D2B4D"/>
                </a:solidFill>
                <a:latin typeface="Ebrima"/>
              </a:endParaRPr>
            </a:p>
          </p:txBody>
        </p:sp>
        <p:sp>
          <p:nvSpPr>
            <p:cNvPr id="38" name="Freeform 102">
              <a:extLst>
                <a:ext uri="{FF2B5EF4-FFF2-40B4-BE49-F238E27FC236}">
                  <a16:creationId xmlns:a16="http://schemas.microsoft.com/office/drawing/2014/main" id="{D8C7B0EF-EAD4-4569-B467-C0EC01479E15}"/>
                </a:ext>
              </a:extLst>
            </p:cNvPr>
            <p:cNvSpPr>
              <a:spLocks noChangeAspect="1"/>
            </p:cNvSpPr>
            <p:nvPr/>
          </p:nvSpPr>
          <p:spPr bwMode="auto">
            <a:xfrm>
              <a:off x="687520" y="2296747"/>
              <a:ext cx="163246" cy="163246"/>
            </a:xfrm>
            <a:custGeom>
              <a:avLst/>
              <a:gdLst>
                <a:gd name="T0" fmla="*/ 2147483647 w 70"/>
                <a:gd name="T1" fmla="*/ 2147483647 h 69"/>
                <a:gd name="T2" fmla="*/ 2147483647 w 70"/>
                <a:gd name="T3" fmla="*/ 2147483647 h 69"/>
                <a:gd name="T4" fmla="*/ 2147483647 w 70"/>
                <a:gd name="T5" fmla="*/ 2147483647 h 69"/>
                <a:gd name="T6" fmla="*/ 2147483647 w 70"/>
                <a:gd name="T7" fmla="*/ 2147483647 h 69"/>
                <a:gd name="T8" fmla="*/ 2147483647 w 70"/>
                <a:gd name="T9" fmla="*/ 2147483647 h 69"/>
                <a:gd name="T10" fmla="*/ 2147483647 w 70"/>
                <a:gd name="T11" fmla="*/ 2147483647 h 69"/>
                <a:gd name="T12" fmla="*/ 2147483647 w 70"/>
                <a:gd name="T13" fmla="*/ 2147483647 h 69"/>
                <a:gd name="T14" fmla="*/ 2147483647 w 70"/>
                <a:gd name="T15" fmla="*/ 2147483647 h 69"/>
                <a:gd name="T16" fmla="*/ 2147483647 w 70"/>
                <a:gd name="T17" fmla="*/ 2147483647 h 69"/>
                <a:gd name="T18" fmla="*/ 2147483647 w 70"/>
                <a:gd name="T19" fmla="*/ 2147483647 h 69"/>
                <a:gd name="T20" fmla="*/ 2147483647 w 70"/>
                <a:gd name="T21" fmla="*/ 2147483647 h 69"/>
                <a:gd name="T22" fmla="*/ 2147483647 w 70"/>
                <a:gd name="T23" fmla="*/ 2147483647 h 69"/>
                <a:gd name="T24" fmla="*/ 2147483647 w 70"/>
                <a:gd name="T25" fmla="*/ 2147483647 h 69"/>
                <a:gd name="T26" fmla="*/ 2147483647 w 70"/>
                <a:gd name="T27" fmla="*/ 2147483647 h 69"/>
                <a:gd name="T28" fmla="*/ 2147483647 w 70"/>
                <a:gd name="T29" fmla="*/ 2147483647 h 69"/>
                <a:gd name="T30" fmla="*/ 2147483647 w 70"/>
                <a:gd name="T31" fmla="*/ 2147483647 h 69"/>
                <a:gd name="T32" fmla="*/ 0 w 70"/>
                <a:gd name="T33" fmla="*/ 2147483647 h 69"/>
                <a:gd name="T34" fmla="*/ 2147483647 w 70"/>
                <a:gd name="T35" fmla="*/ 2147483647 h 69"/>
                <a:gd name="T36" fmla="*/ 2147483647 w 70"/>
                <a:gd name="T37" fmla="*/ 2147483647 h 69"/>
                <a:gd name="T38" fmla="*/ 2147483647 w 70"/>
                <a:gd name="T39" fmla="*/ 2147483647 h 69"/>
                <a:gd name="T40" fmla="*/ 2147483647 w 70"/>
                <a:gd name="T41" fmla="*/ 2147483647 h 69"/>
                <a:gd name="T42" fmla="*/ 2147483647 w 70"/>
                <a:gd name="T43" fmla="*/ 2147483647 h 69"/>
                <a:gd name="T44" fmla="*/ 2147483647 w 70"/>
                <a:gd name="T45" fmla="*/ 2147483647 h 69"/>
                <a:gd name="T46" fmla="*/ 2147483647 w 70"/>
                <a:gd name="T47" fmla="*/ 2147483647 h 69"/>
                <a:gd name="T48" fmla="*/ 2147483647 w 70"/>
                <a:gd name="T49" fmla="*/ 2147483647 h 69"/>
                <a:gd name="T50" fmla="*/ 2147483647 w 70"/>
                <a:gd name="T51" fmla="*/ 2147483647 h 69"/>
                <a:gd name="T52" fmla="*/ 2147483647 w 70"/>
                <a:gd name="T53" fmla="*/ 2147483647 h 69"/>
                <a:gd name="T54" fmla="*/ 2147483647 w 70"/>
                <a:gd name="T55" fmla="*/ 0 h 69"/>
                <a:gd name="T56" fmla="*/ 2147483647 w 70"/>
                <a:gd name="T57" fmla="*/ 2147483647 h 69"/>
                <a:gd name="T58" fmla="*/ 2147483647 w 70"/>
                <a:gd name="T59" fmla="*/ 2147483647 h 69"/>
                <a:gd name="T60" fmla="*/ 2147483647 w 70"/>
                <a:gd name="T61" fmla="*/ 2147483647 h 69"/>
                <a:gd name="T62" fmla="*/ 2147483647 w 70"/>
                <a:gd name="T63" fmla="*/ 2147483647 h 69"/>
                <a:gd name="T64" fmla="*/ 2147483647 w 70"/>
                <a:gd name="T65" fmla="*/ 2147483647 h 69"/>
                <a:gd name="T66" fmla="*/ 2147483647 w 70"/>
                <a:gd name="T67" fmla="*/ 2147483647 h 69"/>
                <a:gd name="T68" fmla="*/ 2147483647 w 70"/>
                <a:gd name="T69" fmla="*/ 2147483647 h 69"/>
                <a:gd name="T70" fmla="*/ 2147483647 w 70"/>
                <a:gd name="T71" fmla="*/ 2147483647 h 69"/>
                <a:gd name="T72" fmla="*/ 2147483647 w 70"/>
                <a:gd name="T73" fmla="*/ 2147483647 h 69"/>
                <a:gd name="T74" fmla="*/ 2147483647 w 70"/>
                <a:gd name="T75" fmla="*/ 2147483647 h 69"/>
                <a:gd name="T76" fmla="*/ 2147483647 w 70"/>
                <a:gd name="T77" fmla="*/ 2147483647 h 69"/>
                <a:gd name="T78" fmla="*/ 2147483647 w 70"/>
                <a:gd name="T79" fmla="*/ 2147483647 h 69"/>
                <a:gd name="T80" fmla="*/ 2147483647 w 70"/>
                <a:gd name="T81" fmla="*/ 2147483647 h 69"/>
                <a:gd name="T82" fmla="*/ 2147483647 w 70"/>
                <a:gd name="T83" fmla="*/ 2147483647 h 69"/>
                <a:gd name="T84" fmla="*/ 2147483647 w 70"/>
                <a:gd name="T85" fmla="*/ 2147483647 h 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0" h="69">
                  <a:moveTo>
                    <a:pt x="68" y="64"/>
                  </a:moveTo>
                  <a:cubicBezTo>
                    <a:pt x="64" y="68"/>
                    <a:pt x="64" y="68"/>
                    <a:pt x="64" y="68"/>
                  </a:cubicBezTo>
                  <a:cubicBezTo>
                    <a:pt x="63" y="69"/>
                    <a:pt x="62" y="69"/>
                    <a:pt x="60" y="69"/>
                  </a:cubicBezTo>
                  <a:cubicBezTo>
                    <a:pt x="59" y="69"/>
                    <a:pt x="57" y="69"/>
                    <a:pt x="57" y="68"/>
                  </a:cubicBezTo>
                  <a:cubicBezTo>
                    <a:pt x="42" y="53"/>
                    <a:pt x="42" y="53"/>
                    <a:pt x="42" y="53"/>
                  </a:cubicBezTo>
                  <a:cubicBezTo>
                    <a:pt x="41" y="52"/>
                    <a:pt x="40" y="51"/>
                    <a:pt x="40" y="50"/>
                  </a:cubicBezTo>
                  <a:cubicBezTo>
                    <a:pt x="40" y="48"/>
                    <a:pt x="41" y="47"/>
                    <a:pt x="42" y="46"/>
                  </a:cubicBezTo>
                  <a:cubicBezTo>
                    <a:pt x="32" y="36"/>
                    <a:pt x="32" y="36"/>
                    <a:pt x="32" y="36"/>
                  </a:cubicBezTo>
                  <a:cubicBezTo>
                    <a:pt x="27" y="41"/>
                    <a:pt x="27" y="41"/>
                    <a:pt x="27" y="41"/>
                  </a:cubicBezTo>
                  <a:cubicBezTo>
                    <a:pt x="26" y="41"/>
                    <a:pt x="26" y="41"/>
                    <a:pt x="25" y="41"/>
                  </a:cubicBezTo>
                  <a:cubicBezTo>
                    <a:pt x="25" y="41"/>
                    <a:pt x="24" y="41"/>
                    <a:pt x="24" y="41"/>
                  </a:cubicBezTo>
                  <a:cubicBezTo>
                    <a:pt x="25" y="42"/>
                    <a:pt x="26" y="43"/>
                    <a:pt x="26" y="45"/>
                  </a:cubicBezTo>
                  <a:cubicBezTo>
                    <a:pt x="26" y="46"/>
                    <a:pt x="26" y="47"/>
                    <a:pt x="25" y="47"/>
                  </a:cubicBezTo>
                  <a:cubicBezTo>
                    <a:pt x="24" y="49"/>
                    <a:pt x="22" y="51"/>
                    <a:pt x="20" y="51"/>
                  </a:cubicBezTo>
                  <a:cubicBezTo>
                    <a:pt x="19" y="51"/>
                    <a:pt x="18" y="50"/>
                    <a:pt x="18" y="50"/>
                  </a:cubicBezTo>
                  <a:cubicBezTo>
                    <a:pt x="1" y="33"/>
                    <a:pt x="1" y="33"/>
                    <a:pt x="1" y="33"/>
                  </a:cubicBezTo>
                  <a:cubicBezTo>
                    <a:pt x="0" y="32"/>
                    <a:pt x="0" y="31"/>
                    <a:pt x="0" y="30"/>
                  </a:cubicBezTo>
                  <a:cubicBezTo>
                    <a:pt x="0" y="28"/>
                    <a:pt x="2" y="27"/>
                    <a:pt x="3" y="25"/>
                  </a:cubicBezTo>
                  <a:cubicBezTo>
                    <a:pt x="4" y="25"/>
                    <a:pt x="5" y="24"/>
                    <a:pt x="6" y="24"/>
                  </a:cubicBezTo>
                  <a:cubicBezTo>
                    <a:pt x="8" y="24"/>
                    <a:pt x="9" y="25"/>
                    <a:pt x="10" y="27"/>
                  </a:cubicBezTo>
                  <a:cubicBezTo>
                    <a:pt x="10" y="26"/>
                    <a:pt x="10" y="26"/>
                    <a:pt x="10" y="25"/>
                  </a:cubicBezTo>
                  <a:cubicBezTo>
                    <a:pt x="10" y="25"/>
                    <a:pt x="10" y="24"/>
                    <a:pt x="10" y="24"/>
                  </a:cubicBezTo>
                  <a:cubicBezTo>
                    <a:pt x="24" y="10"/>
                    <a:pt x="24" y="10"/>
                    <a:pt x="24" y="10"/>
                  </a:cubicBezTo>
                  <a:cubicBezTo>
                    <a:pt x="24" y="10"/>
                    <a:pt x="25" y="9"/>
                    <a:pt x="25" y="9"/>
                  </a:cubicBezTo>
                  <a:cubicBezTo>
                    <a:pt x="26" y="9"/>
                    <a:pt x="26" y="10"/>
                    <a:pt x="27" y="10"/>
                  </a:cubicBezTo>
                  <a:cubicBezTo>
                    <a:pt x="26" y="9"/>
                    <a:pt x="25" y="8"/>
                    <a:pt x="25" y="6"/>
                  </a:cubicBezTo>
                  <a:cubicBezTo>
                    <a:pt x="25" y="5"/>
                    <a:pt x="25" y="4"/>
                    <a:pt x="26" y="3"/>
                  </a:cubicBezTo>
                  <a:cubicBezTo>
                    <a:pt x="27" y="2"/>
                    <a:pt x="28" y="0"/>
                    <a:pt x="31" y="0"/>
                  </a:cubicBezTo>
                  <a:cubicBezTo>
                    <a:pt x="32" y="0"/>
                    <a:pt x="33" y="0"/>
                    <a:pt x="33" y="1"/>
                  </a:cubicBezTo>
                  <a:cubicBezTo>
                    <a:pt x="50" y="17"/>
                    <a:pt x="50" y="17"/>
                    <a:pt x="50" y="17"/>
                  </a:cubicBezTo>
                  <a:cubicBezTo>
                    <a:pt x="50" y="18"/>
                    <a:pt x="51" y="19"/>
                    <a:pt x="51" y="20"/>
                  </a:cubicBezTo>
                  <a:cubicBezTo>
                    <a:pt x="51" y="22"/>
                    <a:pt x="49" y="24"/>
                    <a:pt x="47" y="25"/>
                  </a:cubicBezTo>
                  <a:cubicBezTo>
                    <a:pt x="47" y="26"/>
                    <a:pt x="46" y="26"/>
                    <a:pt x="45" y="26"/>
                  </a:cubicBezTo>
                  <a:cubicBezTo>
                    <a:pt x="43" y="26"/>
                    <a:pt x="42" y="25"/>
                    <a:pt x="41" y="24"/>
                  </a:cubicBezTo>
                  <a:cubicBezTo>
                    <a:pt x="41" y="24"/>
                    <a:pt x="41" y="25"/>
                    <a:pt x="41" y="25"/>
                  </a:cubicBezTo>
                  <a:cubicBezTo>
                    <a:pt x="41" y="26"/>
                    <a:pt x="41" y="26"/>
                    <a:pt x="41" y="27"/>
                  </a:cubicBezTo>
                  <a:cubicBezTo>
                    <a:pt x="36" y="32"/>
                    <a:pt x="36" y="32"/>
                    <a:pt x="36" y="32"/>
                  </a:cubicBezTo>
                  <a:cubicBezTo>
                    <a:pt x="46" y="42"/>
                    <a:pt x="46" y="42"/>
                    <a:pt x="46" y="42"/>
                  </a:cubicBezTo>
                  <a:cubicBezTo>
                    <a:pt x="47" y="41"/>
                    <a:pt x="48" y="40"/>
                    <a:pt x="50" y="40"/>
                  </a:cubicBezTo>
                  <a:cubicBezTo>
                    <a:pt x="51" y="40"/>
                    <a:pt x="53" y="41"/>
                    <a:pt x="54" y="42"/>
                  </a:cubicBezTo>
                  <a:cubicBezTo>
                    <a:pt x="68" y="56"/>
                    <a:pt x="68" y="56"/>
                    <a:pt x="68" y="56"/>
                  </a:cubicBezTo>
                  <a:cubicBezTo>
                    <a:pt x="69" y="57"/>
                    <a:pt x="70" y="59"/>
                    <a:pt x="70" y="60"/>
                  </a:cubicBezTo>
                  <a:cubicBezTo>
                    <a:pt x="70" y="61"/>
                    <a:pt x="69" y="63"/>
                    <a:pt x="68" y="64"/>
                  </a:cubicBezTo>
                  <a:close/>
                </a:path>
              </a:pathLst>
            </a:custGeom>
            <a:solidFill>
              <a:schemeClr val="accent1"/>
            </a:solidFill>
            <a:ln>
              <a:noFill/>
            </a:ln>
          </p:spPr>
          <p:txBody>
            <a:bodyPr/>
            <a:lstStyle/>
            <a:p>
              <a:pPr defTabSz="891917"/>
              <a:endParaRPr lang="en-GB" sz="1796" dirty="0">
                <a:solidFill>
                  <a:srgbClr val="1D2B4D"/>
                </a:solidFill>
                <a:latin typeface="Georgia"/>
              </a:endParaRPr>
            </a:p>
          </p:txBody>
        </p:sp>
      </p:grpSp>
      <p:sp>
        <p:nvSpPr>
          <p:cNvPr id="39" name="Slide Number Placeholder 38">
            <a:extLst>
              <a:ext uri="{FF2B5EF4-FFF2-40B4-BE49-F238E27FC236}">
                <a16:creationId xmlns:a16="http://schemas.microsoft.com/office/drawing/2014/main" id="{2B960953-6EC7-4CE4-A843-57C499726F4B}"/>
              </a:ext>
            </a:extLst>
          </p:cNvPr>
          <p:cNvSpPr>
            <a:spLocks noGrp="1"/>
          </p:cNvSpPr>
          <p:nvPr>
            <p:ph type="sldNum" sz="quarter" idx="4"/>
          </p:nvPr>
        </p:nvSpPr>
        <p:spPr/>
        <p:txBody>
          <a:bodyPr/>
          <a:lstStyle/>
          <a:p>
            <a:pPr defTabSz="891917"/>
            <a:fld id="{6A34BD8F-FB80-4BCB-BEC8-0BDF76C9BE3B}" type="slidenum">
              <a:rPr lang="en-GB">
                <a:solidFill>
                  <a:srgbClr val="1D2B4D"/>
                </a:solidFill>
                <a:latin typeface="Georgia"/>
              </a:rPr>
              <a:pPr defTabSz="891917"/>
              <a:t>21</a:t>
            </a:fld>
            <a:endParaRPr lang="en-GB" dirty="0">
              <a:solidFill>
                <a:srgbClr val="1D2B4D"/>
              </a:solidFill>
              <a:latin typeface="Georgia"/>
            </a:endParaRPr>
          </a:p>
        </p:txBody>
      </p:sp>
      <p:sp>
        <p:nvSpPr>
          <p:cNvPr id="6" name="TextBox 5">
            <a:extLst>
              <a:ext uri="{FF2B5EF4-FFF2-40B4-BE49-F238E27FC236}">
                <a16:creationId xmlns:a16="http://schemas.microsoft.com/office/drawing/2014/main" id="{72967928-B461-4EF5-8D79-B2E46263EFD2}"/>
              </a:ext>
            </a:extLst>
          </p:cNvPr>
          <p:cNvSpPr txBox="1"/>
          <p:nvPr/>
        </p:nvSpPr>
        <p:spPr>
          <a:xfrm>
            <a:off x="8254314" y="0"/>
            <a:ext cx="716691" cy="368618"/>
          </a:xfrm>
          <a:prstGeom prst="rect">
            <a:avLst/>
          </a:prstGeom>
          <a:noFill/>
        </p:spPr>
        <p:txBody>
          <a:bodyPr wrap="square" lIns="72000" tIns="72000" rIns="72000" bIns="72000" rtlCol="0">
            <a:noAutofit/>
          </a:bodyPr>
          <a:lstStyle/>
          <a:p>
            <a:pPr algn="r"/>
            <a:r>
              <a:rPr lang="en-US" sz="1100" dirty="0">
                <a:latin typeface="+mj-lt"/>
              </a:rPr>
              <a:t>1:08</a:t>
            </a:r>
          </a:p>
        </p:txBody>
      </p:sp>
    </p:spTree>
    <p:extLst>
      <p:ext uri="{BB962C8B-B14F-4D97-AF65-F5344CB8AC3E}">
        <p14:creationId xmlns:p14="http://schemas.microsoft.com/office/powerpoint/2010/main" val="3039211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FC89F-0B54-2046-8A15-11DC4934A5C2}"/>
              </a:ext>
            </a:extLst>
          </p:cNvPr>
          <p:cNvSpPr>
            <a:spLocks noGrp="1"/>
          </p:cNvSpPr>
          <p:nvPr>
            <p:ph type="ctrTitle"/>
          </p:nvPr>
        </p:nvSpPr>
        <p:spPr>
          <a:xfrm>
            <a:off x="289109" y="1985963"/>
            <a:ext cx="5260694" cy="882968"/>
          </a:xfrm>
        </p:spPr>
        <p:txBody>
          <a:bodyPr>
            <a:normAutofit fontScale="90000"/>
          </a:bodyPr>
          <a:lstStyle/>
          <a:p>
            <a:pPr>
              <a:lnSpc>
                <a:spcPts val="3400"/>
              </a:lnSpc>
            </a:pPr>
            <a:r>
              <a:rPr lang="en-US" dirty="0"/>
              <a:t>The Green Paper: Not what it says on the tin</a:t>
            </a:r>
          </a:p>
        </p:txBody>
      </p:sp>
      <p:sp>
        <p:nvSpPr>
          <p:cNvPr id="3" name="Subtitle 2">
            <a:extLst>
              <a:ext uri="{FF2B5EF4-FFF2-40B4-BE49-F238E27FC236}">
                <a16:creationId xmlns:a16="http://schemas.microsoft.com/office/drawing/2014/main" id="{AADA6C36-1E9E-4B4F-A790-DC042470B99A}"/>
              </a:ext>
            </a:extLst>
          </p:cNvPr>
          <p:cNvSpPr>
            <a:spLocks noGrp="1"/>
          </p:cNvSpPr>
          <p:nvPr>
            <p:ph type="subTitle" idx="1"/>
          </p:nvPr>
        </p:nvSpPr>
        <p:spPr>
          <a:xfrm>
            <a:off x="41974" y="2955979"/>
            <a:ext cx="5988122" cy="2539999"/>
          </a:xfrm>
        </p:spPr>
        <p:txBody>
          <a:bodyPr>
            <a:normAutofit fontScale="92500" lnSpcReduction="10000"/>
          </a:bodyPr>
          <a:lstStyle/>
          <a:p>
            <a:pPr marL="342900" indent="-342900">
              <a:buFont typeface="Arial" panose="020B0604020202020204" pitchFamily="34" charset="0"/>
              <a:buChar char="•"/>
            </a:pPr>
            <a:r>
              <a:rPr lang="en-US" dirty="0"/>
              <a:t>No Brexit dividend – EU law allowed for most GP aims, except for procedural de-regulation</a:t>
            </a:r>
          </a:p>
          <a:p>
            <a:pPr marL="342900" indent="-342900">
              <a:buFont typeface="Arial" panose="020B0604020202020204" pitchFamily="34" charset="0"/>
              <a:buChar char="•"/>
            </a:pPr>
            <a:r>
              <a:rPr lang="en-US" dirty="0"/>
              <a:t>No bonfire of red tape – but rather a hyper-inflation of (mandatory) guidance</a:t>
            </a:r>
          </a:p>
          <a:p>
            <a:pPr marL="342900" indent="-342900">
              <a:buFont typeface="Arial" panose="020B0604020202020204" pitchFamily="34" charset="0"/>
              <a:buChar char="•"/>
            </a:pPr>
            <a:r>
              <a:rPr lang="en-US" dirty="0"/>
              <a:t>No transformation – riddled with exceptions</a:t>
            </a:r>
          </a:p>
          <a:p>
            <a:pPr marL="342900" indent="-342900">
              <a:buFont typeface="Arial" panose="020B0604020202020204" pitchFamily="34" charset="0"/>
              <a:buChar char="•"/>
            </a:pPr>
            <a:r>
              <a:rPr lang="en-US" dirty="0"/>
              <a:t>Simplification ≠ flexibility (transaction costs …)</a:t>
            </a:r>
          </a:p>
          <a:p>
            <a:pPr marL="342900" indent="-342900">
              <a:buFont typeface="Arial" panose="020B0604020202020204" pitchFamily="34" charset="0"/>
              <a:buChar char="•"/>
            </a:pPr>
            <a:r>
              <a:rPr lang="en-US" dirty="0"/>
              <a:t>Incompatibility of incentives – chilling effects</a:t>
            </a:r>
          </a:p>
          <a:p>
            <a:pPr marL="342900" indent="-342900">
              <a:buFont typeface="Arial" panose="020B0604020202020204" pitchFamily="34" charset="0"/>
              <a:buChar char="•"/>
            </a:pPr>
            <a:r>
              <a:rPr lang="en-US" dirty="0"/>
              <a:t>Training first!</a:t>
            </a:r>
          </a:p>
        </p:txBody>
      </p:sp>
      <p:pic>
        <p:nvPicPr>
          <p:cNvPr id="6" name="Picture Placeholder 5" descr="A picture containing fries, pile, plastic, sliced&#10;&#10;Description automatically generated">
            <a:extLst>
              <a:ext uri="{FF2B5EF4-FFF2-40B4-BE49-F238E27FC236}">
                <a16:creationId xmlns:a16="http://schemas.microsoft.com/office/drawing/2014/main" id="{72407944-3F39-9447-9EEC-20ACFE25BF52}"/>
              </a:ext>
            </a:extLst>
          </p:cNvPr>
          <p:cNvPicPr>
            <a:picLocks noGrp="1" noChangeAspect="1"/>
          </p:cNvPicPr>
          <p:nvPr>
            <p:ph type="pic" sz="quarter" idx="10"/>
          </p:nvPr>
        </p:nvPicPr>
        <p:blipFill>
          <a:blip r:embed="rId2"/>
          <a:srcRect l="29834" r="29834"/>
          <a:stretch>
            <a:fillRect/>
          </a:stretch>
        </p:blipFill>
        <p:spPr/>
      </p:pic>
      <p:pic>
        <p:nvPicPr>
          <p:cNvPr id="5" name="Picture 4" descr="A picture containing person, person, suit, indoor&#10;&#10;Description automatically generated">
            <a:extLst>
              <a:ext uri="{FF2B5EF4-FFF2-40B4-BE49-F238E27FC236}">
                <a16:creationId xmlns:a16="http://schemas.microsoft.com/office/drawing/2014/main" id="{251F06B6-90B5-4EF2-8487-9568E62E119B}"/>
              </a:ext>
            </a:extLst>
          </p:cNvPr>
          <p:cNvPicPr>
            <a:picLocks noChangeAspect="1"/>
          </p:cNvPicPr>
          <p:nvPr/>
        </p:nvPicPr>
        <p:blipFill>
          <a:blip r:embed="rId3"/>
          <a:stretch>
            <a:fillRect/>
          </a:stretch>
        </p:blipFill>
        <p:spPr>
          <a:xfrm>
            <a:off x="6886935" y="0"/>
            <a:ext cx="2286000" cy="1527048"/>
          </a:xfrm>
          <a:prstGeom prst="rect">
            <a:avLst/>
          </a:prstGeom>
        </p:spPr>
      </p:pic>
      <p:sp>
        <p:nvSpPr>
          <p:cNvPr id="4" name="TextBox 3">
            <a:extLst>
              <a:ext uri="{FF2B5EF4-FFF2-40B4-BE49-F238E27FC236}">
                <a16:creationId xmlns:a16="http://schemas.microsoft.com/office/drawing/2014/main" id="{D2C3AFC4-A653-4626-A133-46C28FA3EA8A}"/>
              </a:ext>
            </a:extLst>
          </p:cNvPr>
          <p:cNvSpPr txBox="1"/>
          <p:nvPr/>
        </p:nvSpPr>
        <p:spPr>
          <a:xfrm>
            <a:off x="2496065" y="704335"/>
            <a:ext cx="3053738" cy="461665"/>
          </a:xfrm>
          <a:prstGeom prst="rect">
            <a:avLst/>
          </a:prstGeom>
          <a:noFill/>
        </p:spPr>
        <p:txBody>
          <a:bodyPr wrap="square" rtlCol="0">
            <a:spAutoFit/>
          </a:bodyPr>
          <a:lstStyle/>
          <a:p>
            <a:r>
              <a:rPr lang="en-US" sz="2400" b="1" dirty="0"/>
              <a:t>Albert Sanchez-</a:t>
            </a:r>
            <a:r>
              <a:rPr lang="en-US" sz="2400" b="1" dirty="0" err="1"/>
              <a:t>Graells</a:t>
            </a:r>
            <a:endParaRPr lang="en-US" sz="2400" b="1" dirty="0"/>
          </a:p>
        </p:txBody>
      </p:sp>
      <p:sp>
        <p:nvSpPr>
          <p:cNvPr id="7" name="TextBox 6">
            <a:extLst>
              <a:ext uri="{FF2B5EF4-FFF2-40B4-BE49-F238E27FC236}">
                <a16:creationId xmlns:a16="http://schemas.microsoft.com/office/drawing/2014/main" id="{A9C8FD3B-31FE-4274-9065-1BB47BBFD6FC}"/>
              </a:ext>
            </a:extLst>
          </p:cNvPr>
          <p:cNvSpPr txBox="1"/>
          <p:nvPr/>
        </p:nvSpPr>
        <p:spPr>
          <a:xfrm>
            <a:off x="0" y="0"/>
            <a:ext cx="617838" cy="369332"/>
          </a:xfrm>
          <a:prstGeom prst="rect">
            <a:avLst/>
          </a:prstGeom>
          <a:noFill/>
        </p:spPr>
        <p:txBody>
          <a:bodyPr wrap="square" rtlCol="0">
            <a:spAutoFit/>
          </a:bodyPr>
          <a:lstStyle/>
          <a:p>
            <a:fld id="{B7588A9B-FDCB-4255-8964-B9831BF329C7}" type="slidenum">
              <a:rPr lang="en-US" smtClean="0"/>
              <a:t>22</a:t>
            </a:fld>
            <a:endParaRPr lang="en-US" dirty="0"/>
          </a:p>
        </p:txBody>
      </p:sp>
      <p:sp>
        <p:nvSpPr>
          <p:cNvPr id="8" name="TextBox 7">
            <a:extLst>
              <a:ext uri="{FF2B5EF4-FFF2-40B4-BE49-F238E27FC236}">
                <a16:creationId xmlns:a16="http://schemas.microsoft.com/office/drawing/2014/main" id="{CC06B941-114B-457C-B4C1-9C197365F6DE}"/>
              </a:ext>
            </a:extLst>
          </p:cNvPr>
          <p:cNvSpPr txBox="1"/>
          <p:nvPr/>
        </p:nvSpPr>
        <p:spPr>
          <a:xfrm>
            <a:off x="308919" y="0"/>
            <a:ext cx="1149178" cy="369332"/>
          </a:xfrm>
          <a:prstGeom prst="rect">
            <a:avLst/>
          </a:prstGeom>
          <a:noFill/>
        </p:spPr>
        <p:txBody>
          <a:bodyPr wrap="square" rtlCol="0">
            <a:spAutoFit/>
          </a:bodyPr>
          <a:lstStyle/>
          <a:p>
            <a:r>
              <a:rPr lang="en-US" dirty="0"/>
              <a:t>1:16</a:t>
            </a:r>
          </a:p>
        </p:txBody>
      </p:sp>
    </p:spTree>
    <p:extLst>
      <p:ext uri="{BB962C8B-B14F-4D97-AF65-F5344CB8AC3E}">
        <p14:creationId xmlns:p14="http://schemas.microsoft.com/office/powerpoint/2010/main" val="199497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A05D-65C2-4569-8918-F902290F566D}"/>
              </a:ext>
            </a:extLst>
          </p:cNvPr>
          <p:cNvSpPr>
            <a:spLocks noGrp="1"/>
          </p:cNvSpPr>
          <p:nvPr>
            <p:ph type="title"/>
          </p:nvPr>
        </p:nvSpPr>
        <p:spPr>
          <a:xfrm>
            <a:off x="4675746" y="500201"/>
            <a:ext cx="3985902" cy="1325563"/>
          </a:xfrm>
        </p:spPr>
        <p:txBody>
          <a:bodyPr>
            <a:normAutofit/>
          </a:bodyPr>
          <a:lstStyle/>
          <a:p>
            <a:r>
              <a:rPr lang="en-US" sz="2800" b="1" dirty="0"/>
              <a:t>The Rebirth of British Procurement – Comments – Chris Yukins, GW Law</a:t>
            </a:r>
          </a:p>
        </p:txBody>
      </p:sp>
      <p:sp>
        <p:nvSpPr>
          <p:cNvPr id="32" name="Freeform: Shape 31">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4206915"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erson wearing glasses&#10;&#10;Description automatically generated with low confidence">
            <a:extLst>
              <a:ext uri="{FF2B5EF4-FFF2-40B4-BE49-F238E27FC236}">
                <a16:creationId xmlns:a16="http://schemas.microsoft.com/office/drawing/2014/main" id="{C6515BF8-15F0-432A-8402-D3700239D9D4}"/>
              </a:ext>
            </a:extLst>
          </p:cNvPr>
          <p:cNvPicPr>
            <a:picLocks noChangeAspect="1"/>
          </p:cNvPicPr>
          <p:nvPr/>
        </p:nvPicPr>
        <p:blipFill rotWithShape="1">
          <a:blip r:embed="rId2">
            <a:extLst>
              <a:ext uri="{28A0092B-C50C-407E-A947-70E740481C1C}">
                <a14:useLocalDpi xmlns:a14="http://schemas.microsoft.com/office/drawing/2010/main" val="0"/>
              </a:ext>
            </a:extLst>
          </a:blip>
          <a:srcRect r="-3" b="8205"/>
          <a:stretch/>
        </p:blipFill>
        <p:spPr>
          <a:xfrm>
            <a:off x="1" y="-2"/>
            <a:ext cx="4081394"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3" name="Content Placeholder 2">
            <a:extLst>
              <a:ext uri="{FF2B5EF4-FFF2-40B4-BE49-F238E27FC236}">
                <a16:creationId xmlns:a16="http://schemas.microsoft.com/office/drawing/2014/main" id="{106A67EE-F9BB-4151-85C4-4CE9C78C08EE}"/>
              </a:ext>
            </a:extLst>
          </p:cNvPr>
          <p:cNvSpPr>
            <a:spLocks noGrp="1"/>
          </p:cNvSpPr>
          <p:nvPr>
            <p:ph idx="1"/>
          </p:nvPr>
        </p:nvSpPr>
        <p:spPr>
          <a:xfrm>
            <a:off x="4675739" y="1892922"/>
            <a:ext cx="4206915" cy="4310170"/>
          </a:xfrm>
        </p:spPr>
        <p:txBody>
          <a:bodyPr anchor="t">
            <a:normAutofit/>
          </a:bodyPr>
          <a:lstStyle/>
          <a:p>
            <a:r>
              <a:rPr lang="en-US" sz="1200" dirty="0"/>
              <a:t>Comments on publicprocurementinternational.com</a:t>
            </a:r>
          </a:p>
          <a:p>
            <a:r>
              <a:rPr lang="en-US" sz="1400" dirty="0"/>
              <a:t>Post-Brexit rewrite opens door to U.S. discussions</a:t>
            </a:r>
          </a:p>
          <a:p>
            <a:pPr lvl="1"/>
            <a:r>
              <a:rPr lang="en-US" sz="1400" dirty="0"/>
              <a:t>Consolidation of UK law = unitary open market -- should United States do the same, at the state level?</a:t>
            </a:r>
          </a:p>
          <a:p>
            <a:pPr lvl="1"/>
            <a:r>
              <a:rPr lang="en-US" sz="1400" dirty="0"/>
              <a:t>Debarment should balance government agencies’ performance and reputational risks</a:t>
            </a:r>
          </a:p>
          <a:p>
            <a:pPr lvl="1"/>
            <a:r>
              <a:rPr lang="en-US" sz="1400" dirty="0"/>
              <a:t>International norm:  three bid challenge channels:</a:t>
            </a:r>
          </a:p>
          <a:p>
            <a:pPr lvl="2"/>
            <a:r>
              <a:rPr lang="en-US" sz="1400" dirty="0"/>
              <a:t>Courts – Independent Agency – Purchasing Agency</a:t>
            </a:r>
          </a:p>
          <a:p>
            <a:pPr lvl="1"/>
            <a:r>
              <a:rPr lang="en-US" sz="1400" dirty="0"/>
              <a:t>Corporate compliance:  </a:t>
            </a:r>
            <a:r>
              <a:rPr lang="en-US" sz="1400" i="1" dirty="0" err="1"/>
              <a:t>Selbstreinigung</a:t>
            </a:r>
            <a:r>
              <a:rPr lang="en-US" sz="1400" i="1" dirty="0"/>
              <a:t> </a:t>
            </a:r>
            <a:r>
              <a:rPr lang="en-US" sz="1400" dirty="0"/>
              <a:t>or follow UK Bribery Act?</a:t>
            </a:r>
          </a:p>
          <a:p>
            <a:pPr lvl="1"/>
            <a:r>
              <a:rPr lang="en-US" sz="1400" dirty="0"/>
              <a:t>U.S. use of competitive negotiations (60%) versus open tendering (2%):  a cautionary tale for a critical ally</a:t>
            </a:r>
          </a:p>
          <a:p>
            <a:pPr lvl="1"/>
            <a:r>
              <a:rPr lang="en-US" sz="1400" dirty="0"/>
              <a:t>Needed:  ready means of regulatory cooperation – including on information-sharing</a:t>
            </a:r>
          </a:p>
        </p:txBody>
      </p:sp>
      <p:sp>
        <p:nvSpPr>
          <p:cNvPr id="6" name="Slide Number Placeholder 5">
            <a:extLst>
              <a:ext uri="{FF2B5EF4-FFF2-40B4-BE49-F238E27FC236}">
                <a16:creationId xmlns:a16="http://schemas.microsoft.com/office/drawing/2014/main" id="{851ED707-AC68-4037-A617-58EEF18D8D0D}"/>
              </a:ext>
            </a:extLst>
          </p:cNvPr>
          <p:cNvSpPr>
            <a:spLocks noGrp="1"/>
          </p:cNvSpPr>
          <p:nvPr>
            <p:ph type="sldNum" sz="quarter" idx="12"/>
          </p:nvPr>
        </p:nvSpPr>
        <p:spPr>
          <a:xfrm>
            <a:off x="8250174" y="6108192"/>
            <a:ext cx="632480" cy="548640"/>
          </a:xfrm>
          <a:prstGeom prst="ellipse">
            <a:avLst/>
          </a:prstGeom>
          <a:solidFill>
            <a:srgbClr val="3A5136"/>
          </a:solidFill>
        </p:spPr>
        <p:txBody>
          <a:bodyPr anchor="ctr">
            <a:normAutofit/>
          </a:bodyPr>
          <a:lstStyle/>
          <a:p>
            <a:pPr algn="ctr">
              <a:spcAft>
                <a:spcPts val="600"/>
              </a:spcAft>
            </a:pPr>
            <a:fld id="{F1942DF8-3C87-4F86-A383-579B7DEE1A60}" type="slidenum">
              <a:rPr lang="en-US" sz="1300">
                <a:solidFill>
                  <a:srgbClr val="FFFFFF"/>
                </a:solidFill>
              </a:rPr>
              <a:pPr algn="ctr">
                <a:spcAft>
                  <a:spcPts val="600"/>
                </a:spcAft>
              </a:pPr>
              <a:t>23</a:t>
            </a:fld>
            <a:endParaRPr lang="en-US" sz="1300">
              <a:solidFill>
                <a:srgbClr val="FFFFFF"/>
              </a:solidFill>
            </a:endParaRPr>
          </a:p>
        </p:txBody>
      </p:sp>
      <p:sp>
        <p:nvSpPr>
          <p:cNvPr id="26" name="TextBox 25">
            <a:extLst>
              <a:ext uri="{FF2B5EF4-FFF2-40B4-BE49-F238E27FC236}">
                <a16:creationId xmlns:a16="http://schemas.microsoft.com/office/drawing/2014/main" id="{86FE160A-2B13-4E9C-852A-ED3C17B51707}"/>
              </a:ext>
            </a:extLst>
          </p:cNvPr>
          <p:cNvSpPr txBox="1"/>
          <p:nvPr/>
        </p:nvSpPr>
        <p:spPr>
          <a:xfrm>
            <a:off x="7919079" y="16502"/>
            <a:ext cx="1149178" cy="369332"/>
          </a:xfrm>
          <a:prstGeom prst="rect">
            <a:avLst/>
          </a:prstGeom>
          <a:noFill/>
        </p:spPr>
        <p:txBody>
          <a:bodyPr wrap="square" rtlCol="0">
            <a:spAutoFit/>
          </a:bodyPr>
          <a:lstStyle/>
          <a:p>
            <a:pPr algn="r"/>
            <a:r>
              <a:rPr lang="en-US" dirty="0"/>
              <a:t>1:24</a:t>
            </a:r>
          </a:p>
        </p:txBody>
      </p:sp>
    </p:spTree>
    <p:extLst>
      <p:ext uri="{BB962C8B-B14F-4D97-AF65-F5344CB8AC3E}">
        <p14:creationId xmlns:p14="http://schemas.microsoft.com/office/powerpoint/2010/main" val="2129595411"/>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13" name="Rectangle 12">
            <a:extLst>
              <a:ext uri="{FF2B5EF4-FFF2-40B4-BE49-F238E27FC236}">
                <a16:creationId xmlns:a16="http://schemas.microsoft.com/office/drawing/2014/main" id="{BDEB5F14-5014-49D1-B590-9E2B7721C0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15" name="Oval 14">
            <a:extLst>
              <a:ext uri="{FF2B5EF4-FFF2-40B4-BE49-F238E27FC236}">
                <a16:creationId xmlns:a16="http://schemas.microsoft.com/office/drawing/2014/main" id="{3D2B953D-3D65-4BA7-80E6-1393907906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5453" y="967713"/>
            <a:ext cx="3235930" cy="3235930"/>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7" name="Graphic 212">
            <a:extLst>
              <a:ext uri="{FF2B5EF4-FFF2-40B4-BE49-F238E27FC236}">
                <a16:creationId xmlns:a16="http://schemas.microsoft.com/office/drawing/2014/main" id="{4CA0A0B8-0ABD-4C1D-8BDE-4D94C94FD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3783" y="1263710"/>
            <a:ext cx="310173" cy="310173"/>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350">
              <a:solidFill>
                <a:prstClr val="white"/>
              </a:solidFill>
              <a:latin typeface="Calibri" panose="020F0502020204030204"/>
            </a:endParaRPr>
          </a:p>
        </p:txBody>
      </p:sp>
      <p:sp>
        <p:nvSpPr>
          <p:cNvPr id="19" name="Graphic 212">
            <a:extLst>
              <a:ext uri="{FF2B5EF4-FFF2-40B4-BE49-F238E27FC236}">
                <a16:creationId xmlns:a16="http://schemas.microsoft.com/office/drawing/2014/main" id="{FF2923AC-40BC-4610-B6BD-AECABAF6D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3783" y="1263710"/>
            <a:ext cx="310173" cy="310173"/>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pSp>
        <p:nvGrpSpPr>
          <p:cNvPr id="21" name="Group 20">
            <a:extLst>
              <a:ext uri="{FF2B5EF4-FFF2-40B4-BE49-F238E27FC236}">
                <a16:creationId xmlns:a16="http://schemas.microsoft.com/office/drawing/2014/main" id="{18A188E6-9899-40AA-9648-7B9BEAF526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11481" y="1738047"/>
            <a:ext cx="3968248" cy="3968248"/>
            <a:chOff x="1881974" y="1174396"/>
            <a:chExt cx="5290997" cy="5290997"/>
          </a:xfrm>
        </p:grpSpPr>
        <p:sp>
          <p:nvSpPr>
            <p:cNvPr id="22" name="Oval 21">
              <a:extLst>
                <a:ext uri="{FF2B5EF4-FFF2-40B4-BE49-F238E27FC236}">
                  <a16:creationId xmlns:a16="http://schemas.microsoft.com/office/drawing/2014/main" id="{F10D3957-AAB5-4037-A58C-20FF0E226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3" name="Oval 22">
              <a:extLst>
                <a:ext uri="{FF2B5EF4-FFF2-40B4-BE49-F238E27FC236}">
                  <a16:creationId xmlns:a16="http://schemas.microsoft.com/office/drawing/2014/main" id="{B4478242-FDA7-48D1-A53E-3E0EDB2A71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pSp>
      <p:sp>
        <p:nvSpPr>
          <p:cNvPr id="25" name="Oval 24">
            <a:extLst>
              <a:ext uri="{FF2B5EF4-FFF2-40B4-BE49-F238E27FC236}">
                <a16:creationId xmlns:a16="http://schemas.microsoft.com/office/drawing/2014/main" id="{F47059C0-3CD3-44C5-9FBC-C5CEA6D94E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4191" y="1656265"/>
            <a:ext cx="3968248" cy="39682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F830E269-CBF0-42FC-879D-0AF01FF2DCC3}"/>
              </a:ext>
            </a:extLst>
          </p:cNvPr>
          <p:cNvSpPr>
            <a:spLocks noGrp="1"/>
          </p:cNvSpPr>
          <p:nvPr>
            <p:ph type="title"/>
          </p:nvPr>
        </p:nvSpPr>
        <p:spPr>
          <a:xfrm>
            <a:off x="1757073" y="2277260"/>
            <a:ext cx="3059663" cy="2158224"/>
          </a:xfrm>
        </p:spPr>
        <p:txBody>
          <a:bodyPr vert="horz" lIns="68580" tIns="34290" rIns="68580" bIns="34290" rtlCol="0" anchor="b">
            <a:normAutofit/>
          </a:bodyPr>
          <a:lstStyle/>
          <a:p>
            <a:pPr algn="ctr"/>
            <a:r>
              <a:rPr lang="en-US" sz="4050">
                <a:solidFill>
                  <a:schemeClr val="bg1"/>
                </a:solidFill>
              </a:rPr>
              <a:t>Questions &amp; Discussion</a:t>
            </a:r>
          </a:p>
        </p:txBody>
      </p:sp>
      <p:grpSp>
        <p:nvGrpSpPr>
          <p:cNvPr id="27" name="Group 26">
            <a:extLst>
              <a:ext uri="{FF2B5EF4-FFF2-40B4-BE49-F238E27FC236}">
                <a16:creationId xmlns:a16="http://schemas.microsoft.com/office/drawing/2014/main" id="{78A6A50F-EF16-474F-9BD1-2D663EBEA2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656265"/>
            <a:ext cx="1396391" cy="538136"/>
            <a:chOff x="0" y="1065353"/>
            <a:chExt cx="1861854" cy="717514"/>
          </a:xfrm>
          <a:solidFill>
            <a:schemeClr val="bg1"/>
          </a:solidFill>
        </p:grpSpPr>
        <p:sp>
          <p:nvSpPr>
            <p:cNvPr id="28" name="Freeform: Shape 27">
              <a:extLst>
                <a:ext uri="{FF2B5EF4-FFF2-40B4-BE49-F238E27FC236}">
                  <a16:creationId xmlns:a16="http://schemas.microsoft.com/office/drawing/2014/main" id="{1AA37927-0235-4A56-8680-D7B367160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06535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pPr defTabSz="685800"/>
              <a:endParaRPr lang="en-US" sz="1350">
                <a:solidFill>
                  <a:prstClr val="black"/>
                </a:solidFill>
                <a:latin typeface="Calibri" panose="020F0502020204030204"/>
              </a:endParaRPr>
            </a:p>
          </p:txBody>
        </p:sp>
        <p:sp>
          <p:nvSpPr>
            <p:cNvPr id="29" name="Freeform: Shape 28">
              <a:extLst>
                <a:ext uri="{FF2B5EF4-FFF2-40B4-BE49-F238E27FC236}">
                  <a16:creationId xmlns:a16="http://schemas.microsoft.com/office/drawing/2014/main" id="{0D5F1B50-7A4C-4505-93E5-35FB75146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50508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pPr defTabSz="685800"/>
              <a:endParaRPr lang="en-US" sz="1350">
                <a:solidFill>
                  <a:prstClr val="black"/>
                </a:solidFill>
                <a:latin typeface="Calibri" panose="020F0502020204030204"/>
              </a:endParaRPr>
            </a:p>
          </p:txBody>
        </p:sp>
      </p:grpSp>
      <p:pic>
        <p:nvPicPr>
          <p:cNvPr id="8" name="Graphic 7" descr="Questions">
            <a:extLst>
              <a:ext uri="{FF2B5EF4-FFF2-40B4-BE49-F238E27FC236}">
                <a16:creationId xmlns:a16="http://schemas.microsoft.com/office/drawing/2014/main" id="{AAF4FF5A-7464-4062-977E-45A4129891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03125" y="1625385"/>
            <a:ext cx="1920586" cy="1920586"/>
          </a:xfrm>
          <a:prstGeom prst="rect">
            <a:avLst/>
          </a:prstGeom>
        </p:spPr>
      </p:pic>
      <p:grpSp>
        <p:nvGrpSpPr>
          <p:cNvPr id="31" name="Graphic 185">
            <a:extLst>
              <a:ext uri="{FF2B5EF4-FFF2-40B4-BE49-F238E27FC236}">
                <a16:creationId xmlns:a16="http://schemas.microsoft.com/office/drawing/2014/main" id="{4717BE92-F93B-41D0-A644-64F6E524C7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32313" y="3962770"/>
            <a:ext cx="790850" cy="352267"/>
            <a:chOff x="9841624" y="4115729"/>
            <a:chExt cx="602169" cy="268223"/>
          </a:xfrm>
          <a:solidFill>
            <a:schemeClr val="bg1"/>
          </a:solidFill>
        </p:grpSpPr>
        <p:sp>
          <p:nvSpPr>
            <p:cNvPr id="32" name="Freeform: Shape 31">
              <a:extLst>
                <a:ext uri="{FF2B5EF4-FFF2-40B4-BE49-F238E27FC236}">
                  <a16:creationId xmlns:a16="http://schemas.microsoft.com/office/drawing/2014/main" id="{5CA26306-9FAA-4D01-957F-3E9B25A257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defTabSz="685800"/>
              <a:endParaRPr lang="en-US" sz="1350">
                <a:solidFill>
                  <a:prstClr val="black"/>
                </a:solidFill>
                <a:latin typeface="Calibri" panose="020F0502020204030204"/>
              </a:endParaRPr>
            </a:p>
          </p:txBody>
        </p:sp>
        <p:sp>
          <p:nvSpPr>
            <p:cNvPr id="33" name="Freeform: Shape 32">
              <a:extLst>
                <a:ext uri="{FF2B5EF4-FFF2-40B4-BE49-F238E27FC236}">
                  <a16:creationId xmlns:a16="http://schemas.microsoft.com/office/drawing/2014/main" id="{0A458C4D-E6E4-42CA-BC7C-301BFBAA70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defTabSz="685800"/>
              <a:endParaRPr lang="en-US" sz="1350">
                <a:solidFill>
                  <a:prstClr val="black"/>
                </a:solidFill>
                <a:latin typeface="Calibri" panose="020F0502020204030204"/>
              </a:endParaRPr>
            </a:p>
          </p:txBody>
        </p:sp>
        <p:sp>
          <p:nvSpPr>
            <p:cNvPr id="34" name="Freeform: Shape 33">
              <a:extLst>
                <a:ext uri="{FF2B5EF4-FFF2-40B4-BE49-F238E27FC236}">
                  <a16:creationId xmlns:a16="http://schemas.microsoft.com/office/drawing/2014/main" id="{0CDA802E-5743-4261-84A2-D9D8F19A37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defTabSz="685800"/>
              <a:endParaRPr lang="en-US" sz="1350">
                <a:solidFill>
                  <a:prstClr val="black"/>
                </a:solidFill>
                <a:latin typeface="Calibri" panose="020F0502020204030204"/>
              </a:endParaRPr>
            </a:p>
          </p:txBody>
        </p:sp>
        <p:sp>
          <p:nvSpPr>
            <p:cNvPr id="35" name="Freeform: Shape 34">
              <a:extLst>
                <a:ext uri="{FF2B5EF4-FFF2-40B4-BE49-F238E27FC236}">
                  <a16:creationId xmlns:a16="http://schemas.microsoft.com/office/drawing/2014/main" id="{8FCFC560-017D-4F70-ADE9-00A770915F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defTabSz="685800"/>
              <a:endParaRPr lang="en-US" sz="1350">
                <a:solidFill>
                  <a:prstClr val="black"/>
                </a:solidFill>
                <a:latin typeface="Calibri" panose="020F0502020204030204"/>
              </a:endParaRPr>
            </a:p>
          </p:txBody>
        </p:sp>
        <p:sp>
          <p:nvSpPr>
            <p:cNvPr id="36" name="Freeform: Shape 35">
              <a:extLst>
                <a:ext uri="{FF2B5EF4-FFF2-40B4-BE49-F238E27FC236}">
                  <a16:creationId xmlns:a16="http://schemas.microsoft.com/office/drawing/2014/main" id="{365F55DD-D975-452E-9674-461DBDBDEC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defTabSz="685800"/>
              <a:endParaRPr lang="en-US" sz="1350">
                <a:solidFill>
                  <a:prstClr val="black"/>
                </a:solidFill>
                <a:latin typeface="Calibri" panose="020F0502020204030204"/>
              </a:endParaRPr>
            </a:p>
          </p:txBody>
        </p:sp>
      </p:grpSp>
      <p:sp>
        <p:nvSpPr>
          <p:cNvPr id="38" name="Oval 37">
            <a:extLst>
              <a:ext uri="{FF2B5EF4-FFF2-40B4-BE49-F238E27FC236}">
                <a16:creationId xmlns:a16="http://schemas.microsoft.com/office/drawing/2014/main" id="{D245B05D-DA60-40E2-8A0A-B078C91D70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9302" y="4545063"/>
            <a:ext cx="239956" cy="239956"/>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350">
              <a:solidFill>
                <a:prstClr val="white"/>
              </a:solidFill>
              <a:latin typeface="Calibri" panose="020F0502020204030204"/>
            </a:endParaRPr>
          </a:p>
        </p:txBody>
      </p:sp>
      <p:sp>
        <p:nvSpPr>
          <p:cNvPr id="40" name="Oval 39">
            <a:extLst>
              <a:ext uri="{FF2B5EF4-FFF2-40B4-BE49-F238E27FC236}">
                <a16:creationId xmlns:a16="http://schemas.microsoft.com/office/drawing/2014/main" id="{401FD61C-FC3A-43C0-9641-28B0C1A54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9302" y="4545063"/>
            <a:ext cx="239956" cy="239956"/>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4" name="Slide Number Placeholder 3">
            <a:extLst>
              <a:ext uri="{FF2B5EF4-FFF2-40B4-BE49-F238E27FC236}">
                <a16:creationId xmlns:a16="http://schemas.microsoft.com/office/drawing/2014/main" id="{6944A176-D685-40A1-BDC3-4321C768020C}"/>
              </a:ext>
            </a:extLst>
          </p:cNvPr>
          <p:cNvSpPr>
            <a:spLocks noGrp="1"/>
          </p:cNvSpPr>
          <p:nvPr>
            <p:ph type="sldNum" sz="quarter" idx="12"/>
          </p:nvPr>
        </p:nvSpPr>
        <p:spPr>
          <a:xfrm>
            <a:off x="6457950" y="5624513"/>
            <a:ext cx="2057400" cy="273844"/>
          </a:xfrm>
        </p:spPr>
        <p:txBody>
          <a:bodyPr vert="horz" lIns="68580" tIns="34290" rIns="68580" bIns="34290" rtlCol="0" anchor="ctr">
            <a:normAutofit/>
          </a:bodyPr>
          <a:lstStyle/>
          <a:p>
            <a:pPr defTabSz="685800">
              <a:spcAft>
                <a:spcPts val="450"/>
              </a:spcAft>
            </a:pPr>
            <a:fld id="{90663522-4BF0-4244-A37D-A3438274E18C}" type="slidenum">
              <a:rPr lang="en-US">
                <a:solidFill>
                  <a:prstClr val="white"/>
                </a:solidFill>
                <a:latin typeface="Calibri" panose="020F0502020204030204"/>
              </a:rPr>
              <a:pPr defTabSz="685800">
                <a:spcAft>
                  <a:spcPts val="450"/>
                </a:spcAft>
              </a:pPr>
              <a:t>24</a:t>
            </a:fld>
            <a:endParaRPr lang="en-US">
              <a:solidFill>
                <a:prstClr val="white"/>
              </a:solidFill>
              <a:latin typeface="Calibri" panose="020F0502020204030204"/>
            </a:endParaRPr>
          </a:p>
        </p:txBody>
      </p:sp>
      <p:sp>
        <p:nvSpPr>
          <p:cNvPr id="26" name="TextBox 25">
            <a:extLst>
              <a:ext uri="{FF2B5EF4-FFF2-40B4-BE49-F238E27FC236}">
                <a16:creationId xmlns:a16="http://schemas.microsoft.com/office/drawing/2014/main" id="{DF4857D3-A632-477E-BAE7-C963F9F8C705}"/>
              </a:ext>
            </a:extLst>
          </p:cNvPr>
          <p:cNvSpPr txBox="1"/>
          <p:nvPr/>
        </p:nvSpPr>
        <p:spPr>
          <a:xfrm>
            <a:off x="8229600" y="980935"/>
            <a:ext cx="778119" cy="300082"/>
          </a:xfrm>
          <a:prstGeom prst="rect">
            <a:avLst/>
          </a:prstGeom>
          <a:noFill/>
        </p:spPr>
        <p:txBody>
          <a:bodyPr wrap="square" rtlCol="0">
            <a:spAutoFit/>
          </a:bodyPr>
          <a:lstStyle/>
          <a:p>
            <a:pPr algn="r" defTabSz="685800">
              <a:defRPr/>
            </a:pPr>
            <a:r>
              <a:rPr lang="en-US" sz="1350" dirty="0">
                <a:solidFill>
                  <a:prstClr val="white"/>
                </a:solidFill>
                <a:latin typeface="Calibri" panose="020F0502020204030204"/>
              </a:rPr>
              <a:t>1:30</a:t>
            </a:r>
          </a:p>
        </p:txBody>
      </p:sp>
    </p:spTree>
    <p:extLst>
      <p:ext uri="{BB962C8B-B14F-4D97-AF65-F5344CB8AC3E}">
        <p14:creationId xmlns:p14="http://schemas.microsoft.com/office/powerpoint/2010/main" val="749987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lumMod val="50000"/>
                </a:prstClr>
              </a:solidFill>
              <a:latin typeface="Calibri" panose="020F0502020204030204"/>
            </a:endParaRPr>
          </a:p>
        </p:txBody>
      </p:sp>
      <p:sp>
        <p:nvSpPr>
          <p:cNvPr id="2" name="Title 1">
            <a:extLst>
              <a:ext uri="{FF2B5EF4-FFF2-40B4-BE49-F238E27FC236}">
                <a16:creationId xmlns:a16="http://schemas.microsoft.com/office/drawing/2014/main" id="{A3033887-2351-4F4D-98F9-4237362C6501}"/>
              </a:ext>
            </a:extLst>
          </p:cNvPr>
          <p:cNvSpPr>
            <a:spLocks noGrp="1"/>
          </p:cNvSpPr>
          <p:nvPr>
            <p:ph type="title"/>
          </p:nvPr>
        </p:nvSpPr>
        <p:spPr>
          <a:xfrm>
            <a:off x="1449677" y="1569244"/>
            <a:ext cx="6053780" cy="1790700"/>
          </a:xfrm>
        </p:spPr>
        <p:txBody>
          <a:bodyPr vert="horz" lIns="68580" tIns="34290" rIns="68580" bIns="34290" rtlCol="0" anchor="b">
            <a:normAutofit/>
          </a:bodyPr>
          <a:lstStyle/>
          <a:p>
            <a:r>
              <a:rPr lang="en-US" sz="4950">
                <a:solidFill>
                  <a:schemeClr val="bg1"/>
                </a:solidFill>
              </a:rPr>
              <a:t>Conclusion</a:t>
            </a:r>
          </a:p>
        </p:txBody>
      </p:sp>
      <p:sp>
        <p:nvSpPr>
          <p:cNvPr id="5" name="Text Placeholder 4">
            <a:extLst>
              <a:ext uri="{FF2B5EF4-FFF2-40B4-BE49-F238E27FC236}">
                <a16:creationId xmlns:a16="http://schemas.microsoft.com/office/drawing/2014/main" id="{0DD97D9D-4ED6-4AC6-8422-BFFC366B69C3}"/>
              </a:ext>
            </a:extLst>
          </p:cNvPr>
          <p:cNvSpPr>
            <a:spLocks noGrp="1"/>
          </p:cNvSpPr>
          <p:nvPr>
            <p:ph type="body" idx="1"/>
          </p:nvPr>
        </p:nvSpPr>
        <p:spPr>
          <a:xfrm>
            <a:off x="1449677" y="3429000"/>
            <a:ext cx="6053773" cy="1241822"/>
          </a:xfrm>
        </p:spPr>
        <p:txBody>
          <a:bodyPr vert="horz" lIns="68580" tIns="34290" rIns="68580" bIns="34290" rtlCol="0">
            <a:normAutofit/>
          </a:bodyPr>
          <a:lstStyle/>
          <a:p>
            <a:r>
              <a:rPr lang="en-US" sz="2400">
                <a:solidFill>
                  <a:schemeClr val="bg1"/>
                </a:solidFill>
              </a:rPr>
              <a:t>Program recording and materials posted at www.publicprocurementinternational.com</a:t>
            </a:r>
          </a:p>
        </p:txBody>
      </p:sp>
      <p:cxnSp>
        <p:nvCxnSpPr>
          <p:cNvPr id="27" name="Straight Connector 22">
            <a:extLst>
              <a:ext uri="{FF2B5EF4-FFF2-40B4-BE49-F238E27FC236}">
                <a16:creationId xmlns:a16="http://schemas.microsoft.com/office/drawing/2014/main" id="{EC4521DE-248E-440D-AAD6-FD9E7D34B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8964" y="857250"/>
            <a:ext cx="0" cy="51435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4">
            <a:extLst>
              <a:ext uri="{FF2B5EF4-FFF2-40B4-BE49-F238E27FC236}">
                <a16:creationId xmlns:a16="http://schemas.microsoft.com/office/drawing/2014/main" id="{442C13FA-4C0F-42D0-9626-5BA6040D8C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5546614"/>
            <a:ext cx="9144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C71D91C2-ED0A-4E4A-A985-56A1C7CA05A3}"/>
              </a:ext>
            </a:extLst>
          </p:cNvPr>
          <p:cNvSpPr>
            <a:spLocks noGrp="1"/>
          </p:cNvSpPr>
          <p:nvPr>
            <p:ph type="sldNum" sz="quarter" idx="12"/>
          </p:nvPr>
        </p:nvSpPr>
        <p:spPr>
          <a:xfrm>
            <a:off x="6918596" y="5624513"/>
            <a:ext cx="1334620" cy="273844"/>
          </a:xfrm>
        </p:spPr>
        <p:txBody>
          <a:bodyPr vert="horz" lIns="68580" tIns="34290" rIns="68580" bIns="34290" rtlCol="0" anchor="ctr">
            <a:normAutofit/>
          </a:bodyPr>
          <a:lstStyle/>
          <a:p>
            <a:pPr defTabSz="685800">
              <a:spcAft>
                <a:spcPts val="450"/>
              </a:spcAft>
              <a:defRPr/>
            </a:pPr>
            <a:fld id="{C078D849-6CC5-4E0A-A5A8-4969C806CEBF}" type="slidenum">
              <a:rPr lang="en-US">
                <a:solidFill>
                  <a:prstClr val="white">
                    <a:lumMod val="50000"/>
                  </a:prstClr>
                </a:solidFill>
                <a:latin typeface="Calibri" panose="020F0502020204030204"/>
              </a:rPr>
              <a:pPr defTabSz="685800">
                <a:spcAft>
                  <a:spcPts val="450"/>
                </a:spcAft>
                <a:defRPr/>
              </a:pPr>
              <a:t>25</a:t>
            </a:fld>
            <a:endParaRPr lang="en-US">
              <a:solidFill>
                <a:prstClr val="white">
                  <a:lumMod val="50000"/>
                </a:prstClr>
              </a:solidFill>
              <a:latin typeface="Calibri" panose="020F0502020204030204"/>
            </a:endParaRPr>
          </a:p>
        </p:txBody>
      </p:sp>
    </p:spTree>
    <p:extLst>
      <p:ext uri="{BB962C8B-B14F-4D97-AF65-F5344CB8AC3E}">
        <p14:creationId xmlns:p14="http://schemas.microsoft.com/office/powerpoint/2010/main" val="4108147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AE5A632B-B15A-489E-8337-BC0F40DB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c 31">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8946" y="859948"/>
            <a:ext cx="2240924"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103707C-E685-4738-ABC3-27B25FD28EF9}"/>
              </a:ext>
            </a:extLst>
          </p:cNvPr>
          <p:cNvSpPr>
            <a:spLocks noGrp="1"/>
          </p:cNvSpPr>
          <p:nvPr>
            <p:ph type="title"/>
          </p:nvPr>
        </p:nvSpPr>
        <p:spPr>
          <a:xfrm>
            <a:off x="628650" y="643467"/>
            <a:ext cx="2213403" cy="5571066"/>
          </a:xfrm>
        </p:spPr>
        <p:txBody>
          <a:bodyPr>
            <a:normAutofit/>
          </a:bodyPr>
          <a:lstStyle/>
          <a:p>
            <a:r>
              <a:rPr lang="en-US" sz="3700" b="1" dirty="0">
                <a:solidFill>
                  <a:srgbClr val="FFFFFF"/>
                </a:solidFill>
              </a:rPr>
              <a:t>Upcoming GW Law – King’s College, London Webinars</a:t>
            </a:r>
          </a:p>
        </p:txBody>
      </p:sp>
      <p:sp>
        <p:nvSpPr>
          <p:cNvPr id="34" name="Rectangle: Rounded Corners 33">
            <a:extLst>
              <a:ext uri="{FF2B5EF4-FFF2-40B4-BE49-F238E27FC236}">
                <a16:creationId xmlns:a16="http://schemas.microsoft.com/office/drawing/2014/main" id="{651547D7-AD18-407B-A5F4-F8225B5DC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4089" y="434266"/>
            <a:ext cx="5413275"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AFD2DB0-EBB1-4BD6-907B-1D574321E9A0}"/>
              </a:ext>
            </a:extLst>
          </p:cNvPr>
          <p:cNvSpPr>
            <a:spLocks noGrp="1"/>
          </p:cNvSpPr>
          <p:nvPr>
            <p:ph type="sldNum" sz="quarter" idx="12"/>
          </p:nvPr>
        </p:nvSpPr>
        <p:spPr>
          <a:xfrm>
            <a:off x="6457950" y="6356350"/>
            <a:ext cx="2057400" cy="365125"/>
          </a:xfrm>
        </p:spPr>
        <p:txBody>
          <a:bodyPr>
            <a:normAutofit/>
          </a:bodyPr>
          <a:lstStyle/>
          <a:p>
            <a:pPr>
              <a:spcAft>
                <a:spcPts val="600"/>
              </a:spcAft>
            </a:pPr>
            <a:fld id="{F1942DF8-3C87-4F86-A383-579B7DEE1A60}" type="slidenum">
              <a:rPr lang="en-US">
                <a:solidFill>
                  <a:srgbClr val="FFFFFF"/>
                </a:solidFill>
              </a:rPr>
              <a:pPr>
                <a:spcAft>
                  <a:spcPts val="600"/>
                </a:spcAft>
              </a:pPr>
              <a:t>3</a:t>
            </a:fld>
            <a:endParaRPr lang="en-US">
              <a:solidFill>
                <a:srgbClr val="FFFFFF"/>
              </a:solidFill>
            </a:endParaRPr>
          </a:p>
        </p:txBody>
      </p:sp>
      <p:graphicFrame>
        <p:nvGraphicFramePr>
          <p:cNvPr id="17" name="Content Placeholder 2">
            <a:extLst>
              <a:ext uri="{FF2B5EF4-FFF2-40B4-BE49-F238E27FC236}">
                <a16:creationId xmlns:a16="http://schemas.microsoft.com/office/drawing/2014/main" id="{688D1063-B078-4D79-A35D-74B5B49EB66B}"/>
              </a:ext>
            </a:extLst>
          </p:cNvPr>
          <p:cNvGraphicFramePr>
            <a:graphicFrameLocks noGrp="1"/>
          </p:cNvGraphicFramePr>
          <p:nvPr>
            <p:ph idx="1"/>
            <p:extLst>
              <p:ext uri="{D42A27DB-BD31-4B8C-83A1-F6EECF244321}">
                <p14:modId xmlns:p14="http://schemas.microsoft.com/office/powerpoint/2010/main" val="240506940"/>
              </p:ext>
            </p:extLst>
          </p:nvPr>
        </p:nvGraphicFramePr>
        <p:xfrm>
          <a:off x="3572933" y="609600"/>
          <a:ext cx="5051582" cy="5564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9134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5304" y="1210444"/>
            <a:ext cx="2464317" cy="4419078"/>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900">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FD96AB3B-A786-498C-AE06-E5F8D630C07E}"/>
              </a:ext>
            </a:extLst>
          </p:cNvPr>
          <p:cNvSpPr>
            <a:spLocks noGrp="1"/>
          </p:cNvSpPr>
          <p:nvPr>
            <p:ph type="title"/>
          </p:nvPr>
        </p:nvSpPr>
        <p:spPr>
          <a:xfrm>
            <a:off x="1628455" y="1616253"/>
            <a:ext cx="1921589" cy="3596556"/>
          </a:xfrm>
        </p:spPr>
        <p:txBody>
          <a:bodyPr>
            <a:normAutofit/>
          </a:bodyPr>
          <a:lstStyle/>
          <a:p>
            <a:r>
              <a:rPr lang="en-US" dirty="0">
                <a:solidFill>
                  <a:srgbClr val="FFFFFF"/>
                </a:solidFill>
              </a:rPr>
              <a:t>Welcome to Today’s Program</a:t>
            </a:r>
          </a:p>
        </p:txBody>
      </p:sp>
      <p:graphicFrame>
        <p:nvGraphicFramePr>
          <p:cNvPr id="5" name="Content Placeholder 2">
            <a:extLst>
              <a:ext uri="{FF2B5EF4-FFF2-40B4-BE49-F238E27FC236}">
                <a16:creationId xmlns:a16="http://schemas.microsoft.com/office/drawing/2014/main" id="{B25603F2-9DAA-4EB4-8BB2-EE067622B64A}"/>
              </a:ext>
            </a:extLst>
          </p:cNvPr>
          <p:cNvGraphicFramePr>
            <a:graphicFrameLocks noGrp="1"/>
          </p:cNvGraphicFramePr>
          <p:nvPr>
            <p:ph idx="1"/>
            <p:extLst>
              <p:ext uri="{D42A27DB-BD31-4B8C-83A1-F6EECF244321}">
                <p14:modId xmlns:p14="http://schemas.microsoft.com/office/powerpoint/2010/main" val="4205082314"/>
              </p:ext>
            </p:extLst>
          </p:nvPr>
        </p:nvGraphicFramePr>
        <p:xfrm>
          <a:off x="4064795" y="1210443"/>
          <a:ext cx="3663902" cy="4414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B4624977-DAB7-4972-B1F8-A15E88261422}"/>
              </a:ext>
            </a:extLst>
          </p:cNvPr>
          <p:cNvSpPr txBox="1"/>
          <p:nvPr/>
        </p:nvSpPr>
        <p:spPr>
          <a:xfrm>
            <a:off x="1344785" y="895008"/>
            <a:ext cx="6454430" cy="248209"/>
          </a:xfrm>
          <a:prstGeom prst="rect">
            <a:avLst/>
          </a:prstGeom>
          <a:noFill/>
        </p:spPr>
        <p:txBody>
          <a:bodyPr wrap="square" rtlCol="0">
            <a:spAutoFit/>
          </a:bodyPr>
          <a:lstStyle/>
          <a:p>
            <a:pPr algn="ctr" defTabSz="342900">
              <a:defRPr/>
            </a:pPr>
            <a:r>
              <a:rPr lang="en-US" sz="900" b="1" dirty="0">
                <a:solidFill>
                  <a:prstClr val="black"/>
                </a:solidFill>
                <a:latin typeface="Calibri" panose="020F0502020204030204"/>
              </a:rPr>
              <a:t>Disclaimer:  All opinions offered are the personal opinions of the participants and should not be attributed to their organizations</a:t>
            </a:r>
            <a:r>
              <a:rPr lang="en-US" sz="1013" dirty="0">
                <a:solidFill>
                  <a:prstClr val="black"/>
                </a:solidFill>
                <a:latin typeface="Calibri" panose="020F0502020204030204"/>
              </a:rPr>
              <a:t>.</a:t>
            </a:r>
          </a:p>
        </p:txBody>
      </p:sp>
      <p:sp>
        <p:nvSpPr>
          <p:cNvPr id="4" name="Slide Number Placeholder 3">
            <a:extLst>
              <a:ext uri="{FF2B5EF4-FFF2-40B4-BE49-F238E27FC236}">
                <a16:creationId xmlns:a16="http://schemas.microsoft.com/office/drawing/2014/main" id="{8D6A7D1D-6013-4E9B-A596-E1FD8D8A4D6D}"/>
              </a:ext>
            </a:extLst>
          </p:cNvPr>
          <p:cNvSpPr>
            <a:spLocks noGrp="1"/>
          </p:cNvSpPr>
          <p:nvPr>
            <p:ph type="sldNum" sz="quarter" idx="12"/>
          </p:nvPr>
        </p:nvSpPr>
        <p:spPr/>
        <p:txBody>
          <a:bodyPr/>
          <a:lstStyle/>
          <a:p>
            <a:pPr defTabSz="342900">
              <a:defRPr/>
            </a:pPr>
            <a:fld id="{37E00706-0634-498A-A29E-752CB46CF188}" type="slidenum">
              <a:rPr lang="en-US">
                <a:solidFill>
                  <a:prstClr val="black">
                    <a:tint val="75000"/>
                  </a:prstClr>
                </a:solidFill>
                <a:latin typeface="Calibri" panose="020F0502020204030204"/>
              </a:rPr>
              <a:pPr defTabSz="342900">
                <a:defRPr/>
              </a:pPr>
              <a:t>4</a:t>
            </a:fld>
            <a:endParaRPr lang="en-US">
              <a:solidFill>
                <a:prstClr val="black">
                  <a:tint val="75000"/>
                </a:prstClr>
              </a:solidFill>
              <a:latin typeface="Calibri" panose="020F0502020204030204"/>
            </a:endParaRPr>
          </a:p>
        </p:txBody>
      </p:sp>
      <p:sp>
        <p:nvSpPr>
          <p:cNvPr id="3" name="TextBox 2">
            <a:extLst>
              <a:ext uri="{FF2B5EF4-FFF2-40B4-BE49-F238E27FC236}">
                <a16:creationId xmlns:a16="http://schemas.microsoft.com/office/drawing/2014/main" id="{EFB614A7-04AD-420A-A139-73FA1999C1AA}"/>
              </a:ext>
            </a:extLst>
          </p:cNvPr>
          <p:cNvSpPr txBox="1"/>
          <p:nvPr/>
        </p:nvSpPr>
        <p:spPr>
          <a:xfrm>
            <a:off x="7994822" y="204701"/>
            <a:ext cx="778119" cy="300082"/>
          </a:xfrm>
          <a:prstGeom prst="rect">
            <a:avLst/>
          </a:prstGeom>
          <a:noFill/>
        </p:spPr>
        <p:txBody>
          <a:bodyPr wrap="square" rtlCol="0">
            <a:spAutoFit/>
          </a:bodyPr>
          <a:lstStyle/>
          <a:p>
            <a:pPr defTabSz="685800">
              <a:defRPr/>
            </a:pPr>
            <a:r>
              <a:rPr lang="en-US" sz="1350" dirty="0">
                <a:solidFill>
                  <a:prstClr val="black"/>
                </a:solidFill>
                <a:latin typeface="Calibri" panose="020F0502020204030204"/>
              </a:rPr>
              <a:t>CY:02</a:t>
            </a:r>
          </a:p>
        </p:txBody>
      </p:sp>
      <p:sp>
        <p:nvSpPr>
          <p:cNvPr id="7" name="TextBox 6">
            <a:extLst>
              <a:ext uri="{FF2B5EF4-FFF2-40B4-BE49-F238E27FC236}">
                <a16:creationId xmlns:a16="http://schemas.microsoft.com/office/drawing/2014/main" id="{92B63F8D-B505-4C62-9B3D-D295C2BB8B99}"/>
              </a:ext>
            </a:extLst>
          </p:cNvPr>
          <p:cNvSpPr txBox="1"/>
          <p:nvPr/>
        </p:nvSpPr>
        <p:spPr>
          <a:xfrm rot="5400000">
            <a:off x="5583047" y="3429903"/>
            <a:ext cx="4942703" cy="369332"/>
          </a:xfrm>
          <a:prstGeom prst="rect">
            <a:avLst/>
          </a:prstGeom>
          <a:noFill/>
        </p:spPr>
        <p:txBody>
          <a:bodyPr wrap="square" rtlCol="0">
            <a:spAutoFit/>
          </a:bodyPr>
          <a:lstStyle/>
          <a:p>
            <a:pPr algn="ctr"/>
            <a:r>
              <a:rPr lang="en-US" b="1" dirty="0"/>
              <a:t>Please Use “Chat” for Questions</a:t>
            </a:r>
          </a:p>
        </p:txBody>
      </p:sp>
    </p:spTree>
    <p:extLst>
      <p:ext uri="{BB962C8B-B14F-4D97-AF65-F5344CB8AC3E}">
        <p14:creationId xmlns:p14="http://schemas.microsoft.com/office/powerpoint/2010/main" val="2569127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64BD26F-743E-4732-A182-0B032339BC05}"/>
              </a:ext>
            </a:extLst>
          </p:cNvPr>
          <p:cNvGraphicFramePr>
            <a:graphicFrameLocks noGrp="1"/>
          </p:cNvGraphicFramePr>
          <p:nvPr>
            <p:ph idx="1"/>
            <p:extLst>
              <p:ext uri="{D42A27DB-BD31-4B8C-83A1-F6EECF244321}">
                <p14:modId xmlns:p14="http://schemas.microsoft.com/office/powerpoint/2010/main" val="1210922080"/>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173CDFB3-FC60-418C-8C76-A70EBF86B94D}"/>
              </a:ext>
            </a:extLst>
          </p:cNvPr>
          <p:cNvSpPr>
            <a:spLocks noGrp="1"/>
          </p:cNvSpPr>
          <p:nvPr>
            <p:ph type="sldNum" sz="quarter" idx="12"/>
          </p:nvPr>
        </p:nvSpPr>
        <p:spPr/>
        <p:txBody>
          <a:bodyPr/>
          <a:lstStyle/>
          <a:p>
            <a:fld id="{F1942DF8-3C87-4F86-A383-579B7DEE1A60}" type="slidenum">
              <a:rPr lang="en-US" smtClean="0"/>
              <a:t>5</a:t>
            </a:fld>
            <a:endParaRPr lang="en-US"/>
          </a:p>
        </p:txBody>
      </p:sp>
      <p:sp>
        <p:nvSpPr>
          <p:cNvPr id="3" name="TextBox 2">
            <a:extLst>
              <a:ext uri="{FF2B5EF4-FFF2-40B4-BE49-F238E27FC236}">
                <a16:creationId xmlns:a16="http://schemas.microsoft.com/office/drawing/2014/main" id="{D8D3F642-8352-417D-B2B6-87807ADAF607}"/>
              </a:ext>
            </a:extLst>
          </p:cNvPr>
          <p:cNvSpPr txBox="1"/>
          <p:nvPr/>
        </p:nvSpPr>
        <p:spPr>
          <a:xfrm>
            <a:off x="7940761" y="0"/>
            <a:ext cx="1149178" cy="338554"/>
          </a:xfrm>
          <a:prstGeom prst="rect">
            <a:avLst/>
          </a:prstGeom>
          <a:noFill/>
        </p:spPr>
        <p:txBody>
          <a:bodyPr wrap="square" rtlCol="0">
            <a:spAutoFit/>
          </a:bodyPr>
          <a:lstStyle/>
          <a:p>
            <a:pPr algn="r"/>
            <a:r>
              <a:rPr lang="en-US" sz="1600" dirty="0"/>
              <a:t>MB:06</a:t>
            </a:r>
          </a:p>
        </p:txBody>
      </p:sp>
    </p:spTree>
    <p:extLst>
      <p:ext uri="{BB962C8B-B14F-4D97-AF65-F5344CB8AC3E}">
        <p14:creationId xmlns:p14="http://schemas.microsoft.com/office/powerpoint/2010/main" val="2895770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E14830-56C7-41DF-99BA-41194FCBCE95}"/>
              </a:ext>
            </a:extLst>
          </p:cNvPr>
          <p:cNvSpPr>
            <a:spLocks noGrp="1"/>
          </p:cNvSpPr>
          <p:nvPr>
            <p:ph type="title"/>
          </p:nvPr>
        </p:nvSpPr>
        <p:spPr>
          <a:xfrm>
            <a:off x="1028699" y="294538"/>
            <a:ext cx="7421963" cy="1033669"/>
          </a:xfrm>
        </p:spPr>
        <p:txBody>
          <a:bodyPr>
            <a:normAutofit/>
          </a:bodyPr>
          <a:lstStyle/>
          <a:p>
            <a:r>
              <a:rPr lang="en-US" sz="3500" b="1">
                <a:solidFill>
                  <a:srgbClr val="FFFFFF"/>
                </a:solidFill>
              </a:rPr>
              <a:t>Panelists</a:t>
            </a:r>
          </a:p>
        </p:txBody>
      </p:sp>
      <p:sp>
        <p:nvSpPr>
          <p:cNvPr id="3" name="Content Placeholder 2">
            <a:extLst>
              <a:ext uri="{FF2B5EF4-FFF2-40B4-BE49-F238E27FC236}">
                <a16:creationId xmlns:a16="http://schemas.microsoft.com/office/drawing/2014/main" id="{9C9EAFDA-5FDB-4BF2-81B9-89AC8B1AE14C}"/>
              </a:ext>
            </a:extLst>
          </p:cNvPr>
          <p:cNvSpPr>
            <a:spLocks noGrp="1"/>
          </p:cNvSpPr>
          <p:nvPr>
            <p:ph idx="1"/>
          </p:nvPr>
        </p:nvSpPr>
        <p:spPr>
          <a:xfrm>
            <a:off x="925486" y="1815436"/>
            <a:ext cx="7293023" cy="4748026"/>
          </a:xfrm>
        </p:spPr>
        <p:txBody>
          <a:bodyPr anchor="ctr">
            <a:normAutofit lnSpcReduction="10000"/>
          </a:bodyPr>
          <a:lstStyle/>
          <a:p>
            <a:pPr fontAlgn="base">
              <a:buFont typeface="Arial" panose="020B0604020202020204" pitchFamily="34" charset="0"/>
              <a:buChar char="•"/>
            </a:pPr>
            <a:r>
              <a:rPr lang="en-US" sz="1600" b="1" i="0" u="none" strike="noStrike" dirty="0">
                <a:effectLst/>
                <a:latin typeface="inherit"/>
                <a:hlinkClick r:id="rId2"/>
              </a:rPr>
              <a:t>Christopher Vajda QC</a:t>
            </a:r>
            <a:r>
              <a:rPr lang="en-US" sz="1600" b="0" i="0" dirty="0">
                <a:effectLst/>
                <a:latin typeface="inherit"/>
              </a:rPr>
              <a:t> (Monckton Chambers / King’s College, London / former judge, Court of Justice of the European Union) – Moderator – </a:t>
            </a:r>
            <a:r>
              <a:rPr lang="en-US" sz="1600" b="0" i="1" dirty="0">
                <a:effectLst/>
                <a:latin typeface="inherit"/>
              </a:rPr>
              <a:t>Key differences between EU and UK approaches</a:t>
            </a:r>
            <a:endParaRPr lang="en-US" sz="1600" b="0" i="0" dirty="0">
              <a:effectLst/>
              <a:latin typeface="inherit"/>
            </a:endParaRPr>
          </a:p>
          <a:p>
            <a:pPr fontAlgn="base">
              <a:buFont typeface="Arial" panose="020B0604020202020204" pitchFamily="34" charset="0"/>
              <a:buChar char="•"/>
            </a:pPr>
            <a:r>
              <a:rPr lang="en-US" sz="1600" b="1" i="0" u="none" strike="noStrike" dirty="0">
                <a:effectLst/>
                <a:latin typeface="inherit"/>
                <a:hlinkClick r:id="rId3"/>
              </a:rPr>
              <a:t>Michael Bowsher QC</a:t>
            </a:r>
            <a:r>
              <a:rPr lang="en-US" sz="1600" b="0" i="0" dirty="0">
                <a:effectLst/>
                <a:latin typeface="inherit"/>
              </a:rPr>
              <a:t> (Monckton Chambers / King’s College, London) –</a:t>
            </a:r>
            <a:r>
              <a:rPr lang="en-US" sz="1600" b="0" i="1" dirty="0">
                <a:effectLst/>
                <a:latin typeface="inherit"/>
              </a:rPr>
              <a:t> On </a:t>
            </a:r>
            <a:r>
              <a:rPr lang="en-US" sz="1600" b="0" i="1" u="none" strike="noStrike" dirty="0">
                <a:effectLst/>
                <a:latin typeface="inherit"/>
                <a:hlinkClick r:id="rId4"/>
              </a:rPr>
              <a:t>history</a:t>
            </a:r>
            <a:r>
              <a:rPr lang="en-US" sz="1600" b="0" i="1" u="none" strike="noStrike" dirty="0">
                <a:effectLst/>
                <a:latin typeface="inherit"/>
              </a:rPr>
              <a:t> of the reforms</a:t>
            </a:r>
            <a:r>
              <a:rPr lang="en-US" sz="1600" b="0" i="1" dirty="0">
                <a:effectLst/>
                <a:latin typeface="inherit"/>
              </a:rPr>
              <a:t>, and what’s missing</a:t>
            </a:r>
            <a:endParaRPr lang="en-US" sz="1600" b="0" i="0" dirty="0">
              <a:effectLst/>
              <a:latin typeface="inherit"/>
            </a:endParaRPr>
          </a:p>
          <a:p>
            <a:pPr fontAlgn="base">
              <a:buFont typeface="Arial" panose="020B0604020202020204" pitchFamily="34" charset="0"/>
              <a:buChar char="•"/>
            </a:pPr>
            <a:r>
              <a:rPr lang="en-US" sz="1600" b="1" i="0" u="none" strike="noStrike" dirty="0">
                <a:effectLst/>
                <a:latin typeface="inherit"/>
                <a:hlinkClick r:id="rId5"/>
              </a:rPr>
              <a:t>Professor Anne Davies</a:t>
            </a:r>
            <a:r>
              <a:rPr lang="en-US" sz="1600" b="0" i="0" dirty="0">
                <a:effectLst/>
                <a:latin typeface="inherit"/>
              </a:rPr>
              <a:t> (Professor of Law and Public Policy, Faculty of Law, University of Oxford) and </a:t>
            </a:r>
            <a:r>
              <a:rPr lang="en-US" sz="1600" b="1" i="0" u="none" strike="noStrike" dirty="0">
                <a:effectLst/>
                <a:latin typeface="inherit"/>
                <a:hlinkClick r:id="rId6"/>
              </a:rPr>
              <a:t>Ruairi Macdonald</a:t>
            </a:r>
            <a:r>
              <a:rPr lang="en-US" sz="1600" b="0" i="0" dirty="0">
                <a:effectLst/>
                <a:latin typeface="inherit"/>
              </a:rPr>
              <a:t> (Research Associate, </a:t>
            </a:r>
            <a:r>
              <a:rPr lang="en-US" sz="1600" b="0" i="0" dirty="0" err="1">
                <a:effectLst/>
                <a:latin typeface="inherit"/>
              </a:rPr>
              <a:t>Blavatnik</a:t>
            </a:r>
            <a:r>
              <a:rPr lang="en-US" sz="1600" b="0" i="0" dirty="0">
                <a:effectLst/>
                <a:latin typeface="inherit"/>
              </a:rPr>
              <a:t> School of Government, University of Oxford) – </a:t>
            </a:r>
            <a:r>
              <a:rPr lang="en-US" sz="1600" b="0" i="1" dirty="0">
                <a:effectLst/>
                <a:latin typeface="inherit"/>
              </a:rPr>
              <a:t>Impacts on social contracting (see Oxford POGO Club </a:t>
            </a:r>
            <a:r>
              <a:rPr lang="en-US" sz="1600" b="0" i="1" u="none" strike="noStrike" dirty="0">
                <a:effectLst/>
                <a:latin typeface="inherit"/>
                <a:hlinkClick r:id="rId7"/>
              </a:rPr>
              <a:t>comments</a:t>
            </a:r>
            <a:r>
              <a:rPr lang="en-US" sz="1600" b="0" i="1" dirty="0">
                <a:effectLst/>
                <a:latin typeface="inherit"/>
              </a:rPr>
              <a:t>)</a:t>
            </a:r>
            <a:endParaRPr lang="en-US" sz="1600" b="0" i="0" dirty="0">
              <a:effectLst/>
              <a:latin typeface="inherit"/>
            </a:endParaRPr>
          </a:p>
          <a:p>
            <a:pPr fontAlgn="base">
              <a:buFont typeface="Arial" panose="020B0604020202020204" pitchFamily="34" charset="0"/>
              <a:buChar char="•"/>
            </a:pPr>
            <a:r>
              <a:rPr lang="en-US" sz="1600" b="1" i="0" u="none" strike="noStrike" dirty="0">
                <a:effectLst/>
                <a:latin typeface="inherit"/>
                <a:hlinkClick r:id="rId8"/>
              </a:rPr>
              <a:t>Professor Luke Butler</a:t>
            </a:r>
            <a:r>
              <a:rPr lang="en-US" sz="1600" b="0" i="0" dirty="0">
                <a:effectLst/>
                <a:latin typeface="inherit"/>
              </a:rPr>
              <a:t> (University of Nottingham – Public Procurement Research Group) – </a:t>
            </a:r>
            <a:r>
              <a:rPr lang="en-US" sz="1600" b="0" i="1" dirty="0">
                <a:effectLst/>
                <a:latin typeface="inherit"/>
              </a:rPr>
              <a:t>Where’s </a:t>
            </a:r>
            <a:r>
              <a:rPr lang="en-US" sz="1600" b="0" i="1" dirty="0" err="1">
                <a:effectLst/>
                <a:latin typeface="inherit"/>
              </a:rPr>
              <a:t>defence</a:t>
            </a:r>
            <a:r>
              <a:rPr lang="en-US" sz="1600" b="0" i="1" dirty="0">
                <a:effectLst/>
                <a:latin typeface="inherit"/>
              </a:rPr>
              <a:t>? An assessment of UK </a:t>
            </a:r>
            <a:r>
              <a:rPr lang="en-US" sz="1600" b="0" i="1" dirty="0" err="1">
                <a:effectLst/>
                <a:latin typeface="inherit"/>
              </a:rPr>
              <a:t>defence</a:t>
            </a:r>
            <a:r>
              <a:rPr lang="en-US" sz="1600" b="0" i="1" dirty="0">
                <a:effectLst/>
                <a:latin typeface="inherit"/>
              </a:rPr>
              <a:t> procurement under the proposed changes</a:t>
            </a:r>
            <a:endParaRPr lang="en-US" sz="1600" b="0" i="0" dirty="0">
              <a:effectLst/>
              <a:latin typeface="inherit"/>
            </a:endParaRPr>
          </a:p>
          <a:p>
            <a:pPr fontAlgn="base">
              <a:buFont typeface="Arial" panose="020B0604020202020204" pitchFamily="34" charset="0"/>
              <a:buChar char="•"/>
            </a:pPr>
            <a:r>
              <a:rPr lang="en-US" sz="1600" b="0" i="0" u="none" strike="noStrike" dirty="0">
                <a:effectLst/>
                <a:latin typeface="inherit"/>
                <a:hlinkClick r:id="rId9"/>
              </a:rPr>
              <a:t>J</a:t>
            </a:r>
            <a:r>
              <a:rPr lang="en-US" sz="1600" b="1" i="0" u="none" strike="noStrike" dirty="0">
                <a:effectLst/>
                <a:latin typeface="inherit"/>
                <a:hlinkClick r:id="rId9"/>
              </a:rPr>
              <a:t>ane Jenkins</a:t>
            </a:r>
            <a:r>
              <a:rPr lang="en-US" sz="1600" b="0" i="0" dirty="0">
                <a:effectLst/>
                <a:latin typeface="inherit"/>
              </a:rPr>
              <a:t> / </a:t>
            </a:r>
            <a:r>
              <a:rPr lang="en-US" sz="1600" b="1" i="0" u="none" strike="noStrike" dirty="0">
                <a:effectLst/>
                <a:latin typeface="inherit"/>
                <a:hlinkClick r:id="rId10"/>
              </a:rPr>
              <a:t>Kate Gough</a:t>
            </a:r>
            <a:r>
              <a:rPr lang="en-US" sz="1600" b="0" i="0" dirty="0">
                <a:effectLst/>
                <a:latin typeface="inherit"/>
              </a:rPr>
              <a:t> (Freshfields) –</a:t>
            </a:r>
            <a:r>
              <a:rPr lang="en-US" sz="1600" b="0" i="1" dirty="0">
                <a:effectLst/>
                <a:latin typeface="inherit"/>
              </a:rPr>
              <a:t> On bid challenges, debarment and contract administration</a:t>
            </a:r>
            <a:endParaRPr lang="en-US" sz="1600" b="0" i="0" dirty="0">
              <a:effectLst/>
              <a:latin typeface="inherit"/>
            </a:endParaRPr>
          </a:p>
          <a:p>
            <a:pPr fontAlgn="base">
              <a:buFont typeface="Arial" panose="020B0604020202020204" pitchFamily="34" charset="0"/>
              <a:buChar char="•"/>
            </a:pPr>
            <a:r>
              <a:rPr lang="en-US" sz="1600" b="1" i="0" u="none" strike="noStrike" dirty="0">
                <a:effectLst/>
                <a:latin typeface="inherit"/>
                <a:hlinkClick r:id="rId11"/>
              </a:rPr>
              <a:t>Professor Albert Sanchez-</a:t>
            </a:r>
            <a:r>
              <a:rPr lang="en-US" sz="1600" b="1" i="0" u="none" strike="noStrike" dirty="0" err="1">
                <a:effectLst/>
                <a:latin typeface="inherit"/>
                <a:hlinkClick r:id="rId11"/>
              </a:rPr>
              <a:t>Graells</a:t>
            </a:r>
            <a:r>
              <a:rPr lang="en-US" sz="1600" b="0" i="0" dirty="0">
                <a:effectLst/>
                <a:latin typeface="inherit"/>
              </a:rPr>
              <a:t> (Professor of Economic Law and Director of the Centre for Global Law and Innovation, University of Bristol Law School) </a:t>
            </a:r>
            <a:r>
              <a:rPr lang="en-US" sz="1600" i="0" dirty="0">
                <a:effectLst/>
                <a:latin typeface="inherit"/>
              </a:rPr>
              <a:t>–</a:t>
            </a:r>
            <a:r>
              <a:rPr lang="en-US" sz="1600" b="1" i="0" dirty="0">
                <a:effectLst/>
                <a:latin typeface="inherit"/>
              </a:rPr>
              <a:t> </a:t>
            </a:r>
            <a:r>
              <a:rPr lang="en-US" sz="1600" b="0" i="1" dirty="0">
                <a:effectLst/>
                <a:latin typeface="inherit"/>
              </a:rPr>
              <a:t>The Green Paper: Not what it says on the tin (see London School of Economics </a:t>
            </a:r>
            <a:r>
              <a:rPr lang="en-US" sz="1600" b="0" i="1" u="none" strike="noStrike" dirty="0">
                <a:effectLst/>
                <a:latin typeface="inherit"/>
                <a:hlinkClick r:id="rId12"/>
              </a:rPr>
              <a:t>comments</a:t>
            </a:r>
            <a:r>
              <a:rPr lang="en-US" sz="1600" b="0" i="1" dirty="0">
                <a:effectLst/>
                <a:latin typeface="inherit"/>
              </a:rPr>
              <a:t>)</a:t>
            </a:r>
            <a:endParaRPr lang="en-US" sz="1600" b="0" i="0" dirty="0">
              <a:effectLst/>
              <a:latin typeface="inherit"/>
            </a:endParaRPr>
          </a:p>
          <a:p>
            <a:pPr fontAlgn="base">
              <a:buFont typeface="Arial" panose="020B0604020202020204" pitchFamily="34" charset="0"/>
              <a:buChar char="•"/>
            </a:pPr>
            <a:r>
              <a:rPr lang="en-US" sz="1600" b="1" i="0" u="none" strike="noStrike" dirty="0">
                <a:effectLst/>
                <a:latin typeface="inherit"/>
                <a:hlinkClick r:id="rId13"/>
              </a:rPr>
              <a:t>Professor Christopher Yukins</a:t>
            </a:r>
            <a:r>
              <a:rPr lang="en-US" sz="1600" b="0" i="0" dirty="0">
                <a:effectLst/>
                <a:latin typeface="inherit"/>
              </a:rPr>
              <a:t> (George Washington University Law School) – </a:t>
            </a:r>
            <a:r>
              <a:rPr lang="en-US" sz="1600" b="0" i="1" dirty="0">
                <a:effectLst/>
                <a:latin typeface="inherit"/>
              </a:rPr>
              <a:t>U.S. perspectives and cooperation (see </a:t>
            </a:r>
            <a:r>
              <a:rPr lang="en-US" sz="1600" b="0" i="1" u="none" strike="noStrike" dirty="0">
                <a:effectLst/>
                <a:latin typeface="inherit"/>
                <a:hlinkClick r:id="rId14"/>
              </a:rPr>
              <a:t>comments</a:t>
            </a:r>
            <a:r>
              <a:rPr lang="en-US" sz="1600" b="0" i="1" dirty="0">
                <a:effectLst/>
                <a:latin typeface="inherit"/>
              </a:rPr>
              <a:t> submitted to UK government)</a:t>
            </a:r>
            <a:endParaRPr lang="en-US" sz="1600" b="0" i="0" dirty="0">
              <a:effectLst/>
              <a:latin typeface="inherit"/>
            </a:endParaRPr>
          </a:p>
        </p:txBody>
      </p:sp>
      <p:sp>
        <p:nvSpPr>
          <p:cNvPr id="4" name="Slide Number Placeholder 3">
            <a:extLst>
              <a:ext uri="{FF2B5EF4-FFF2-40B4-BE49-F238E27FC236}">
                <a16:creationId xmlns:a16="http://schemas.microsoft.com/office/drawing/2014/main" id="{37D2C9A2-7F5B-408E-ACAE-0F0868FB6104}"/>
              </a:ext>
            </a:extLst>
          </p:cNvPr>
          <p:cNvSpPr>
            <a:spLocks noGrp="1"/>
          </p:cNvSpPr>
          <p:nvPr>
            <p:ph type="sldNum" sz="quarter" idx="12"/>
          </p:nvPr>
        </p:nvSpPr>
        <p:spPr>
          <a:xfrm>
            <a:off x="8778240" y="6455431"/>
            <a:ext cx="334434" cy="365125"/>
          </a:xfrm>
        </p:spPr>
        <p:txBody>
          <a:bodyPr>
            <a:normAutofit/>
          </a:bodyPr>
          <a:lstStyle/>
          <a:p>
            <a:pPr>
              <a:spcAft>
                <a:spcPts val="600"/>
              </a:spcAft>
            </a:pPr>
            <a:fld id="{F1942DF8-3C87-4F86-A383-579B7DEE1A60}" type="slidenum">
              <a:rPr lang="en-US" sz="1000">
                <a:solidFill>
                  <a:schemeClr val="tx1">
                    <a:lumMod val="50000"/>
                    <a:lumOff val="50000"/>
                  </a:schemeClr>
                </a:solidFill>
              </a:rPr>
              <a:pPr>
                <a:spcAft>
                  <a:spcPts val="600"/>
                </a:spcAft>
              </a:pPr>
              <a:t>6</a:t>
            </a:fld>
            <a:endParaRPr lang="en-US" sz="1000">
              <a:solidFill>
                <a:schemeClr val="tx1">
                  <a:lumMod val="50000"/>
                  <a:lumOff val="50000"/>
                </a:schemeClr>
              </a:solidFill>
            </a:endParaRPr>
          </a:p>
        </p:txBody>
      </p:sp>
      <p:sp>
        <p:nvSpPr>
          <p:cNvPr id="10" name="TextBox 9">
            <a:extLst>
              <a:ext uri="{FF2B5EF4-FFF2-40B4-BE49-F238E27FC236}">
                <a16:creationId xmlns:a16="http://schemas.microsoft.com/office/drawing/2014/main" id="{0E35AE4B-0351-455F-A409-6F24BFE8E062}"/>
              </a:ext>
            </a:extLst>
          </p:cNvPr>
          <p:cNvSpPr txBox="1"/>
          <p:nvPr/>
        </p:nvSpPr>
        <p:spPr>
          <a:xfrm>
            <a:off x="7871254" y="222422"/>
            <a:ext cx="1149178" cy="369332"/>
          </a:xfrm>
          <a:prstGeom prst="rect">
            <a:avLst/>
          </a:prstGeom>
          <a:noFill/>
        </p:spPr>
        <p:txBody>
          <a:bodyPr wrap="square" rtlCol="0">
            <a:spAutoFit/>
          </a:bodyPr>
          <a:lstStyle/>
          <a:p>
            <a:pPr algn="r"/>
            <a:r>
              <a:rPr lang="en-US" dirty="0">
                <a:solidFill>
                  <a:schemeClr val="bg1"/>
                </a:solidFill>
              </a:rPr>
              <a:t>MB:06</a:t>
            </a:r>
          </a:p>
        </p:txBody>
      </p:sp>
    </p:spTree>
    <p:extLst>
      <p:ext uri="{BB962C8B-B14F-4D97-AF65-F5344CB8AC3E}">
        <p14:creationId xmlns:p14="http://schemas.microsoft.com/office/powerpoint/2010/main" val="2702981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F7D7B8D-EF99-4CA1-AB1E-4C0C04740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2917370"/>
            <a:ext cx="9143999" cy="3940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57D633-B7FB-4D05-ADEC-B2F0991FD75D}"/>
              </a:ext>
            </a:extLst>
          </p:cNvPr>
          <p:cNvSpPr>
            <a:spLocks noGrp="1"/>
          </p:cNvSpPr>
          <p:nvPr>
            <p:ph type="title"/>
          </p:nvPr>
        </p:nvSpPr>
        <p:spPr>
          <a:xfrm>
            <a:off x="487836" y="4279445"/>
            <a:ext cx="8176104" cy="864746"/>
          </a:xfrm>
          <a:noFill/>
        </p:spPr>
        <p:txBody>
          <a:bodyPr vert="horz" lIns="91440" tIns="45720" rIns="91440" bIns="45720" rtlCol="0" anchor="b">
            <a:normAutofit/>
          </a:bodyPr>
          <a:lstStyle/>
          <a:p>
            <a:pPr algn="ctr"/>
            <a:br>
              <a:rPr lang="en-US" sz="2400" b="1" dirty="0">
                <a:solidFill>
                  <a:schemeClr val="bg1"/>
                </a:solidFill>
              </a:rPr>
            </a:br>
            <a:r>
              <a:rPr lang="en-US" sz="2400" b="1" dirty="0">
                <a:solidFill>
                  <a:schemeClr val="bg1"/>
                </a:solidFill>
              </a:rPr>
              <a:t>Monckton Chambers – King’s College London</a:t>
            </a:r>
          </a:p>
        </p:txBody>
      </p:sp>
      <p:sp>
        <p:nvSpPr>
          <p:cNvPr id="3" name="Content Placeholder 2">
            <a:extLst>
              <a:ext uri="{FF2B5EF4-FFF2-40B4-BE49-F238E27FC236}">
                <a16:creationId xmlns:a16="http://schemas.microsoft.com/office/drawing/2014/main" id="{C0EB7562-B12F-46DD-A5F7-4E37CA2F393F}"/>
              </a:ext>
            </a:extLst>
          </p:cNvPr>
          <p:cNvSpPr>
            <a:spLocks noGrp="1"/>
          </p:cNvSpPr>
          <p:nvPr>
            <p:ph idx="1"/>
          </p:nvPr>
        </p:nvSpPr>
        <p:spPr>
          <a:xfrm>
            <a:off x="487836" y="5350476"/>
            <a:ext cx="8176104" cy="1005875"/>
          </a:xfrm>
          <a:noFill/>
        </p:spPr>
        <p:txBody>
          <a:bodyPr vert="horz" lIns="91440" tIns="45720" rIns="91440" bIns="45720" rtlCol="0">
            <a:normAutofit/>
          </a:bodyPr>
          <a:lstStyle/>
          <a:p>
            <a:pPr marL="0" indent="0" algn="ctr">
              <a:buNone/>
            </a:pPr>
            <a:r>
              <a:rPr lang="en-US" sz="3200" b="1" dirty="0">
                <a:solidFill>
                  <a:schemeClr val="bg1"/>
                </a:solidFill>
              </a:rPr>
              <a:t>Key differences in the EU and UK approaches to public procurement</a:t>
            </a:r>
          </a:p>
        </p:txBody>
      </p:sp>
      <p:pic>
        <p:nvPicPr>
          <p:cNvPr id="8" name="Picture 7">
            <a:extLst>
              <a:ext uri="{FF2B5EF4-FFF2-40B4-BE49-F238E27FC236}">
                <a16:creationId xmlns:a16="http://schemas.microsoft.com/office/drawing/2014/main" id="{B460EADC-4569-4D7B-82F4-C6160A9B8378}"/>
              </a:ext>
            </a:extLst>
          </p:cNvPr>
          <p:cNvPicPr>
            <a:picLocks noChangeAspect="1"/>
          </p:cNvPicPr>
          <p:nvPr/>
        </p:nvPicPr>
        <p:blipFill rotWithShape="1">
          <a:blip r:embed="rId2"/>
          <a:srcRect r="10490"/>
          <a:stretch/>
        </p:blipFill>
        <p:spPr>
          <a:xfrm>
            <a:off x="0" y="0"/>
            <a:ext cx="9143979" cy="4239482"/>
          </a:xfrm>
          <a:prstGeom prst="rect">
            <a:avLst/>
          </a:prstGeom>
        </p:spPr>
      </p:pic>
      <p:sp>
        <p:nvSpPr>
          <p:cNvPr id="4" name="Slide Number Placeholder 3">
            <a:extLst>
              <a:ext uri="{FF2B5EF4-FFF2-40B4-BE49-F238E27FC236}">
                <a16:creationId xmlns:a16="http://schemas.microsoft.com/office/drawing/2014/main" id="{BD42E299-997B-4FF1-8D0F-4CED31F0DE7F}"/>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defRPr/>
            </a:pPr>
            <a:fld id="{F1942DF8-3C87-4F86-A383-579B7DEE1A60}" type="slidenum">
              <a:rPr lang="en-US">
                <a:solidFill>
                  <a:schemeClr val="bg1">
                    <a:alpha val="80000"/>
                  </a:schemeClr>
                </a:solidFill>
                <a:latin typeface="Calibri" panose="020F0502020204030204"/>
              </a:rPr>
              <a:pPr defTabSz="914400">
                <a:spcAft>
                  <a:spcPts val="600"/>
                </a:spcAft>
                <a:defRPr/>
              </a:pPr>
              <a:t>7</a:t>
            </a:fld>
            <a:endParaRPr lang="en-US" dirty="0">
              <a:solidFill>
                <a:schemeClr val="bg1">
                  <a:alpha val="80000"/>
                </a:schemeClr>
              </a:solidFill>
              <a:latin typeface="Calibri" panose="020F0502020204030204"/>
            </a:endParaRPr>
          </a:p>
        </p:txBody>
      </p:sp>
      <p:sp>
        <p:nvSpPr>
          <p:cNvPr id="9" name="TextBox 8">
            <a:extLst>
              <a:ext uri="{FF2B5EF4-FFF2-40B4-BE49-F238E27FC236}">
                <a16:creationId xmlns:a16="http://schemas.microsoft.com/office/drawing/2014/main" id="{CC6B0032-3292-49A9-95E8-F5B2B507FBFC}"/>
              </a:ext>
            </a:extLst>
          </p:cNvPr>
          <p:cNvSpPr txBox="1"/>
          <p:nvPr/>
        </p:nvSpPr>
        <p:spPr>
          <a:xfrm>
            <a:off x="4460788" y="2261833"/>
            <a:ext cx="4337222" cy="307777"/>
          </a:xfrm>
          <a:prstGeom prst="rect">
            <a:avLst/>
          </a:prstGeom>
          <a:solidFill>
            <a:srgbClr val="A40000"/>
          </a:solidFill>
        </p:spPr>
        <p:txBody>
          <a:bodyPr wrap="square" rtlCol="0">
            <a:spAutoFit/>
          </a:bodyPr>
          <a:lstStyle/>
          <a:p>
            <a:r>
              <a:rPr lang="en-US" sz="1400" b="1" dirty="0">
                <a:solidFill>
                  <a:schemeClr val="bg1"/>
                </a:solidFill>
                <a:latin typeface="Aharoni" panose="02010803020104030203" pitchFamily="2" charset="-79"/>
                <a:cs typeface="Aharoni" panose="02010803020104030203" pitchFamily="2" charset="-79"/>
              </a:rPr>
              <a:t>Former Judge, Court of Justice for the EU</a:t>
            </a:r>
          </a:p>
        </p:txBody>
      </p:sp>
      <p:sp>
        <p:nvSpPr>
          <p:cNvPr id="15" name="TextBox 14">
            <a:extLst>
              <a:ext uri="{FF2B5EF4-FFF2-40B4-BE49-F238E27FC236}">
                <a16:creationId xmlns:a16="http://schemas.microsoft.com/office/drawing/2014/main" id="{ED7F7E45-74D0-4043-AC7C-2A63D4DE382D}"/>
              </a:ext>
            </a:extLst>
          </p:cNvPr>
          <p:cNvSpPr txBox="1"/>
          <p:nvPr/>
        </p:nvSpPr>
        <p:spPr>
          <a:xfrm>
            <a:off x="8223421" y="200324"/>
            <a:ext cx="920558" cy="369332"/>
          </a:xfrm>
          <a:prstGeom prst="rect">
            <a:avLst/>
          </a:prstGeom>
          <a:noFill/>
        </p:spPr>
        <p:txBody>
          <a:bodyPr wrap="square" rtlCol="0">
            <a:spAutoFit/>
          </a:bodyPr>
          <a:lstStyle/>
          <a:p>
            <a:pPr algn="r"/>
            <a:r>
              <a:rPr lang="en-US" dirty="0"/>
              <a:t>:20</a:t>
            </a:r>
          </a:p>
        </p:txBody>
      </p:sp>
    </p:spTree>
    <p:extLst>
      <p:ext uri="{BB962C8B-B14F-4D97-AF65-F5344CB8AC3E}">
        <p14:creationId xmlns:p14="http://schemas.microsoft.com/office/powerpoint/2010/main" val="2911906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0" name="Rectangle 109">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630936" y="548640"/>
            <a:ext cx="2700645" cy="5431536"/>
          </a:xfrm>
        </p:spPr>
        <p:txBody>
          <a:bodyPr vert="horz" lIns="91440" tIns="45720" rIns="91440" bIns="45720" rtlCol="0" anchor="ctr">
            <a:normAutofit/>
          </a:bodyPr>
          <a:lstStyle/>
          <a:p>
            <a:pPr algn="l" defTabSz="914400">
              <a:lnSpc>
                <a:spcPct val="90000"/>
              </a:lnSpc>
            </a:pPr>
            <a:r>
              <a:rPr lang="en-US" sz="3600" kern="1200">
                <a:solidFill>
                  <a:schemeClr val="tx1"/>
                </a:solidFill>
                <a:latin typeface="+mj-lt"/>
                <a:ea typeface="+mj-ea"/>
                <a:cs typeface="+mj-cs"/>
              </a:rPr>
              <a:t>Post-Brexit UK Procurement</a:t>
            </a:r>
          </a:p>
        </p:txBody>
      </p:sp>
      <p:sp>
        <p:nvSpPr>
          <p:cNvPr id="11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 fmla="*/ 0 w 4480560"/>
              <a:gd name="connsiteY0" fmla="*/ 0 h 13716"/>
              <a:gd name="connsiteX1" fmla="*/ 595274 w 4480560"/>
              <a:gd name="connsiteY1" fmla="*/ 0 h 13716"/>
              <a:gd name="connsiteX2" fmla="*/ 1100938 w 4480560"/>
              <a:gd name="connsiteY2" fmla="*/ 0 h 13716"/>
              <a:gd name="connsiteX3" fmla="*/ 1830629 w 4480560"/>
              <a:gd name="connsiteY3" fmla="*/ 0 h 13716"/>
              <a:gd name="connsiteX4" fmla="*/ 2425903 w 4480560"/>
              <a:gd name="connsiteY4" fmla="*/ 0 h 13716"/>
              <a:gd name="connsiteX5" fmla="*/ 3021178 w 4480560"/>
              <a:gd name="connsiteY5" fmla="*/ 0 h 13716"/>
              <a:gd name="connsiteX6" fmla="*/ 3750869 w 4480560"/>
              <a:gd name="connsiteY6" fmla="*/ 0 h 13716"/>
              <a:gd name="connsiteX7" fmla="*/ 4480560 w 4480560"/>
              <a:gd name="connsiteY7" fmla="*/ 0 h 13716"/>
              <a:gd name="connsiteX8" fmla="*/ 4480560 w 4480560"/>
              <a:gd name="connsiteY8" fmla="*/ 13716 h 13716"/>
              <a:gd name="connsiteX9" fmla="*/ 3930091 w 4480560"/>
              <a:gd name="connsiteY9" fmla="*/ 13716 h 13716"/>
              <a:gd name="connsiteX10" fmla="*/ 3290011 w 4480560"/>
              <a:gd name="connsiteY10" fmla="*/ 13716 h 13716"/>
              <a:gd name="connsiteX11" fmla="*/ 2649931 w 4480560"/>
              <a:gd name="connsiteY11" fmla="*/ 13716 h 13716"/>
              <a:gd name="connsiteX12" fmla="*/ 2054657 w 4480560"/>
              <a:gd name="connsiteY12" fmla="*/ 13716 h 13716"/>
              <a:gd name="connsiteX13" fmla="*/ 1324966 w 4480560"/>
              <a:gd name="connsiteY13" fmla="*/ 13716 h 13716"/>
              <a:gd name="connsiteX14" fmla="*/ 595274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Subtitle 2"/>
          <p:cNvSpPr>
            <a:spLocks noGrp="1"/>
          </p:cNvSpPr>
          <p:nvPr>
            <p:ph type="subTitle" idx="1"/>
          </p:nvPr>
        </p:nvSpPr>
        <p:spPr>
          <a:xfrm>
            <a:off x="3844813" y="552091"/>
            <a:ext cx="4668251" cy="5431536"/>
          </a:xfrm>
        </p:spPr>
        <p:txBody>
          <a:bodyPr vert="horz" lIns="91440" tIns="45720" rIns="91440" bIns="45720" rtlCol="0" anchor="ctr">
            <a:normAutofit/>
          </a:bodyPr>
          <a:lstStyle/>
          <a:p>
            <a:pPr indent="-228600" algn="l" defTabSz="914400">
              <a:lnSpc>
                <a:spcPct val="90000"/>
              </a:lnSpc>
              <a:buFont typeface="Arial" panose="020B0604020202020204" pitchFamily="34" charset="0"/>
              <a:buChar char="•"/>
            </a:pPr>
            <a:r>
              <a:rPr lang="en-US" sz="1900">
                <a:solidFill>
                  <a:schemeClr val="tx1"/>
                </a:solidFill>
              </a:rPr>
              <a:t>Christopher Vajda QC</a:t>
            </a:r>
          </a:p>
          <a:p>
            <a:pPr indent="-228600" algn="l" defTabSz="914400">
              <a:lnSpc>
                <a:spcPct val="90000"/>
              </a:lnSpc>
              <a:buFont typeface="Arial" panose="020B0604020202020204" pitchFamily="34" charset="0"/>
              <a:buChar char="•"/>
            </a:pPr>
            <a:r>
              <a:rPr lang="en-US" sz="1900">
                <a:solidFill>
                  <a:schemeClr val="tx1"/>
                </a:solidFill>
              </a:rPr>
              <a:t>Monckton Chambers, London</a:t>
            </a:r>
          </a:p>
          <a:p>
            <a:pPr indent="-228600" algn="l" defTabSz="914400">
              <a:lnSpc>
                <a:spcPct val="90000"/>
              </a:lnSpc>
              <a:buFont typeface="Arial" panose="020B0604020202020204" pitchFamily="34" charset="0"/>
              <a:buChar char="•"/>
            </a:pPr>
            <a:r>
              <a:rPr lang="en-US" sz="1900">
                <a:solidFill>
                  <a:schemeClr val="tx1"/>
                </a:solidFill>
              </a:rPr>
              <a:t>Visiting Professor, King’s College, London</a:t>
            </a:r>
          </a:p>
          <a:p>
            <a:pPr indent="-228600" algn="l" defTabSz="914400">
              <a:lnSpc>
                <a:spcPct val="90000"/>
              </a:lnSpc>
              <a:buFont typeface="Arial" panose="020B0604020202020204" pitchFamily="34" charset="0"/>
              <a:buChar char="•"/>
            </a:pPr>
            <a:endParaRPr lang="en-US" sz="1900">
              <a:solidFill>
                <a:schemeClr val="tx1"/>
              </a:solidFill>
            </a:endParaRPr>
          </a:p>
          <a:p>
            <a:pPr indent="-228600" algn="l" defTabSz="914400">
              <a:lnSpc>
                <a:spcPct val="90000"/>
              </a:lnSpc>
              <a:buFont typeface="Arial" panose="020B0604020202020204" pitchFamily="34" charset="0"/>
              <a:buChar char="•"/>
            </a:pPr>
            <a:r>
              <a:rPr lang="en-US" sz="1900">
                <a:solidFill>
                  <a:schemeClr val="tx1"/>
                </a:solidFill>
              </a:rPr>
              <a:t>20 April 2021</a:t>
            </a:r>
          </a:p>
        </p:txBody>
      </p:sp>
      <p:sp>
        <p:nvSpPr>
          <p:cNvPr id="4" name="Slide Number Placeholder 3">
            <a:extLst>
              <a:ext uri="{FF2B5EF4-FFF2-40B4-BE49-F238E27FC236}">
                <a16:creationId xmlns:a16="http://schemas.microsoft.com/office/drawing/2014/main" id="{8965875C-D813-419B-9648-60F6EB71A522}"/>
              </a:ext>
            </a:extLst>
          </p:cNvPr>
          <p:cNvSpPr>
            <a:spLocks noGrp="1"/>
          </p:cNvSpPr>
          <p:nvPr>
            <p:ph type="sldNum" sz="quarter" idx="12"/>
          </p:nvPr>
        </p:nvSpPr>
        <p:spPr/>
        <p:txBody>
          <a:bodyPr/>
          <a:lstStyle/>
          <a:p>
            <a:fld id="{6B21C2FF-0776-6644-A26A-4D4DD52FC57F}" type="slidenum">
              <a:rPr lang="en-US" smtClean="0"/>
              <a:t>8</a:t>
            </a:fld>
            <a:endParaRPr lang="en-US"/>
          </a:p>
        </p:txBody>
      </p:sp>
    </p:spTree>
    <p:extLst>
      <p:ext uri="{BB962C8B-B14F-4D97-AF65-F5344CB8AC3E}">
        <p14:creationId xmlns:p14="http://schemas.microsoft.com/office/powerpoint/2010/main" val="3456526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6CD22E-2269-419F-9E81-016EA035D4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429573F3-33FC-4BE0-B607-F1BCB88DE5EC}"/>
              </a:ext>
            </a:extLst>
          </p:cNvPr>
          <p:cNvSpPr>
            <a:spLocks noGrp="1"/>
          </p:cNvSpPr>
          <p:nvPr>
            <p:ph type="ctrTitle"/>
          </p:nvPr>
        </p:nvSpPr>
        <p:spPr>
          <a:xfrm>
            <a:off x="485349" y="1295231"/>
            <a:ext cx="4421383" cy="3807446"/>
          </a:xfrm>
        </p:spPr>
        <p:txBody>
          <a:bodyPr anchor="b">
            <a:normAutofit/>
          </a:bodyPr>
          <a:lstStyle/>
          <a:p>
            <a:pPr algn="l">
              <a:lnSpc>
                <a:spcPct val="90000"/>
              </a:lnSpc>
            </a:pPr>
            <a:r>
              <a:rPr lang="fr-LU" sz="5300"/>
              <a:t>The problem with the EU regime « complex and inflexible »</a:t>
            </a:r>
            <a:endParaRPr lang="en-GB" sz="5300"/>
          </a:p>
        </p:txBody>
      </p:sp>
      <p:sp>
        <p:nvSpPr>
          <p:cNvPr id="10" name="Freeform: Shape 9">
            <a:extLst>
              <a:ext uri="{FF2B5EF4-FFF2-40B4-BE49-F238E27FC236}">
                <a16:creationId xmlns:a16="http://schemas.microsoft.com/office/drawing/2014/main" id="{AA607D34-E2A9-4595-9DB2-5472E077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0311" y="0"/>
            <a:ext cx="3663689" cy="6858000"/>
          </a:xfrm>
          <a:custGeom>
            <a:avLst/>
            <a:gdLst>
              <a:gd name="connsiteX0" fmla="*/ 1097203 w 4884918"/>
              <a:gd name="connsiteY0" fmla="*/ 0 h 6858000"/>
              <a:gd name="connsiteX1" fmla="*/ 1154155 w 4884918"/>
              <a:gd name="connsiteY1" fmla="*/ 0 h 6858000"/>
              <a:gd name="connsiteX2" fmla="*/ 972305 w 4884918"/>
              <a:gd name="connsiteY2" fmla="*/ 343212 h 6858000"/>
              <a:gd name="connsiteX3" fmla="*/ 780524 w 4884918"/>
              <a:gd name="connsiteY3" fmla="*/ 761067 h 6858000"/>
              <a:gd name="connsiteX4" fmla="*/ 737045 w 4884918"/>
              <a:gd name="connsiteY4" fmla="*/ 865164 h 6858000"/>
              <a:gd name="connsiteX5" fmla="*/ 762322 w 4884918"/>
              <a:gd name="connsiteY5" fmla="*/ 830676 h 6858000"/>
              <a:gd name="connsiteX6" fmla="*/ 1118805 w 4884918"/>
              <a:gd name="connsiteY6" fmla="*/ 160440 h 6858000"/>
              <a:gd name="connsiteX7" fmla="*/ 1221640 w 4884918"/>
              <a:gd name="connsiteY7" fmla="*/ 0 h 6858000"/>
              <a:gd name="connsiteX8" fmla="*/ 4884918 w 4884918"/>
              <a:gd name="connsiteY8" fmla="*/ 0 h 6858000"/>
              <a:gd name="connsiteX9" fmla="*/ 4884918 w 4884918"/>
              <a:gd name="connsiteY9" fmla="*/ 6857999 h 6858000"/>
              <a:gd name="connsiteX10" fmla="*/ 4884918 w 4884918"/>
              <a:gd name="connsiteY10" fmla="*/ 6858000 h 6858000"/>
              <a:gd name="connsiteX11" fmla="*/ 704817 w 4884918"/>
              <a:gd name="connsiteY11" fmla="*/ 6858000 h 6858000"/>
              <a:gd name="connsiteX12" fmla="*/ 618717 w 4884918"/>
              <a:gd name="connsiteY12" fmla="*/ 6672538 h 6858000"/>
              <a:gd name="connsiteX13" fmla="*/ 309324 w 4884918"/>
              <a:gd name="connsiteY13" fmla="*/ 5833618 h 6858000"/>
              <a:gd name="connsiteX14" fmla="*/ 209850 w 4884918"/>
              <a:gd name="connsiteY14" fmla="*/ 5484180 h 6858000"/>
              <a:gd name="connsiteX15" fmla="*/ 211619 w 4884918"/>
              <a:gd name="connsiteY15" fmla="*/ 5517653 h 6858000"/>
              <a:gd name="connsiteX16" fmla="*/ 361778 w 4884918"/>
              <a:gd name="connsiteY16" fmla="*/ 6145524 h 6858000"/>
              <a:gd name="connsiteX17" fmla="*/ 591356 w 4884918"/>
              <a:gd name="connsiteY17" fmla="*/ 6843306 h 6858000"/>
              <a:gd name="connsiteX18" fmla="*/ 597415 w 4884918"/>
              <a:gd name="connsiteY18" fmla="*/ 6858000 h 6858000"/>
              <a:gd name="connsiteX19" fmla="*/ 545224 w 4884918"/>
              <a:gd name="connsiteY19" fmla="*/ 6858000 h 6858000"/>
              <a:gd name="connsiteX20" fmla="*/ 533604 w 4884918"/>
              <a:gd name="connsiteY20" fmla="*/ 6830072 h 6858000"/>
              <a:gd name="connsiteX21" fmla="*/ 169657 w 4884918"/>
              <a:gd name="connsiteY21" fmla="*/ 5556577 h 6858000"/>
              <a:gd name="connsiteX22" fmla="*/ 12169 w 4884918"/>
              <a:gd name="connsiteY22" fmla="*/ 4362835 h 6858000"/>
              <a:gd name="connsiteX23" fmla="*/ 46168 w 4884918"/>
              <a:gd name="connsiteY23" fmla="*/ 3338487 h 6858000"/>
              <a:gd name="connsiteX24" fmla="*/ 490574 w 4884918"/>
              <a:gd name="connsiteY24" fmla="*/ 1381078 h 6858000"/>
              <a:gd name="connsiteX25" fmla="*/ 984701 w 4884918"/>
              <a:gd name="connsiteY25" fmla="*/ 2082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884918" h="6858000">
                <a:moveTo>
                  <a:pt x="1097203" y="0"/>
                </a:moveTo>
                <a:lnTo>
                  <a:pt x="1154155" y="0"/>
                </a:lnTo>
                <a:lnTo>
                  <a:pt x="972305" y="343212"/>
                </a:lnTo>
                <a:cubicBezTo>
                  <a:pt x="904739" y="480367"/>
                  <a:pt x="840941" y="619727"/>
                  <a:pt x="780524" y="761067"/>
                </a:cubicBezTo>
                <a:cubicBezTo>
                  <a:pt x="765737" y="795681"/>
                  <a:pt x="751579" y="830550"/>
                  <a:pt x="737045" y="865164"/>
                </a:cubicBezTo>
                <a:cubicBezTo>
                  <a:pt x="748306" y="856057"/>
                  <a:pt x="757014" y="844174"/>
                  <a:pt x="762322" y="830676"/>
                </a:cubicBezTo>
                <a:cubicBezTo>
                  <a:pt x="870201" y="600612"/>
                  <a:pt x="988539" y="376889"/>
                  <a:pt x="1118805" y="160440"/>
                </a:cubicBezTo>
                <a:lnTo>
                  <a:pt x="1221640" y="0"/>
                </a:lnTo>
                <a:lnTo>
                  <a:pt x="4884918" y="0"/>
                </a:lnTo>
                <a:lnTo>
                  <a:pt x="4884918" y="6857999"/>
                </a:lnTo>
                <a:lnTo>
                  <a:pt x="4884918" y="6858000"/>
                </a:lnTo>
                <a:lnTo>
                  <a:pt x="704817" y="6858000"/>
                </a:lnTo>
                <a:lnTo>
                  <a:pt x="618717" y="6672538"/>
                </a:lnTo>
                <a:cubicBezTo>
                  <a:pt x="501618" y="6400947"/>
                  <a:pt x="398622" y="6121213"/>
                  <a:pt x="309324" y="5833618"/>
                </a:cubicBezTo>
                <a:cubicBezTo>
                  <a:pt x="275071" y="5723183"/>
                  <a:pt x="246125" y="5611225"/>
                  <a:pt x="209850" y="5484180"/>
                </a:cubicBezTo>
                <a:cubicBezTo>
                  <a:pt x="209859" y="5495363"/>
                  <a:pt x="210448" y="5506534"/>
                  <a:pt x="211619" y="5517653"/>
                </a:cubicBezTo>
                <a:cubicBezTo>
                  <a:pt x="261166" y="5727113"/>
                  <a:pt x="303888" y="5938474"/>
                  <a:pt x="361778" y="6145524"/>
                </a:cubicBezTo>
                <a:cubicBezTo>
                  <a:pt x="428356" y="6383258"/>
                  <a:pt x="504422" y="6616111"/>
                  <a:pt x="591356" y="6843306"/>
                </a:cubicBezTo>
                <a:lnTo>
                  <a:pt x="597415" y="6858000"/>
                </a:lnTo>
                <a:lnTo>
                  <a:pt x="545224" y="6858000"/>
                </a:lnTo>
                <a:lnTo>
                  <a:pt x="533604" y="6830072"/>
                </a:lnTo>
                <a:cubicBezTo>
                  <a:pt x="376384" y="6416985"/>
                  <a:pt x="257344" y="5991917"/>
                  <a:pt x="169657" y="5556577"/>
                </a:cubicBezTo>
                <a:cubicBezTo>
                  <a:pt x="90154" y="5162256"/>
                  <a:pt x="43261" y="4763750"/>
                  <a:pt x="12169" y="4362835"/>
                </a:cubicBezTo>
                <a:cubicBezTo>
                  <a:pt x="-14122" y="4019865"/>
                  <a:pt x="4458" y="3679429"/>
                  <a:pt x="46168" y="3338487"/>
                </a:cubicBezTo>
                <a:cubicBezTo>
                  <a:pt x="125796" y="2672248"/>
                  <a:pt x="274744" y="2016203"/>
                  <a:pt x="490574" y="1381078"/>
                </a:cubicBezTo>
                <a:cubicBezTo>
                  <a:pt x="629230" y="976550"/>
                  <a:pt x="791584" y="584320"/>
                  <a:pt x="984701" y="208241"/>
                </a:cubicBezTo>
                <a:close/>
              </a:path>
            </a:pathLst>
          </a:custGeom>
          <a:solidFill>
            <a:schemeClr val="accent2"/>
          </a:solidFill>
          <a:ln w="6857" cap="flat">
            <a:noFill/>
            <a:prstDash val="solid"/>
            <a:miter/>
          </a:ln>
        </p:spPr>
        <p:txBody>
          <a:bodyPr wrap="squar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Subtitle 2">
            <a:extLst>
              <a:ext uri="{FF2B5EF4-FFF2-40B4-BE49-F238E27FC236}">
                <a16:creationId xmlns:a16="http://schemas.microsoft.com/office/drawing/2014/main" id="{DCA76CB9-6F26-4827-97AD-5879D182C3FB}"/>
              </a:ext>
            </a:extLst>
          </p:cNvPr>
          <p:cNvSpPr>
            <a:spLocks noGrp="1"/>
          </p:cNvSpPr>
          <p:nvPr>
            <p:ph type="subTitle" idx="1"/>
          </p:nvPr>
        </p:nvSpPr>
        <p:spPr>
          <a:xfrm>
            <a:off x="6097404" y="1122363"/>
            <a:ext cx="2417946" cy="3980314"/>
          </a:xfrm>
        </p:spPr>
        <p:txBody>
          <a:bodyPr anchor="b">
            <a:normAutofit/>
          </a:bodyPr>
          <a:lstStyle/>
          <a:p>
            <a:pPr algn="l"/>
            <a:endParaRPr lang="en-GB">
              <a:solidFill>
                <a:srgbClr val="FFFFFF"/>
              </a:solidFill>
            </a:endParaRPr>
          </a:p>
        </p:txBody>
      </p:sp>
      <p:sp>
        <p:nvSpPr>
          <p:cNvPr id="12" name="sketch line">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635" y="5439978"/>
            <a:ext cx="4423410" cy="18288"/>
          </a:xfrm>
          <a:custGeom>
            <a:avLst/>
            <a:gdLst>
              <a:gd name="connsiteX0" fmla="*/ 0 w 4423410"/>
              <a:gd name="connsiteY0" fmla="*/ 0 h 18288"/>
              <a:gd name="connsiteX1" fmla="*/ 587682 w 4423410"/>
              <a:gd name="connsiteY1" fmla="*/ 0 h 18288"/>
              <a:gd name="connsiteX2" fmla="*/ 1086895 w 4423410"/>
              <a:gd name="connsiteY2" fmla="*/ 0 h 18288"/>
              <a:gd name="connsiteX3" fmla="*/ 1630343 w 4423410"/>
              <a:gd name="connsiteY3" fmla="*/ 0 h 18288"/>
              <a:gd name="connsiteX4" fmla="*/ 2306492 w 4423410"/>
              <a:gd name="connsiteY4" fmla="*/ 0 h 18288"/>
              <a:gd name="connsiteX5" fmla="*/ 2894174 w 4423410"/>
              <a:gd name="connsiteY5" fmla="*/ 0 h 18288"/>
              <a:gd name="connsiteX6" fmla="*/ 3437621 w 4423410"/>
              <a:gd name="connsiteY6" fmla="*/ 0 h 18288"/>
              <a:gd name="connsiteX7" fmla="*/ 4423410 w 4423410"/>
              <a:gd name="connsiteY7" fmla="*/ 0 h 18288"/>
              <a:gd name="connsiteX8" fmla="*/ 4423410 w 4423410"/>
              <a:gd name="connsiteY8" fmla="*/ 18288 h 18288"/>
              <a:gd name="connsiteX9" fmla="*/ 3791494 w 4423410"/>
              <a:gd name="connsiteY9" fmla="*/ 18288 h 18288"/>
              <a:gd name="connsiteX10" fmla="*/ 3248047 w 4423410"/>
              <a:gd name="connsiteY10" fmla="*/ 18288 h 18288"/>
              <a:gd name="connsiteX11" fmla="*/ 2527663 w 4423410"/>
              <a:gd name="connsiteY11" fmla="*/ 18288 h 18288"/>
              <a:gd name="connsiteX12" fmla="*/ 1939981 w 4423410"/>
              <a:gd name="connsiteY12" fmla="*/ 18288 h 18288"/>
              <a:gd name="connsiteX13" fmla="*/ 1440768 w 4423410"/>
              <a:gd name="connsiteY13" fmla="*/ 18288 h 18288"/>
              <a:gd name="connsiteX14" fmla="*/ 764618 w 4423410"/>
              <a:gd name="connsiteY14" fmla="*/ 18288 h 18288"/>
              <a:gd name="connsiteX15" fmla="*/ 0 w 4423410"/>
              <a:gd name="connsiteY15" fmla="*/ 18288 h 18288"/>
              <a:gd name="connsiteX16" fmla="*/ 0 w 4423410"/>
              <a:gd name="connsiteY16" fmla="*/ 0 h 18288"/>
              <a:gd name="connsiteX0" fmla="*/ 0 w 4423410"/>
              <a:gd name="connsiteY0" fmla="*/ 0 h 18288"/>
              <a:gd name="connsiteX1" fmla="*/ 587682 w 4423410"/>
              <a:gd name="connsiteY1" fmla="*/ 0 h 18288"/>
              <a:gd name="connsiteX2" fmla="*/ 1086895 w 4423410"/>
              <a:gd name="connsiteY2" fmla="*/ 0 h 18288"/>
              <a:gd name="connsiteX3" fmla="*/ 1807279 w 4423410"/>
              <a:gd name="connsiteY3" fmla="*/ 0 h 18288"/>
              <a:gd name="connsiteX4" fmla="*/ 2394961 w 4423410"/>
              <a:gd name="connsiteY4" fmla="*/ 0 h 18288"/>
              <a:gd name="connsiteX5" fmla="*/ 2982642 w 4423410"/>
              <a:gd name="connsiteY5" fmla="*/ 0 h 18288"/>
              <a:gd name="connsiteX6" fmla="*/ 3703026 w 4423410"/>
              <a:gd name="connsiteY6" fmla="*/ 0 h 18288"/>
              <a:gd name="connsiteX7" fmla="*/ 4423410 w 4423410"/>
              <a:gd name="connsiteY7" fmla="*/ 0 h 18288"/>
              <a:gd name="connsiteX8" fmla="*/ 4423410 w 4423410"/>
              <a:gd name="connsiteY8" fmla="*/ 18288 h 18288"/>
              <a:gd name="connsiteX9" fmla="*/ 3879962 w 4423410"/>
              <a:gd name="connsiteY9" fmla="*/ 18288 h 18288"/>
              <a:gd name="connsiteX10" fmla="*/ 3248047 w 4423410"/>
              <a:gd name="connsiteY10" fmla="*/ 18288 h 18288"/>
              <a:gd name="connsiteX11" fmla="*/ 2616131 w 4423410"/>
              <a:gd name="connsiteY11" fmla="*/ 18288 h 18288"/>
              <a:gd name="connsiteX12" fmla="*/ 2028449 w 4423410"/>
              <a:gd name="connsiteY12" fmla="*/ 18288 h 18288"/>
              <a:gd name="connsiteX13" fmla="*/ 1308066 w 4423410"/>
              <a:gd name="connsiteY13" fmla="*/ 18288 h 18288"/>
              <a:gd name="connsiteX14" fmla="*/ 587682 w 4423410"/>
              <a:gd name="connsiteY14" fmla="*/ 18288 h 18288"/>
              <a:gd name="connsiteX15" fmla="*/ 0 w 4423410"/>
              <a:gd name="connsiteY15" fmla="*/ 18288 h 18288"/>
              <a:gd name="connsiteX16" fmla="*/ 0 w 442341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23410" h="18288" fill="none" extrusionOk="0">
                <a:moveTo>
                  <a:pt x="0" y="0"/>
                </a:moveTo>
                <a:cubicBezTo>
                  <a:pt x="206406" y="38111"/>
                  <a:pt x="345505" y="1138"/>
                  <a:pt x="587682" y="0"/>
                </a:cubicBezTo>
                <a:cubicBezTo>
                  <a:pt x="845641" y="-5939"/>
                  <a:pt x="940660" y="-1737"/>
                  <a:pt x="1086895" y="0"/>
                </a:cubicBezTo>
                <a:cubicBezTo>
                  <a:pt x="1227991" y="35454"/>
                  <a:pt x="1400660" y="-10697"/>
                  <a:pt x="1630343" y="0"/>
                </a:cubicBezTo>
                <a:cubicBezTo>
                  <a:pt x="1856372" y="-589"/>
                  <a:pt x="2024008" y="25499"/>
                  <a:pt x="2306492" y="0"/>
                </a:cubicBezTo>
                <a:cubicBezTo>
                  <a:pt x="2569207" y="-20432"/>
                  <a:pt x="2683058" y="21569"/>
                  <a:pt x="2894174" y="0"/>
                </a:cubicBezTo>
                <a:cubicBezTo>
                  <a:pt x="3102038" y="-13953"/>
                  <a:pt x="3311519" y="11191"/>
                  <a:pt x="3437621" y="0"/>
                </a:cubicBezTo>
                <a:cubicBezTo>
                  <a:pt x="3627706" y="766"/>
                  <a:pt x="3954990" y="27263"/>
                  <a:pt x="4423410" y="0"/>
                </a:cubicBezTo>
                <a:cubicBezTo>
                  <a:pt x="4424312" y="7746"/>
                  <a:pt x="4422835" y="10944"/>
                  <a:pt x="4423410" y="18288"/>
                </a:cubicBezTo>
                <a:cubicBezTo>
                  <a:pt x="4152467" y="29918"/>
                  <a:pt x="3974799" y="1366"/>
                  <a:pt x="3791494" y="18288"/>
                </a:cubicBezTo>
                <a:cubicBezTo>
                  <a:pt x="3616495" y="16934"/>
                  <a:pt x="3492316" y="7392"/>
                  <a:pt x="3248047" y="18288"/>
                </a:cubicBezTo>
                <a:cubicBezTo>
                  <a:pt x="2979630" y="-1939"/>
                  <a:pt x="2774783" y="2276"/>
                  <a:pt x="2527663" y="18288"/>
                </a:cubicBezTo>
                <a:cubicBezTo>
                  <a:pt x="2273296" y="25828"/>
                  <a:pt x="2129593" y="75376"/>
                  <a:pt x="1939981" y="18288"/>
                </a:cubicBezTo>
                <a:cubicBezTo>
                  <a:pt x="1771880" y="-3849"/>
                  <a:pt x="1674644" y="16979"/>
                  <a:pt x="1440768" y="18288"/>
                </a:cubicBezTo>
                <a:cubicBezTo>
                  <a:pt x="1211117" y="27381"/>
                  <a:pt x="1095397" y="-28077"/>
                  <a:pt x="764618" y="18288"/>
                </a:cubicBezTo>
                <a:cubicBezTo>
                  <a:pt x="473001" y="47572"/>
                  <a:pt x="207059" y="77187"/>
                  <a:pt x="0" y="18288"/>
                </a:cubicBezTo>
                <a:cubicBezTo>
                  <a:pt x="239" y="14000"/>
                  <a:pt x="-609" y="6462"/>
                  <a:pt x="0" y="0"/>
                </a:cubicBezTo>
                <a:close/>
              </a:path>
              <a:path w="4423410" h="18288" stroke="0" extrusionOk="0">
                <a:moveTo>
                  <a:pt x="0" y="0"/>
                </a:moveTo>
                <a:cubicBezTo>
                  <a:pt x="168050" y="13239"/>
                  <a:pt x="313548" y="-21030"/>
                  <a:pt x="587682" y="0"/>
                </a:cubicBezTo>
                <a:cubicBezTo>
                  <a:pt x="841335" y="1279"/>
                  <a:pt x="939966" y="24645"/>
                  <a:pt x="1086895" y="0"/>
                </a:cubicBezTo>
                <a:cubicBezTo>
                  <a:pt x="1268024" y="-42328"/>
                  <a:pt x="1609188" y="-62089"/>
                  <a:pt x="1807279" y="0"/>
                </a:cubicBezTo>
                <a:cubicBezTo>
                  <a:pt x="1976273" y="34260"/>
                  <a:pt x="2129916" y="57822"/>
                  <a:pt x="2394961" y="0"/>
                </a:cubicBezTo>
                <a:cubicBezTo>
                  <a:pt x="2658682" y="-27527"/>
                  <a:pt x="2731757" y="-20835"/>
                  <a:pt x="2982642" y="0"/>
                </a:cubicBezTo>
                <a:cubicBezTo>
                  <a:pt x="3239201" y="23099"/>
                  <a:pt x="3519858" y="26274"/>
                  <a:pt x="3703026" y="0"/>
                </a:cubicBezTo>
                <a:cubicBezTo>
                  <a:pt x="3881806" y="-13383"/>
                  <a:pt x="4201716" y="-60901"/>
                  <a:pt x="4423410" y="0"/>
                </a:cubicBezTo>
                <a:cubicBezTo>
                  <a:pt x="4422551" y="5160"/>
                  <a:pt x="4424325" y="13769"/>
                  <a:pt x="4423410" y="18288"/>
                </a:cubicBezTo>
                <a:cubicBezTo>
                  <a:pt x="4221038" y="31930"/>
                  <a:pt x="4059910" y="-12969"/>
                  <a:pt x="3879962" y="18288"/>
                </a:cubicBezTo>
                <a:cubicBezTo>
                  <a:pt x="3743908" y="-592"/>
                  <a:pt x="3422487" y="-511"/>
                  <a:pt x="3248047" y="18288"/>
                </a:cubicBezTo>
                <a:cubicBezTo>
                  <a:pt x="3099797" y="-18987"/>
                  <a:pt x="2866047" y="-20316"/>
                  <a:pt x="2616131" y="18288"/>
                </a:cubicBezTo>
                <a:cubicBezTo>
                  <a:pt x="2366495" y="62841"/>
                  <a:pt x="2216404" y="-8476"/>
                  <a:pt x="2028449" y="18288"/>
                </a:cubicBezTo>
                <a:cubicBezTo>
                  <a:pt x="1843207" y="41217"/>
                  <a:pt x="1505968" y="-4550"/>
                  <a:pt x="1308066" y="18288"/>
                </a:cubicBezTo>
                <a:cubicBezTo>
                  <a:pt x="1064352" y="55887"/>
                  <a:pt x="878184" y="12362"/>
                  <a:pt x="587682" y="18288"/>
                </a:cubicBezTo>
                <a:cubicBezTo>
                  <a:pt x="279901" y="7587"/>
                  <a:pt x="209912" y="37341"/>
                  <a:pt x="0" y="18288"/>
                </a:cubicBezTo>
                <a:cubicBezTo>
                  <a:pt x="-82" y="13007"/>
                  <a:pt x="1758" y="5782"/>
                  <a:pt x="0" y="0"/>
                </a:cubicBezTo>
                <a:close/>
              </a:path>
              <a:path w="4423410" h="18288" fill="none" stroke="0" extrusionOk="0">
                <a:moveTo>
                  <a:pt x="0" y="0"/>
                </a:moveTo>
                <a:cubicBezTo>
                  <a:pt x="187925" y="15650"/>
                  <a:pt x="298780" y="23113"/>
                  <a:pt x="587682" y="0"/>
                </a:cubicBezTo>
                <a:cubicBezTo>
                  <a:pt x="863648" y="-10396"/>
                  <a:pt x="934974" y="-2021"/>
                  <a:pt x="1086895" y="0"/>
                </a:cubicBezTo>
                <a:cubicBezTo>
                  <a:pt x="1178964" y="34704"/>
                  <a:pt x="1399325" y="27677"/>
                  <a:pt x="1630343" y="0"/>
                </a:cubicBezTo>
                <a:cubicBezTo>
                  <a:pt x="1816920" y="-6227"/>
                  <a:pt x="2069240" y="35545"/>
                  <a:pt x="2306492" y="0"/>
                </a:cubicBezTo>
                <a:cubicBezTo>
                  <a:pt x="2566798" y="-26427"/>
                  <a:pt x="2694209" y="-2413"/>
                  <a:pt x="2894174" y="0"/>
                </a:cubicBezTo>
                <a:cubicBezTo>
                  <a:pt x="3083677" y="-21466"/>
                  <a:pt x="3310762" y="30010"/>
                  <a:pt x="3437621" y="0"/>
                </a:cubicBezTo>
                <a:cubicBezTo>
                  <a:pt x="3548766" y="-88300"/>
                  <a:pt x="3948126" y="50765"/>
                  <a:pt x="4423410" y="0"/>
                </a:cubicBezTo>
                <a:cubicBezTo>
                  <a:pt x="4423936" y="7501"/>
                  <a:pt x="4423833" y="10929"/>
                  <a:pt x="4423410" y="18288"/>
                </a:cubicBezTo>
                <a:cubicBezTo>
                  <a:pt x="4116155" y="3480"/>
                  <a:pt x="3989214" y="20350"/>
                  <a:pt x="3791494" y="18288"/>
                </a:cubicBezTo>
                <a:cubicBezTo>
                  <a:pt x="3617812" y="44410"/>
                  <a:pt x="3484051" y="46547"/>
                  <a:pt x="3248047" y="18288"/>
                </a:cubicBezTo>
                <a:cubicBezTo>
                  <a:pt x="3036105" y="45177"/>
                  <a:pt x="2774641" y="67607"/>
                  <a:pt x="2527663" y="18288"/>
                </a:cubicBezTo>
                <a:cubicBezTo>
                  <a:pt x="2333841" y="-15563"/>
                  <a:pt x="2122294" y="9725"/>
                  <a:pt x="1939981" y="18288"/>
                </a:cubicBezTo>
                <a:cubicBezTo>
                  <a:pt x="1752845" y="-449"/>
                  <a:pt x="1674372" y="9562"/>
                  <a:pt x="1440768" y="18288"/>
                </a:cubicBezTo>
                <a:cubicBezTo>
                  <a:pt x="1199326" y="25280"/>
                  <a:pt x="1095221" y="-21501"/>
                  <a:pt x="764618" y="18288"/>
                </a:cubicBezTo>
                <a:cubicBezTo>
                  <a:pt x="428651" y="39542"/>
                  <a:pt x="171248" y="55407"/>
                  <a:pt x="0" y="18288"/>
                </a:cubicBezTo>
                <a:cubicBezTo>
                  <a:pt x="-1033" y="13994"/>
                  <a:pt x="19" y="683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23410"/>
                      <a:gd name="connsiteY0" fmla="*/ 0 h 18288"/>
                      <a:gd name="connsiteX1" fmla="*/ 587682 w 4423410"/>
                      <a:gd name="connsiteY1" fmla="*/ 0 h 18288"/>
                      <a:gd name="connsiteX2" fmla="*/ 1086895 w 4423410"/>
                      <a:gd name="connsiteY2" fmla="*/ 0 h 18288"/>
                      <a:gd name="connsiteX3" fmla="*/ 1630343 w 4423410"/>
                      <a:gd name="connsiteY3" fmla="*/ 0 h 18288"/>
                      <a:gd name="connsiteX4" fmla="*/ 2306492 w 4423410"/>
                      <a:gd name="connsiteY4" fmla="*/ 0 h 18288"/>
                      <a:gd name="connsiteX5" fmla="*/ 2894174 w 4423410"/>
                      <a:gd name="connsiteY5" fmla="*/ 0 h 18288"/>
                      <a:gd name="connsiteX6" fmla="*/ 3437621 w 4423410"/>
                      <a:gd name="connsiteY6" fmla="*/ 0 h 18288"/>
                      <a:gd name="connsiteX7" fmla="*/ 4423410 w 4423410"/>
                      <a:gd name="connsiteY7" fmla="*/ 0 h 18288"/>
                      <a:gd name="connsiteX8" fmla="*/ 4423410 w 4423410"/>
                      <a:gd name="connsiteY8" fmla="*/ 18288 h 18288"/>
                      <a:gd name="connsiteX9" fmla="*/ 3791494 w 4423410"/>
                      <a:gd name="connsiteY9" fmla="*/ 18288 h 18288"/>
                      <a:gd name="connsiteX10" fmla="*/ 3248047 w 4423410"/>
                      <a:gd name="connsiteY10" fmla="*/ 18288 h 18288"/>
                      <a:gd name="connsiteX11" fmla="*/ 2527663 w 4423410"/>
                      <a:gd name="connsiteY11" fmla="*/ 18288 h 18288"/>
                      <a:gd name="connsiteX12" fmla="*/ 1939981 w 4423410"/>
                      <a:gd name="connsiteY12" fmla="*/ 18288 h 18288"/>
                      <a:gd name="connsiteX13" fmla="*/ 1440768 w 4423410"/>
                      <a:gd name="connsiteY13" fmla="*/ 18288 h 18288"/>
                      <a:gd name="connsiteX14" fmla="*/ 764618 w 4423410"/>
                      <a:gd name="connsiteY14" fmla="*/ 18288 h 18288"/>
                      <a:gd name="connsiteX15" fmla="*/ 0 w 4423410"/>
                      <a:gd name="connsiteY15" fmla="*/ 18288 h 18288"/>
                      <a:gd name="connsiteX16" fmla="*/ 0 w 442341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23410" h="18288" fill="none" extrusionOk="0">
                        <a:moveTo>
                          <a:pt x="0" y="0"/>
                        </a:moveTo>
                        <a:cubicBezTo>
                          <a:pt x="206860" y="27329"/>
                          <a:pt x="325136" y="13221"/>
                          <a:pt x="587682" y="0"/>
                        </a:cubicBezTo>
                        <a:cubicBezTo>
                          <a:pt x="850228" y="-13221"/>
                          <a:pt x="962246" y="-2888"/>
                          <a:pt x="1086895" y="0"/>
                        </a:cubicBezTo>
                        <a:cubicBezTo>
                          <a:pt x="1211544" y="2888"/>
                          <a:pt x="1406859" y="-13966"/>
                          <a:pt x="1630343" y="0"/>
                        </a:cubicBezTo>
                        <a:cubicBezTo>
                          <a:pt x="1853827" y="13966"/>
                          <a:pt x="2051467" y="27053"/>
                          <a:pt x="2306492" y="0"/>
                        </a:cubicBezTo>
                        <a:cubicBezTo>
                          <a:pt x="2561517" y="-27053"/>
                          <a:pt x="2684134" y="18321"/>
                          <a:pt x="2894174" y="0"/>
                        </a:cubicBezTo>
                        <a:cubicBezTo>
                          <a:pt x="3104214" y="-18321"/>
                          <a:pt x="3319501" y="21782"/>
                          <a:pt x="3437621" y="0"/>
                        </a:cubicBezTo>
                        <a:cubicBezTo>
                          <a:pt x="3555741" y="-21782"/>
                          <a:pt x="3955621" y="40349"/>
                          <a:pt x="4423410" y="0"/>
                        </a:cubicBezTo>
                        <a:cubicBezTo>
                          <a:pt x="4423808" y="7429"/>
                          <a:pt x="4423390" y="10822"/>
                          <a:pt x="4423410" y="18288"/>
                        </a:cubicBezTo>
                        <a:cubicBezTo>
                          <a:pt x="4158738" y="10368"/>
                          <a:pt x="3977885" y="11085"/>
                          <a:pt x="3791494" y="18288"/>
                        </a:cubicBezTo>
                        <a:cubicBezTo>
                          <a:pt x="3605103" y="25491"/>
                          <a:pt x="3482000" y="25303"/>
                          <a:pt x="3248047" y="18288"/>
                        </a:cubicBezTo>
                        <a:cubicBezTo>
                          <a:pt x="3014094" y="11273"/>
                          <a:pt x="2745120" y="31445"/>
                          <a:pt x="2527663" y="18288"/>
                        </a:cubicBezTo>
                        <a:cubicBezTo>
                          <a:pt x="2310206" y="5131"/>
                          <a:pt x="2116106" y="38833"/>
                          <a:pt x="1939981" y="18288"/>
                        </a:cubicBezTo>
                        <a:cubicBezTo>
                          <a:pt x="1763856" y="-2257"/>
                          <a:pt x="1676275" y="10875"/>
                          <a:pt x="1440768" y="18288"/>
                        </a:cubicBezTo>
                        <a:cubicBezTo>
                          <a:pt x="1205261" y="25701"/>
                          <a:pt x="1101073" y="-9571"/>
                          <a:pt x="764618" y="18288"/>
                        </a:cubicBezTo>
                        <a:cubicBezTo>
                          <a:pt x="428163" y="46147"/>
                          <a:pt x="180709" y="49883"/>
                          <a:pt x="0" y="18288"/>
                        </a:cubicBezTo>
                        <a:cubicBezTo>
                          <a:pt x="-591" y="13205"/>
                          <a:pt x="-663" y="6329"/>
                          <a:pt x="0" y="0"/>
                        </a:cubicBezTo>
                        <a:close/>
                      </a:path>
                      <a:path w="4423410" h="18288" stroke="0" extrusionOk="0">
                        <a:moveTo>
                          <a:pt x="0" y="0"/>
                        </a:moveTo>
                        <a:cubicBezTo>
                          <a:pt x="151450" y="-3182"/>
                          <a:pt x="330751" y="1975"/>
                          <a:pt x="587682" y="0"/>
                        </a:cubicBezTo>
                        <a:cubicBezTo>
                          <a:pt x="844613" y="-1975"/>
                          <a:pt x="925389" y="21373"/>
                          <a:pt x="1086895" y="0"/>
                        </a:cubicBezTo>
                        <a:cubicBezTo>
                          <a:pt x="1248401" y="-21373"/>
                          <a:pt x="1627559" y="-29275"/>
                          <a:pt x="1807279" y="0"/>
                        </a:cubicBezTo>
                        <a:cubicBezTo>
                          <a:pt x="1986999" y="29275"/>
                          <a:pt x="2127620" y="23385"/>
                          <a:pt x="2394961" y="0"/>
                        </a:cubicBezTo>
                        <a:cubicBezTo>
                          <a:pt x="2662302" y="-23385"/>
                          <a:pt x="2729719" y="-18629"/>
                          <a:pt x="2982642" y="0"/>
                        </a:cubicBezTo>
                        <a:cubicBezTo>
                          <a:pt x="3235565" y="18629"/>
                          <a:pt x="3498854" y="22673"/>
                          <a:pt x="3703026" y="0"/>
                        </a:cubicBezTo>
                        <a:cubicBezTo>
                          <a:pt x="3907198" y="-22673"/>
                          <a:pt x="4203160" y="-11253"/>
                          <a:pt x="4423410" y="0"/>
                        </a:cubicBezTo>
                        <a:cubicBezTo>
                          <a:pt x="4422524" y="5429"/>
                          <a:pt x="4424231" y="14046"/>
                          <a:pt x="4423410" y="18288"/>
                        </a:cubicBezTo>
                        <a:cubicBezTo>
                          <a:pt x="4232181" y="31060"/>
                          <a:pt x="4039656" y="18565"/>
                          <a:pt x="3879962" y="18288"/>
                        </a:cubicBezTo>
                        <a:cubicBezTo>
                          <a:pt x="3720268" y="18011"/>
                          <a:pt x="3410543" y="416"/>
                          <a:pt x="3248047" y="18288"/>
                        </a:cubicBezTo>
                        <a:cubicBezTo>
                          <a:pt x="3085551" y="36160"/>
                          <a:pt x="2859988" y="2443"/>
                          <a:pt x="2616131" y="18288"/>
                        </a:cubicBezTo>
                        <a:cubicBezTo>
                          <a:pt x="2372274" y="34133"/>
                          <a:pt x="2239006" y="15743"/>
                          <a:pt x="2028449" y="18288"/>
                        </a:cubicBezTo>
                        <a:cubicBezTo>
                          <a:pt x="1817892" y="20833"/>
                          <a:pt x="1524351" y="-9689"/>
                          <a:pt x="1308066" y="18288"/>
                        </a:cubicBezTo>
                        <a:cubicBezTo>
                          <a:pt x="1091781" y="46265"/>
                          <a:pt x="878642" y="35229"/>
                          <a:pt x="587682" y="18288"/>
                        </a:cubicBezTo>
                        <a:cubicBezTo>
                          <a:pt x="296722" y="1347"/>
                          <a:pt x="210783" y="24166"/>
                          <a:pt x="0" y="18288"/>
                        </a:cubicBezTo>
                        <a:cubicBezTo>
                          <a:pt x="668" y="13665"/>
                          <a:pt x="578" y="567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sketch line 2">
            <a:extLst>
              <a:ext uri="{FF2B5EF4-FFF2-40B4-BE49-F238E27FC236}">
                <a16:creationId xmlns:a16="http://schemas.microsoft.com/office/drawing/2014/main" id="{8FFD9892-EDE5-4886-A313-66099DA8C8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7989" y="5626353"/>
            <a:ext cx="2609715" cy="18288"/>
          </a:xfrm>
          <a:custGeom>
            <a:avLst/>
            <a:gdLst>
              <a:gd name="connsiteX0" fmla="*/ 0 w 2609715"/>
              <a:gd name="connsiteY0" fmla="*/ 0 h 18288"/>
              <a:gd name="connsiteX1" fmla="*/ 626332 w 2609715"/>
              <a:gd name="connsiteY1" fmla="*/ 0 h 18288"/>
              <a:gd name="connsiteX2" fmla="*/ 1278760 w 2609715"/>
              <a:gd name="connsiteY2" fmla="*/ 0 h 18288"/>
              <a:gd name="connsiteX3" fmla="*/ 1931189 w 2609715"/>
              <a:gd name="connsiteY3" fmla="*/ 0 h 18288"/>
              <a:gd name="connsiteX4" fmla="*/ 2609715 w 2609715"/>
              <a:gd name="connsiteY4" fmla="*/ 0 h 18288"/>
              <a:gd name="connsiteX5" fmla="*/ 2609715 w 2609715"/>
              <a:gd name="connsiteY5" fmla="*/ 18288 h 18288"/>
              <a:gd name="connsiteX6" fmla="*/ 1957286 w 2609715"/>
              <a:gd name="connsiteY6" fmla="*/ 18288 h 18288"/>
              <a:gd name="connsiteX7" fmla="*/ 1357052 w 2609715"/>
              <a:gd name="connsiteY7" fmla="*/ 18288 h 18288"/>
              <a:gd name="connsiteX8" fmla="*/ 756817 w 2609715"/>
              <a:gd name="connsiteY8" fmla="*/ 18288 h 18288"/>
              <a:gd name="connsiteX9" fmla="*/ 0 w 2609715"/>
              <a:gd name="connsiteY9" fmla="*/ 18288 h 18288"/>
              <a:gd name="connsiteX10" fmla="*/ 0 w 2609715"/>
              <a:gd name="connsiteY10" fmla="*/ 0 h 18288"/>
              <a:gd name="connsiteX0" fmla="*/ 0 w 2609715"/>
              <a:gd name="connsiteY0" fmla="*/ 0 h 18288"/>
              <a:gd name="connsiteX1" fmla="*/ 626332 w 2609715"/>
              <a:gd name="connsiteY1" fmla="*/ 0 h 18288"/>
              <a:gd name="connsiteX2" fmla="*/ 1200469 w 2609715"/>
              <a:gd name="connsiteY2" fmla="*/ 0 h 18288"/>
              <a:gd name="connsiteX3" fmla="*/ 1905092 w 2609715"/>
              <a:gd name="connsiteY3" fmla="*/ 0 h 18288"/>
              <a:gd name="connsiteX4" fmla="*/ 2609715 w 2609715"/>
              <a:gd name="connsiteY4" fmla="*/ 0 h 18288"/>
              <a:gd name="connsiteX5" fmla="*/ 2609715 w 2609715"/>
              <a:gd name="connsiteY5" fmla="*/ 18288 h 18288"/>
              <a:gd name="connsiteX6" fmla="*/ 2009481 w 2609715"/>
              <a:gd name="connsiteY6" fmla="*/ 18288 h 18288"/>
              <a:gd name="connsiteX7" fmla="*/ 1409246 w 2609715"/>
              <a:gd name="connsiteY7" fmla="*/ 18288 h 18288"/>
              <a:gd name="connsiteX8" fmla="*/ 704623 w 2609715"/>
              <a:gd name="connsiteY8" fmla="*/ 18288 h 18288"/>
              <a:gd name="connsiteX9" fmla="*/ 0 w 2609715"/>
              <a:gd name="connsiteY9" fmla="*/ 18288 h 18288"/>
              <a:gd name="connsiteX10" fmla="*/ 0 w 2609715"/>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9715" h="18288" fill="none" extrusionOk="0">
                <a:moveTo>
                  <a:pt x="0" y="0"/>
                </a:moveTo>
                <a:cubicBezTo>
                  <a:pt x="285047" y="9139"/>
                  <a:pt x="355077" y="-1679"/>
                  <a:pt x="626332" y="0"/>
                </a:cubicBezTo>
                <a:cubicBezTo>
                  <a:pt x="909873" y="-4454"/>
                  <a:pt x="987321" y="-3089"/>
                  <a:pt x="1278760" y="0"/>
                </a:cubicBezTo>
                <a:cubicBezTo>
                  <a:pt x="1562932" y="-7184"/>
                  <a:pt x="1631128" y="3117"/>
                  <a:pt x="1931189" y="0"/>
                </a:cubicBezTo>
                <a:cubicBezTo>
                  <a:pt x="2206163" y="-8981"/>
                  <a:pt x="2299150" y="-38056"/>
                  <a:pt x="2609715" y="0"/>
                </a:cubicBezTo>
                <a:cubicBezTo>
                  <a:pt x="2609582" y="8366"/>
                  <a:pt x="2608759" y="10017"/>
                  <a:pt x="2609715" y="18288"/>
                </a:cubicBezTo>
                <a:cubicBezTo>
                  <a:pt x="2462365" y="50322"/>
                  <a:pt x="2264368" y="8197"/>
                  <a:pt x="1957286" y="18288"/>
                </a:cubicBezTo>
                <a:cubicBezTo>
                  <a:pt x="1659182" y="39967"/>
                  <a:pt x="1582670" y="-5748"/>
                  <a:pt x="1357052" y="18288"/>
                </a:cubicBezTo>
                <a:cubicBezTo>
                  <a:pt x="1138383" y="51115"/>
                  <a:pt x="869058" y="38145"/>
                  <a:pt x="756817" y="18288"/>
                </a:cubicBezTo>
                <a:cubicBezTo>
                  <a:pt x="627771" y="14638"/>
                  <a:pt x="252046" y="28752"/>
                  <a:pt x="0" y="18288"/>
                </a:cubicBezTo>
                <a:cubicBezTo>
                  <a:pt x="-595" y="11182"/>
                  <a:pt x="-5" y="6307"/>
                  <a:pt x="0" y="0"/>
                </a:cubicBezTo>
                <a:close/>
              </a:path>
              <a:path w="2609715" h="18288" stroke="0" extrusionOk="0">
                <a:moveTo>
                  <a:pt x="0" y="0"/>
                </a:moveTo>
                <a:cubicBezTo>
                  <a:pt x="220266" y="10842"/>
                  <a:pt x="451751" y="5695"/>
                  <a:pt x="626332" y="0"/>
                </a:cubicBezTo>
                <a:cubicBezTo>
                  <a:pt x="772273" y="59350"/>
                  <a:pt x="991261" y="-29744"/>
                  <a:pt x="1200469" y="0"/>
                </a:cubicBezTo>
                <a:cubicBezTo>
                  <a:pt x="1418368" y="21584"/>
                  <a:pt x="1606108" y="-66388"/>
                  <a:pt x="1905092" y="0"/>
                </a:cubicBezTo>
                <a:cubicBezTo>
                  <a:pt x="2217010" y="28476"/>
                  <a:pt x="2378597" y="20608"/>
                  <a:pt x="2609715" y="0"/>
                </a:cubicBezTo>
                <a:cubicBezTo>
                  <a:pt x="2610060" y="6144"/>
                  <a:pt x="2609752" y="10525"/>
                  <a:pt x="2609715" y="18288"/>
                </a:cubicBezTo>
                <a:cubicBezTo>
                  <a:pt x="2458424" y="29914"/>
                  <a:pt x="2160988" y="30315"/>
                  <a:pt x="2009481" y="18288"/>
                </a:cubicBezTo>
                <a:cubicBezTo>
                  <a:pt x="1837643" y="-9887"/>
                  <a:pt x="1714875" y="3987"/>
                  <a:pt x="1409246" y="18288"/>
                </a:cubicBezTo>
                <a:cubicBezTo>
                  <a:pt x="1094054" y="34172"/>
                  <a:pt x="898145" y="52716"/>
                  <a:pt x="704623" y="18288"/>
                </a:cubicBezTo>
                <a:cubicBezTo>
                  <a:pt x="578896" y="13852"/>
                  <a:pt x="264348" y="75889"/>
                  <a:pt x="0" y="18288"/>
                </a:cubicBezTo>
                <a:cubicBezTo>
                  <a:pt x="-11" y="10485"/>
                  <a:pt x="-221" y="3288"/>
                  <a:pt x="0" y="0"/>
                </a:cubicBezTo>
                <a:close/>
              </a:path>
              <a:path w="2609715" h="18288" fill="none" stroke="0" extrusionOk="0">
                <a:moveTo>
                  <a:pt x="0" y="0"/>
                </a:moveTo>
                <a:cubicBezTo>
                  <a:pt x="269795" y="-1905"/>
                  <a:pt x="348942" y="-2900"/>
                  <a:pt x="626332" y="0"/>
                </a:cubicBezTo>
                <a:cubicBezTo>
                  <a:pt x="910855" y="6706"/>
                  <a:pt x="964378" y="9441"/>
                  <a:pt x="1278760" y="0"/>
                </a:cubicBezTo>
                <a:cubicBezTo>
                  <a:pt x="1565920" y="-2146"/>
                  <a:pt x="1637257" y="10248"/>
                  <a:pt x="1931189" y="0"/>
                </a:cubicBezTo>
                <a:cubicBezTo>
                  <a:pt x="2220744" y="-9807"/>
                  <a:pt x="2315147" y="-22001"/>
                  <a:pt x="2609715" y="0"/>
                </a:cubicBezTo>
                <a:cubicBezTo>
                  <a:pt x="2609834" y="8687"/>
                  <a:pt x="2608846" y="9944"/>
                  <a:pt x="2609715" y="18288"/>
                </a:cubicBezTo>
                <a:cubicBezTo>
                  <a:pt x="2455808" y="43307"/>
                  <a:pt x="2246598" y="9464"/>
                  <a:pt x="1957286" y="18288"/>
                </a:cubicBezTo>
                <a:cubicBezTo>
                  <a:pt x="1658204" y="23956"/>
                  <a:pt x="1558021" y="12628"/>
                  <a:pt x="1357052" y="18288"/>
                </a:cubicBezTo>
                <a:cubicBezTo>
                  <a:pt x="1177485" y="45119"/>
                  <a:pt x="907870" y="40328"/>
                  <a:pt x="756817" y="18288"/>
                </a:cubicBezTo>
                <a:cubicBezTo>
                  <a:pt x="555347" y="-10767"/>
                  <a:pt x="356071" y="37186"/>
                  <a:pt x="0" y="18288"/>
                </a:cubicBezTo>
                <a:cubicBezTo>
                  <a:pt x="-394" y="12154"/>
                  <a:pt x="907" y="6688"/>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custGeom>
                    <a:avLst/>
                    <a:gdLst>
                      <a:gd name="connsiteX0" fmla="*/ 0 w 2609715"/>
                      <a:gd name="connsiteY0" fmla="*/ 0 h 18288"/>
                      <a:gd name="connsiteX1" fmla="*/ 626332 w 2609715"/>
                      <a:gd name="connsiteY1" fmla="*/ 0 h 18288"/>
                      <a:gd name="connsiteX2" fmla="*/ 1278760 w 2609715"/>
                      <a:gd name="connsiteY2" fmla="*/ 0 h 18288"/>
                      <a:gd name="connsiteX3" fmla="*/ 1931189 w 2609715"/>
                      <a:gd name="connsiteY3" fmla="*/ 0 h 18288"/>
                      <a:gd name="connsiteX4" fmla="*/ 2609715 w 2609715"/>
                      <a:gd name="connsiteY4" fmla="*/ 0 h 18288"/>
                      <a:gd name="connsiteX5" fmla="*/ 2609715 w 2609715"/>
                      <a:gd name="connsiteY5" fmla="*/ 18288 h 18288"/>
                      <a:gd name="connsiteX6" fmla="*/ 1957286 w 2609715"/>
                      <a:gd name="connsiteY6" fmla="*/ 18288 h 18288"/>
                      <a:gd name="connsiteX7" fmla="*/ 1357052 w 2609715"/>
                      <a:gd name="connsiteY7" fmla="*/ 18288 h 18288"/>
                      <a:gd name="connsiteX8" fmla="*/ 756817 w 2609715"/>
                      <a:gd name="connsiteY8" fmla="*/ 18288 h 18288"/>
                      <a:gd name="connsiteX9" fmla="*/ 0 w 2609715"/>
                      <a:gd name="connsiteY9" fmla="*/ 18288 h 18288"/>
                      <a:gd name="connsiteX10" fmla="*/ 0 w 2609715"/>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9715" h="18288" fill="none" extrusionOk="0">
                        <a:moveTo>
                          <a:pt x="0" y="0"/>
                        </a:moveTo>
                        <a:cubicBezTo>
                          <a:pt x="283276" y="6411"/>
                          <a:pt x="352876" y="-4376"/>
                          <a:pt x="626332" y="0"/>
                        </a:cubicBezTo>
                        <a:cubicBezTo>
                          <a:pt x="899788" y="4376"/>
                          <a:pt x="984795" y="8792"/>
                          <a:pt x="1278760" y="0"/>
                        </a:cubicBezTo>
                        <a:cubicBezTo>
                          <a:pt x="1572725" y="-8792"/>
                          <a:pt x="1637724" y="7668"/>
                          <a:pt x="1931189" y="0"/>
                        </a:cubicBezTo>
                        <a:cubicBezTo>
                          <a:pt x="2224654" y="-7668"/>
                          <a:pt x="2304540" y="-27069"/>
                          <a:pt x="2609715" y="0"/>
                        </a:cubicBezTo>
                        <a:cubicBezTo>
                          <a:pt x="2609561" y="8655"/>
                          <a:pt x="2608831" y="9975"/>
                          <a:pt x="2609715" y="18288"/>
                        </a:cubicBezTo>
                        <a:cubicBezTo>
                          <a:pt x="2465462" y="44785"/>
                          <a:pt x="2255189" y="1376"/>
                          <a:pt x="1957286" y="18288"/>
                        </a:cubicBezTo>
                        <a:cubicBezTo>
                          <a:pt x="1659383" y="35200"/>
                          <a:pt x="1562734" y="6078"/>
                          <a:pt x="1357052" y="18288"/>
                        </a:cubicBezTo>
                        <a:cubicBezTo>
                          <a:pt x="1151370" y="30498"/>
                          <a:pt x="893393" y="36847"/>
                          <a:pt x="756817" y="18288"/>
                        </a:cubicBezTo>
                        <a:cubicBezTo>
                          <a:pt x="620241" y="-271"/>
                          <a:pt x="309020" y="-1293"/>
                          <a:pt x="0" y="18288"/>
                        </a:cubicBezTo>
                        <a:cubicBezTo>
                          <a:pt x="-688" y="11716"/>
                          <a:pt x="875" y="6357"/>
                          <a:pt x="0" y="0"/>
                        </a:cubicBezTo>
                        <a:close/>
                      </a:path>
                      <a:path w="2609715" h="18288" stroke="0" extrusionOk="0">
                        <a:moveTo>
                          <a:pt x="0" y="0"/>
                        </a:moveTo>
                        <a:cubicBezTo>
                          <a:pt x="213927" y="5385"/>
                          <a:pt x="459211" y="-16832"/>
                          <a:pt x="626332" y="0"/>
                        </a:cubicBezTo>
                        <a:cubicBezTo>
                          <a:pt x="793453" y="16832"/>
                          <a:pt x="1001999" y="-15497"/>
                          <a:pt x="1200469" y="0"/>
                        </a:cubicBezTo>
                        <a:cubicBezTo>
                          <a:pt x="1398939" y="15497"/>
                          <a:pt x="1608397" y="-18886"/>
                          <a:pt x="1905092" y="0"/>
                        </a:cubicBezTo>
                        <a:cubicBezTo>
                          <a:pt x="2201787" y="18886"/>
                          <a:pt x="2405176" y="14775"/>
                          <a:pt x="2609715" y="0"/>
                        </a:cubicBezTo>
                        <a:cubicBezTo>
                          <a:pt x="2610129" y="5928"/>
                          <a:pt x="2609945" y="11133"/>
                          <a:pt x="2609715" y="18288"/>
                        </a:cubicBezTo>
                        <a:cubicBezTo>
                          <a:pt x="2437672" y="45501"/>
                          <a:pt x="2157047" y="37158"/>
                          <a:pt x="2009481" y="18288"/>
                        </a:cubicBezTo>
                        <a:cubicBezTo>
                          <a:pt x="1861915" y="-582"/>
                          <a:pt x="1705933" y="12780"/>
                          <a:pt x="1409246" y="18288"/>
                        </a:cubicBezTo>
                        <a:cubicBezTo>
                          <a:pt x="1112559" y="23796"/>
                          <a:pt x="883204" y="12235"/>
                          <a:pt x="704623" y="18288"/>
                        </a:cubicBezTo>
                        <a:cubicBezTo>
                          <a:pt x="526042" y="24341"/>
                          <a:pt x="274196" y="39038"/>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8DE53351-5955-4C37-A7BA-D2AB85F8D332}"/>
              </a:ext>
            </a:extLst>
          </p:cNvPr>
          <p:cNvSpPr>
            <a:spLocks noGrp="1"/>
          </p:cNvSpPr>
          <p:nvPr>
            <p:ph type="sldNum" sz="quarter" idx="12"/>
          </p:nvPr>
        </p:nvSpPr>
        <p:spPr/>
        <p:txBody>
          <a:bodyPr/>
          <a:lstStyle/>
          <a:p>
            <a:fld id="{6B21C2FF-0776-6644-A26A-4D4DD52FC57F}" type="slidenum">
              <a:rPr lang="en-US" smtClean="0"/>
              <a:t>9</a:t>
            </a:fld>
            <a:endParaRPr lang="en-US"/>
          </a:p>
        </p:txBody>
      </p:sp>
    </p:spTree>
    <p:extLst>
      <p:ext uri="{BB962C8B-B14F-4D97-AF65-F5344CB8AC3E}">
        <p14:creationId xmlns:p14="http://schemas.microsoft.com/office/powerpoint/2010/main" val="40194648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niversity of Bristol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oB_presentation_21.6.2017" id="{1FA4115A-C3BF-004D-A5F5-0391827333B0}" vid="{11128651-A705-7547-93C6-F24E61BD4E70}"/>
    </a:ext>
  </a:extLst>
</a:theme>
</file>

<file path=ppt/theme/theme3.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4.xml><?xml version="1.0" encoding="utf-8"?>
<a:theme xmlns:a="http://schemas.openxmlformats.org/drawingml/2006/main" name="1_Office Theme">
  <a:themeElements>
    <a:clrScheme name="Notts">
      <a:dk1>
        <a:sysClr val="windowText" lastClr="000000"/>
      </a:dk1>
      <a:lt1>
        <a:sysClr val="window" lastClr="FFFFFF"/>
      </a:lt1>
      <a:dk2>
        <a:srgbClr val="007DA8"/>
      </a:dk2>
      <a:lt2>
        <a:srgbClr val="009BBD"/>
      </a:lt2>
      <a:accent1>
        <a:srgbClr val="005697"/>
      </a:accent1>
      <a:accent2>
        <a:srgbClr val="1B2A6B"/>
      </a:accent2>
      <a:accent3>
        <a:srgbClr val="191A4F"/>
      </a:accent3>
      <a:accent4>
        <a:srgbClr val="B32C76"/>
      </a:accent4>
      <a:accent5>
        <a:srgbClr val="D27826"/>
      </a:accent5>
      <a:accent6>
        <a:srgbClr val="38A159"/>
      </a:accent6>
      <a:hlink>
        <a:srgbClr val="0563C1"/>
      </a:hlink>
      <a:folHlink>
        <a:srgbClr val="954F72"/>
      </a:folHlink>
    </a:clrScheme>
    <a:fontScheme name="Notts">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70000">
              <a:srgbClr val="00487E">
                <a:lumMod val="85000"/>
                <a:lumOff val="15000"/>
              </a:srgbClr>
            </a:gs>
            <a:gs pos="17000">
              <a:schemeClr val="accent1"/>
            </a:gs>
            <a:gs pos="100000">
              <a:schemeClr val="accent1">
                <a:lumMod val="75000"/>
              </a:schemeClr>
            </a:gs>
          </a:gsLst>
          <a:lin ang="0" scaled="1"/>
          <a:tileRect/>
        </a:gradFill>
        <a:ln>
          <a:noFill/>
        </a:ln>
      </a:spPr>
      <a:bodyPr rtlCol="0" anchor="ctr"/>
      <a:lstStyle>
        <a:defPPr algn="ctr">
          <a:defRPr sz="2400" b="1" dirty="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400" dirty="0" err="1" smtClean="0">
            <a:latin typeface="+mj-lt"/>
          </a:defRPr>
        </a:defPPr>
      </a:lstStyle>
    </a:txDef>
  </a:objectDefaults>
  <a:extraClrSchemeLst/>
  <a:extLst>
    <a:ext uri="{05A4C25C-085E-4340-85A3-A5531E510DB2}">
      <thm15:themeFamily xmlns:thm15="http://schemas.microsoft.com/office/thememl/2012/main" name="NOTT_6103 (PowerPoint Guidelines) POT_Widescreen_001" id="{81F3E3EA-E64F-4445-9547-4C0E98DD302B}" vid="{B96464EC-35CD-433F-A30D-F35B5417D542}"/>
    </a:ext>
  </a:extLst>
</a:theme>
</file>

<file path=ppt/theme/theme5.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Blank">
  <a:themeElements>
    <a:clrScheme name="FBD 2018">
      <a:dk1>
        <a:srgbClr val="1D2B4D"/>
      </a:dk1>
      <a:lt1>
        <a:sysClr val="window" lastClr="FFFFFF"/>
      </a:lt1>
      <a:dk2>
        <a:srgbClr val="1D2B4D"/>
      </a:dk2>
      <a:lt2>
        <a:srgbClr val="57C9E8"/>
      </a:lt2>
      <a:accent1>
        <a:srgbClr val="1D2B4D"/>
      </a:accent1>
      <a:accent2>
        <a:srgbClr val="57C9E8"/>
      </a:accent2>
      <a:accent3>
        <a:srgbClr val="FF5271"/>
      </a:accent3>
      <a:accent4>
        <a:srgbClr val="CD8BDA"/>
      </a:accent4>
      <a:accent5>
        <a:srgbClr val="00C18B"/>
      </a:accent5>
      <a:accent6>
        <a:srgbClr val="FFDB00"/>
      </a:accent6>
      <a:hlink>
        <a:srgbClr val="1D2B4D"/>
      </a:hlink>
      <a:folHlink>
        <a:srgbClr val="57C9E8"/>
      </a:folHlink>
    </a:clrScheme>
    <a:fontScheme name="FDB 2018">
      <a:majorFont>
        <a:latin typeface="Ebrima"/>
        <a:ea typeface=""/>
        <a:cs typeface=""/>
      </a:majorFont>
      <a:minorFont>
        <a:latin typeface="Georgia"/>
        <a:ea typeface=""/>
        <a:cs typeface=""/>
      </a:minorFont>
    </a:fontScheme>
    <a:fmtScheme name="FB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dist="20000" dir="5400000" rotWithShape="0">
              <a:srgbClr val="000000">
                <a:alpha val="38000"/>
              </a:srgbClr>
            </a:outerShdw>
          </a:effectLst>
        </a:effectStyle>
        <a:effectStyle>
          <a:effectLst>
            <a:outerShdw dist="23000" dir="5400000" rotWithShape="0">
              <a:srgbClr val="000000">
                <a:alpha val="35000"/>
              </a:srgbClr>
            </a:outerShdw>
          </a:effectLst>
        </a:effectStyle>
        <a:effectStyle>
          <a:effectLst>
            <a:outerShdw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0000"/>
                <a:shade val="40000"/>
                <a:satMod val="350000"/>
              </a:schemeClr>
            </a:gs>
            <a:gs pos="100000">
              <a:schemeClr val="phClr">
                <a:shade val="40000"/>
                <a:satMod val="350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2"/>
          </a:solid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a:defRPr sz="1400" dirty="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72000" tIns="72000" rIns="72000" bIns="72000" rtlCol="0">
        <a:noAutofit/>
      </a:bodyPr>
      <a:lstStyle>
        <a:defPPr>
          <a:defRPr sz="1100" dirty="0">
            <a:latin typeface="+mj-lt"/>
          </a:defRPr>
        </a:defPPr>
      </a:lstStyle>
    </a:txDef>
  </a:objectDefaults>
  <a:extraClrSchemeLst/>
  <a:custClrLst>
    <a:custClr name="Dark Blue">
      <a:srgbClr val="1D2B4D"/>
    </a:custClr>
    <a:custClr name="Bright Blue">
      <a:srgbClr val="57CFE8"/>
    </a:custClr>
    <a:custClr name="Coral">
      <a:srgbClr val="FF5271"/>
    </a:custClr>
    <a:custClr name="Purple">
      <a:srgbClr val="CD8BDA"/>
    </a:custClr>
    <a:custClr name="Fuchsia">
      <a:srgbClr val="BD336D"/>
    </a:custClr>
    <a:custClr name="Teal">
      <a:srgbClr val="61A1BD"/>
    </a:custClr>
    <a:custClr name="Cerulean">
      <a:srgbClr val="3B8ABF"/>
    </a:custClr>
    <a:custClr name="Rose">
      <a:srgbClr val="D67A99"/>
    </a:custClr>
    <a:custClr name="Aegean">
      <a:srgbClr val="306081"/>
    </a:custClr>
    <a:custClr name="Plum">
      <a:srgbClr val="732E59"/>
    </a:custClr>
  </a:custClrLst>
  <a:extLst>
    <a:ext uri="{05A4C25C-085E-4340-85A3-A5531E510DB2}">
      <thm15:themeFamily xmlns:thm15="http://schemas.microsoft.com/office/thememl/2012/main" name="Blank.pptx" id="{11614878-024B-46E2-B4C2-D98B16FEDC3D}" vid="{6E3253E0-A1A4-4AFF-8807-10D68D0292CA}"/>
    </a:ext>
  </a:ext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Office Theme">
  <a:themeElements>
    <a:clrScheme name="GO Lab">
      <a:dk1>
        <a:srgbClr val="000000"/>
      </a:dk1>
      <a:lt1>
        <a:srgbClr val="FFFFFF"/>
      </a:lt1>
      <a:dk2>
        <a:srgbClr val="002047"/>
      </a:dk2>
      <a:lt2>
        <a:srgbClr val="F5F5F5"/>
      </a:lt2>
      <a:accent1>
        <a:srgbClr val="002047"/>
      </a:accent1>
      <a:accent2>
        <a:srgbClr val="00619B"/>
      </a:accent2>
      <a:accent3>
        <a:srgbClr val="D76124"/>
      </a:accent3>
      <a:accent4>
        <a:srgbClr val="491463"/>
      </a:accent4>
      <a:accent5>
        <a:srgbClr val="3A9349"/>
      </a:accent5>
      <a:accent6>
        <a:srgbClr val="D7D2CB"/>
      </a:accent6>
      <a:hlink>
        <a:srgbClr val="DEEBF7"/>
      </a:hlink>
      <a:folHlink>
        <a:srgbClr val="F0C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16649</TotalTime>
  <Words>1968</Words>
  <Application>Microsoft Office PowerPoint</Application>
  <PresentationFormat>On-screen Show (4:3)</PresentationFormat>
  <Paragraphs>222</Paragraphs>
  <Slides>25</Slides>
  <Notes>5</Notes>
  <HiddenSlides>0</HiddenSlides>
  <MMClips>0</MMClips>
  <ScaleCrop>false</ScaleCrop>
  <HeadingPairs>
    <vt:vector size="6" baseType="variant">
      <vt:variant>
        <vt:lpstr>Fonts Used</vt:lpstr>
      </vt:variant>
      <vt:variant>
        <vt:i4>14</vt:i4>
      </vt:variant>
      <vt:variant>
        <vt:lpstr>Theme</vt:lpstr>
      </vt:variant>
      <vt:variant>
        <vt:i4>10</vt:i4>
      </vt:variant>
      <vt:variant>
        <vt:lpstr>Slide Titles</vt:lpstr>
      </vt:variant>
      <vt:variant>
        <vt:i4>25</vt:i4>
      </vt:variant>
    </vt:vector>
  </HeadingPairs>
  <TitlesOfParts>
    <vt:vector size="49" baseType="lpstr">
      <vt:lpstr>Aharoni</vt:lpstr>
      <vt:lpstr>Arial</vt:lpstr>
      <vt:lpstr>Calibri</vt:lpstr>
      <vt:lpstr>Calibri Light</vt:lpstr>
      <vt:lpstr>Century Gothic</vt:lpstr>
      <vt:lpstr>Courier New</vt:lpstr>
      <vt:lpstr>DokChampa</vt:lpstr>
      <vt:lpstr>Ebrima</vt:lpstr>
      <vt:lpstr>Georgia</vt:lpstr>
      <vt:lpstr>inherit</vt:lpstr>
      <vt:lpstr>Sanchez </vt:lpstr>
      <vt:lpstr>Trebuchet MS Regular</vt:lpstr>
      <vt:lpstr>Wingdings</vt:lpstr>
      <vt:lpstr>Wingdings 3</vt:lpstr>
      <vt:lpstr>Office Theme</vt:lpstr>
      <vt:lpstr>University of Bristol Presentation</vt:lpstr>
      <vt:lpstr>Slice</vt:lpstr>
      <vt:lpstr>1_Office Theme</vt:lpstr>
      <vt:lpstr>3_Office Theme</vt:lpstr>
      <vt:lpstr>2_Office Theme</vt:lpstr>
      <vt:lpstr>1_Blank</vt:lpstr>
      <vt:lpstr>4_Office Theme</vt:lpstr>
      <vt:lpstr>5_Office Theme</vt:lpstr>
      <vt:lpstr>6_Office Theme</vt:lpstr>
      <vt:lpstr>Webinar –  Post-Brexit UK Procurement:  The Pending Wave of Reform</vt:lpstr>
      <vt:lpstr>PowerPoint Presentation</vt:lpstr>
      <vt:lpstr>Upcoming GW Law – King’s College, London Webinars</vt:lpstr>
      <vt:lpstr>Welcome to Today’s Program</vt:lpstr>
      <vt:lpstr>PowerPoint Presentation</vt:lpstr>
      <vt:lpstr>Panelists</vt:lpstr>
      <vt:lpstr> Monckton Chambers – King’s College London</vt:lpstr>
      <vt:lpstr>Post-Brexit UK Procurement</vt:lpstr>
      <vt:lpstr>The problem with the EU regime « complex and inflexible »</vt:lpstr>
      <vt:lpstr>What is the purpose of new UK regulatory framework?</vt:lpstr>
      <vt:lpstr>Procurement that better meets the UK’s needs</vt:lpstr>
      <vt:lpstr>What does the public good mean?   « Public procurement should also be leveraged to support strategic national priorities. »  What does value for money mean?  Selection of supplier that « offers best social value for money »</vt:lpstr>
      <vt:lpstr>The National Procurement Policy Statement </vt:lpstr>
      <vt:lpstr>Is this likely to produce complexity or simplicity?</vt:lpstr>
      <vt:lpstr>    Post-Brexit UK Procurement:  The Pending Wave of Reform  King’s College London/ George Washington University </vt:lpstr>
      <vt:lpstr>UK Procurement Law: How we got here and what we’ve produced</vt:lpstr>
      <vt:lpstr>Impacts on social contracting (1) Anne Davies, Faculty of Law, University of Oxford</vt:lpstr>
      <vt:lpstr>PowerPoint Presentation</vt:lpstr>
      <vt:lpstr>WHERE’S DEFENCE?</vt:lpstr>
      <vt:lpstr>The pending wave of reform </vt:lpstr>
      <vt:lpstr>The pending wave of reform </vt:lpstr>
      <vt:lpstr>The Green Paper: Not what it says on the tin</vt:lpstr>
      <vt:lpstr>The Rebirth of British Procurement – Comments – Chris Yukins, GW Law</vt:lpstr>
      <vt:lpstr>Questions &amp; Discussion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  Post-Brexit UK Procurement:  The Pending Wave of Reform</dc:title>
  <dc:creator>Yukins, Christopher R.</dc:creator>
  <cp:lastModifiedBy>Yukins, Christopher R.</cp:lastModifiedBy>
  <cp:revision>45</cp:revision>
  <dcterms:created xsi:type="dcterms:W3CDTF">2021-03-12T03:55:43Z</dcterms:created>
  <dcterms:modified xsi:type="dcterms:W3CDTF">2021-04-20T10:38:31Z</dcterms:modified>
</cp:coreProperties>
</file>