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6"/>
  </p:notesMasterIdLst>
  <p:sldIdLst>
    <p:sldId id="867" r:id="rId4"/>
    <p:sldId id="864" r:id="rId5"/>
    <p:sldId id="3260" r:id="rId6"/>
    <p:sldId id="859" r:id="rId7"/>
    <p:sldId id="861" r:id="rId8"/>
    <p:sldId id="3262" r:id="rId9"/>
    <p:sldId id="3261" r:id="rId10"/>
    <p:sldId id="3263" r:id="rId11"/>
    <p:sldId id="3265" r:id="rId12"/>
    <p:sldId id="3266" r:id="rId13"/>
    <p:sldId id="3268" r:id="rId14"/>
    <p:sldId id="3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54" autoAdjust="0"/>
    <p:restoredTop sz="83040" autoAdjust="0"/>
  </p:normalViewPr>
  <p:slideViewPr>
    <p:cSldViewPr snapToGrid="0">
      <p:cViewPr varScale="1">
        <p:scale>
          <a:sx n="71" d="100"/>
          <a:sy n="71" d="100"/>
        </p:scale>
        <p:origin x="96" y="5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Buy American Act Covers $8B of Total Federal Procurement ($600B)</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Procurement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C47-42CA-8D5D-FFCFE2A9295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C47-42CA-8D5D-FFCFE2A9295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Buy American</c:v>
                </c:pt>
                <c:pt idx="1">
                  <c:v>Other</c:v>
                </c:pt>
              </c:strCache>
            </c:strRef>
          </c:cat>
          <c:val>
            <c:numRef>
              <c:f>Sheet1!$B$2:$B$3</c:f>
              <c:numCache>
                <c:formatCode>General</c:formatCode>
                <c:ptCount val="2"/>
                <c:pt idx="0">
                  <c:v>8</c:v>
                </c:pt>
                <c:pt idx="1">
                  <c:v>592</c:v>
                </c:pt>
              </c:numCache>
            </c:numRef>
          </c:val>
          <c:extLst>
            <c:ext xmlns:c16="http://schemas.microsoft.com/office/drawing/2014/chart" uri="{C3380CC4-5D6E-409C-BE32-E72D297353CC}">
              <c16:uniqueId val="{00000000-D756-46A7-85C6-F06DCA98E34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Infrastructure ($83B) of Federal Grants ($650B)</a:t>
            </a:r>
          </a:p>
        </c:rich>
      </c:tx>
      <c:layout>
        <c:manualLayout>
          <c:xMode val="edge"/>
          <c:yMode val="edge"/>
          <c:x val="0.13956617770956767"/>
          <c:y val="1.628510299900216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Grants</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943-4BA9-863B-D90E08E85AF9}"/>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943-4BA9-863B-D90E08E85AF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Infrastructure</c:v>
                </c:pt>
                <c:pt idx="1">
                  <c:v>Other</c:v>
                </c:pt>
              </c:strCache>
            </c:strRef>
          </c:cat>
          <c:val>
            <c:numRef>
              <c:f>Sheet1!$B$2:$B$3</c:f>
              <c:numCache>
                <c:formatCode>General</c:formatCode>
                <c:ptCount val="2"/>
                <c:pt idx="0">
                  <c:v>83</c:v>
                </c:pt>
                <c:pt idx="1">
                  <c:v>592</c:v>
                </c:pt>
              </c:numCache>
            </c:numRef>
          </c:val>
          <c:extLst>
            <c:ext xmlns:c16="http://schemas.microsoft.com/office/drawing/2014/chart" uri="{C3380CC4-5D6E-409C-BE32-E72D297353CC}">
              <c16:uniqueId val="{00000004-5943-4BA9-863B-D90E08E85AF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177C04-C264-46F9-B843-994313941B7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22E5AC2-DCAA-4301-B14C-5228DE56CA91}">
      <dgm:prSet phldrT="[Text]"/>
      <dgm:spPr/>
      <dgm:t>
        <a:bodyPr/>
        <a:lstStyle/>
        <a:p>
          <a:r>
            <a:rPr lang="en-US" dirty="0"/>
            <a:t>Construction Materials</a:t>
          </a:r>
        </a:p>
      </dgm:t>
    </dgm:pt>
    <dgm:pt modelId="{697B1E1F-E86F-4A0E-89C4-F4F55D428F8E}" type="parTrans" cxnId="{484093F8-B31A-492C-9527-012703658A49}">
      <dgm:prSet/>
      <dgm:spPr/>
      <dgm:t>
        <a:bodyPr/>
        <a:lstStyle/>
        <a:p>
          <a:endParaRPr lang="en-US"/>
        </a:p>
      </dgm:t>
    </dgm:pt>
    <dgm:pt modelId="{F7BCADBD-82F6-4F42-8FC8-AE42BA03FC13}" type="sibTrans" cxnId="{484093F8-B31A-492C-9527-012703658A49}">
      <dgm:prSet/>
      <dgm:spPr/>
      <dgm:t>
        <a:bodyPr/>
        <a:lstStyle/>
        <a:p>
          <a:endParaRPr lang="en-US"/>
        </a:p>
      </dgm:t>
    </dgm:pt>
    <dgm:pt modelId="{518883A3-113F-4936-A32E-A793267A7037}">
      <dgm:prSet phldrT="[Text]"/>
      <dgm:spPr/>
      <dgm:t>
        <a:bodyPr/>
        <a:lstStyle/>
        <a:p>
          <a:r>
            <a:rPr lang="en-US" dirty="0"/>
            <a:t>Manufactured Product</a:t>
          </a:r>
        </a:p>
      </dgm:t>
    </dgm:pt>
    <dgm:pt modelId="{19026B39-6D29-44FB-BC5A-007CA1736DB5}" type="parTrans" cxnId="{73602756-13B2-4436-A81E-343080F78328}">
      <dgm:prSet/>
      <dgm:spPr/>
      <dgm:t>
        <a:bodyPr/>
        <a:lstStyle/>
        <a:p>
          <a:endParaRPr lang="en-US"/>
        </a:p>
      </dgm:t>
    </dgm:pt>
    <dgm:pt modelId="{69345076-B794-4B3A-BB9F-C86A93700FAB}" type="sibTrans" cxnId="{73602756-13B2-4436-A81E-343080F78328}">
      <dgm:prSet/>
      <dgm:spPr/>
      <dgm:t>
        <a:bodyPr/>
        <a:lstStyle/>
        <a:p>
          <a:endParaRPr lang="en-US"/>
        </a:p>
      </dgm:t>
    </dgm:pt>
    <dgm:pt modelId="{0262165D-A40B-459B-BB2D-8BE69E0189A5}">
      <dgm:prSet phldrT="[Text]"/>
      <dgm:spPr/>
      <dgm:t>
        <a:bodyPr/>
        <a:lstStyle/>
        <a:p>
          <a:r>
            <a:rPr lang="en-US" dirty="0"/>
            <a:t>Cement and aggregates</a:t>
          </a:r>
        </a:p>
      </dgm:t>
    </dgm:pt>
    <dgm:pt modelId="{A05841DB-9021-4DDD-A94D-4ED18FB780BE}" type="parTrans" cxnId="{93328810-3E29-4ABC-B54F-919A2B7E8304}">
      <dgm:prSet/>
      <dgm:spPr/>
      <dgm:t>
        <a:bodyPr/>
        <a:lstStyle/>
        <a:p>
          <a:endParaRPr lang="en-US"/>
        </a:p>
      </dgm:t>
    </dgm:pt>
    <dgm:pt modelId="{0647E886-1A13-412D-9EC8-B1C23F310017}" type="sibTrans" cxnId="{93328810-3E29-4ABC-B54F-919A2B7E8304}">
      <dgm:prSet/>
      <dgm:spPr/>
      <dgm:t>
        <a:bodyPr/>
        <a:lstStyle/>
        <a:p>
          <a:endParaRPr lang="en-US"/>
        </a:p>
      </dgm:t>
    </dgm:pt>
    <dgm:pt modelId="{F3169A03-0B96-4AD4-8891-F77958069077}">
      <dgm:prSet phldrT="[Text]"/>
      <dgm:spPr/>
      <dgm:t>
        <a:bodyPr/>
        <a:lstStyle/>
        <a:p>
          <a:r>
            <a:rPr lang="en-US" dirty="0"/>
            <a:t>Glass, lumber or drywall</a:t>
          </a:r>
        </a:p>
      </dgm:t>
    </dgm:pt>
    <dgm:pt modelId="{135EE254-628B-44FA-A7E0-38DF9DE61F45}" type="parTrans" cxnId="{B8063D57-D4AF-4266-AD34-97A465CA8643}">
      <dgm:prSet/>
      <dgm:spPr/>
      <dgm:t>
        <a:bodyPr/>
        <a:lstStyle/>
        <a:p>
          <a:endParaRPr lang="en-US"/>
        </a:p>
      </dgm:t>
    </dgm:pt>
    <dgm:pt modelId="{9182F0A6-E676-453F-82D3-C0B330B22B94}" type="sibTrans" cxnId="{B8063D57-D4AF-4266-AD34-97A465CA8643}">
      <dgm:prSet/>
      <dgm:spPr/>
      <dgm:t>
        <a:bodyPr/>
        <a:lstStyle/>
        <a:p>
          <a:endParaRPr lang="en-US"/>
        </a:p>
      </dgm:t>
    </dgm:pt>
    <dgm:pt modelId="{50E6299F-7465-4F6D-9170-060D6434855B}" type="asst">
      <dgm:prSet/>
      <dgm:spPr/>
      <dgm:t>
        <a:bodyPr/>
        <a:lstStyle/>
        <a:p>
          <a:r>
            <a:rPr lang="en-US" dirty="0"/>
            <a:t>Combination = manufactured product</a:t>
          </a:r>
        </a:p>
      </dgm:t>
    </dgm:pt>
    <dgm:pt modelId="{D95DBBD4-F5C3-443A-A24B-3B6BC7E5ACF9}" type="parTrans" cxnId="{F76C07C4-6469-411C-A924-297DCBA8F5A5}">
      <dgm:prSet/>
      <dgm:spPr/>
      <dgm:t>
        <a:bodyPr/>
        <a:lstStyle/>
        <a:p>
          <a:endParaRPr lang="en-US"/>
        </a:p>
      </dgm:t>
    </dgm:pt>
    <dgm:pt modelId="{FCF8CE10-C26B-4DCD-8A0D-BE9DCD158581}" type="sibTrans" cxnId="{F76C07C4-6469-411C-A924-297DCBA8F5A5}">
      <dgm:prSet/>
      <dgm:spPr/>
      <dgm:t>
        <a:bodyPr/>
        <a:lstStyle/>
        <a:p>
          <a:endParaRPr lang="en-US"/>
        </a:p>
      </dgm:t>
    </dgm:pt>
    <dgm:pt modelId="{36987E39-ACB3-46B6-B634-67DBF5AF0FC2}">
      <dgm:prSet custT="1"/>
      <dgm:spPr>
        <a:solidFill>
          <a:srgbClr val="002060"/>
        </a:solidFill>
      </dgm:spPr>
      <dgm:t>
        <a:bodyPr/>
        <a:lstStyle/>
        <a:p>
          <a:r>
            <a:rPr lang="en-US" sz="2000" dirty="0"/>
            <a:t>Cost of U.S. components over 55% of total cost of components</a:t>
          </a:r>
        </a:p>
      </dgm:t>
    </dgm:pt>
    <dgm:pt modelId="{C67B56C8-185B-4CC8-8448-0DF0B90875F4}" type="parTrans" cxnId="{184DFCA0-726D-4B94-B570-36345DBA8544}">
      <dgm:prSet/>
      <dgm:spPr/>
      <dgm:t>
        <a:bodyPr/>
        <a:lstStyle/>
        <a:p>
          <a:endParaRPr lang="en-US"/>
        </a:p>
      </dgm:t>
    </dgm:pt>
    <dgm:pt modelId="{6B490899-69B8-41C6-8826-70A384ED7D05}" type="sibTrans" cxnId="{184DFCA0-726D-4B94-B570-36345DBA8544}">
      <dgm:prSet/>
      <dgm:spPr/>
      <dgm:t>
        <a:bodyPr/>
        <a:lstStyle/>
        <a:p>
          <a:endParaRPr lang="en-US"/>
        </a:p>
      </dgm:t>
    </dgm:pt>
    <dgm:pt modelId="{0F0AB170-19F5-4810-9196-0474FFE4DE50}" type="pres">
      <dgm:prSet presAssocID="{46177C04-C264-46F9-B843-994313941B7B}" presName="hierChild1" presStyleCnt="0">
        <dgm:presLayoutVars>
          <dgm:orgChart val="1"/>
          <dgm:chPref val="1"/>
          <dgm:dir/>
          <dgm:animOne val="branch"/>
          <dgm:animLvl val="lvl"/>
          <dgm:resizeHandles/>
        </dgm:presLayoutVars>
      </dgm:prSet>
      <dgm:spPr/>
    </dgm:pt>
    <dgm:pt modelId="{050F15D0-4B2F-46F6-9B8D-3C7C71DE23C7}" type="pres">
      <dgm:prSet presAssocID="{722E5AC2-DCAA-4301-B14C-5228DE56CA91}" presName="hierRoot1" presStyleCnt="0">
        <dgm:presLayoutVars>
          <dgm:hierBranch val="init"/>
        </dgm:presLayoutVars>
      </dgm:prSet>
      <dgm:spPr/>
    </dgm:pt>
    <dgm:pt modelId="{D51E36CE-5C9D-4222-A491-3231993085AD}" type="pres">
      <dgm:prSet presAssocID="{722E5AC2-DCAA-4301-B14C-5228DE56CA91}" presName="rootComposite1" presStyleCnt="0"/>
      <dgm:spPr/>
    </dgm:pt>
    <dgm:pt modelId="{CA9484F6-9EC9-4256-AAED-F1EA38CD359D}" type="pres">
      <dgm:prSet presAssocID="{722E5AC2-DCAA-4301-B14C-5228DE56CA91}" presName="rootText1" presStyleLbl="node0" presStyleIdx="0" presStyleCnt="1">
        <dgm:presLayoutVars>
          <dgm:chPref val="3"/>
        </dgm:presLayoutVars>
      </dgm:prSet>
      <dgm:spPr/>
    </dgm:pt>
    <dgm:pt modelId="{F5D320DE-21E0-4889-AF20-FF778C6836F2}" type="pres">
      <dgm:prSet presAssocID="{722E5AC2-DCAA-4301-B14C-5228DE56CA91}" presName="rootConnector1" presStyleLbl="node1" presStyleIdx="0" presStyleCnt="0"/>
      <dgm:spPr/>
    </dgm:pt>
    <dgm:pt modelId="{F3414853-9757-42F4-B17D-4F748F16CBA6}" type="pres">
      <dgm:prSet presAssocID="{722E5AC2-DCAA-4301-B14C-5228DE56CA91}" presName="hierChild2" presStyleCnt="0"/>
      <dgm:spPr/>
    </dgm:pt>
    <dgm:pt modelId="{752AFC0E-98B6-4A88-A736-3DD9A02DA0FA}" type="pres">
      <dgm:prSet presAssocID="{19026B39-6D29-44FB-BC5A-007CA1736DB5}" presName="Name37" presStyleLbl="parChTrans1D2" presStyleIdx="0" presStyleCnt="3"/>
      <dgm:spPr/>
    </dgm:pt>
    <dgm:pt modelId="{A5C01780-3EFD-4EA5-801D-8339F7370B61}" type="pres">
      <dgm:prSet presAssocID="{518883A3-113F-4936-A32E-A793267A7037}" presName="hierRoot2" presStyleCnt="0">
        <dgm:presLayoutVars>
          <dgm:hierBranch val="init"/>
        </dgm:presLayoutVars>
      </dgm:prSet>
      <dgm:spPr/>
    </dgm:pt>
    <dgm:pt modelId="{70367582-B2AE-44BA-8EED-B7F11DC222A6}" type="pres">
      <dgm:prSet presAssocID="{518883A3-113F-4936-A32E-A793267A7037}" presName="rootComposite" presStyleCnt="0"/>
      <dgm:spPr/>
    </dgm:pt>
    <dgm:pt modelId="{BA0907CB-A56B-44DB-8D4E-4491B15A36A7}" type="pres">
      <dgm:prSet presAssocID="{518883A3-113F-4936-A32E-A793267A7037}" presName="rootText" presStyleLbl="node2" presStyleIdx="0" presStyleCnt="3">
        <dgm:presLayoutVars>
          <dgm:chPref val="3"/>
        </dgm:presLayoutVars>
      </dgm:prSet>
      <dgm:spPr/>
    </dgm:pt>
    <dgm:pt modelId="{537CBF09-2039-48C8-9263-BCCF0597B4E9}" type="pres">
      <dgm:prSet presAssocID="{518883A3-113F-4936-A32E-A793267A7037}" presName="rootConnector" presStyleLbl="node2" presStyleIdx="0" presStyleCnt="3"/>
      <dgm:spPr/>
    </dgm:pt>
    <dgm:pt modelId="{A1AB804F-36F7-42C7-8218-4D792865AF8B}" type="pres">
      <dgm:prSet presAssocID="{518883A3-113F-4936-A32E-A793267A7037}" presName="hierChild4" presStyleCnt="0"/>
      <dgm:spPr/>
    </dgm:pt>
    <dgm:pt modelId="{25676BF1-FAA9-4898-B2D9-EEA50C787E0F}" type="pres">
      <dgm:prSet presAssocID="{C67B56C8-185B-4CC8-8448-0DF0B90875F4}" presName="Name37" presStyleLbl="parChTrans1D3" presStyleIdx="0" presStyleCnt="2"/>
      <dgm:spPr/>
    </dgm:pt>
    <dgm:pt modelId="{C44DAD1E-7265-422B-AE03-C24208A06E1D}" type="pres">
      <dgm:prSet presAssocID="{36987E39-ACB3-46B6-B634-67DBF5AF0FC2}" presName="hierRoot2" presStyleCnt="0">
        <dgm:presLayoutVars>
          <dgm:hierBranch val="init"/>
        </dgm:presLayoutVars>
      </dgm:prSet>
      <dgm:spPr/>
    </dgm:pt>
    <dgm:pt modelId="{09FC58F8-29DD-4943-A3CD-AA163355275B}" type="pres">
      <dgm:prSet presAssocID="{36987E39-ACB3-46B6-B634-67DBF5AF0FC2}" presName="rootComposite" presStyleCnt="0"/>
      <dgm:spPr/>
    </dgm:pt>
    <dgm:pt modelId="{1C87CBD0-392E-4D2B-AE1B-2506DFCF82A3}" type="pres">
      <dgm:prSet presAssocID="{36987E39-ACB3-46B6-B634-67DBF5AF0FC2}" presName="rootText" presStyleLbl="node3" presStyleIdx="0" presStyleCnt="1" custScaleY="162428">
        <dgm:presLayoutVars>
          <dgm:chPref val="3"/>
        </dgm:presLayoutVars>
      </dgm:prSet>
      <dgm:spPr/>
    </dgm:pt>
    <dgm:pt modelId="{FC79DF59-274F-48C9-8A09-35DEC7B9E1F6}" type="pres">
      <dgm:prSet presAssocID="{36987E39-ACB3-46B6-B634-67DBF5AF0FC2}" presName="rootConnector" presStyleLbl="node3" presStyleIdx="0" presStyleCnt="1"/>
      <dgm:spPr/>
    </dgm:pt>
    <dgm:pt modelId="{6193C090-55F9-4A0B-9429-7C1DAC4BC849}" type="pres">
      <dgm:prSet presAssocID="{36987E39-ACB3-46B6-B634-67DBF5AF0FC2}" presName="hierChild4" presStyleCnt="0"/>
      <dgm:spPr/>
    </dgm:pt>
    <dgm:pt modelId="{4DB88AFC-0558-4015-A4B9-B13BFA4B8EE2}" type="pres">
      <dgm:prSet presAssocID="{36987E39-ACB3-46B6-B634-67DBF5AF0FC2}" presName="hierChild5" presStyleCnt="0"/>
      <dgm:spPr/>
    </dgm:pt>
    <dgm:pt modelId="{FEB1DAC1-8B4A-4F83-A470-DE2AA1971B39}" type="pres">
      <dgm:prSet presAssocID="{518883A3-113F-4936-A32E-A793267A7037}" presName="hierChild5" presStyleCnt="0"/>
      <dgm:spPr/>
    </dgm:pt>
    <dgm:pt modelId="{9B6EC49C-C1B0-4AA2-B08A-4E06DFDCE142}" type="pres">
      <dgm:prSet presAssocID="{A05841DB-9021-4DDD-A94D-4ED18FB780BE}" presName="Name37" presStyleLbl="parChTrans1D2" presStyleIdx="1" presStyleCnt="3"/>
      <dgm:spPr/>
    </dgm:pt>
    <dgm:pt modelId="{BF3646A8-D666-4CD7-AC9C-6E0D2FE8CC70}" type="pres">
      <dgm:prSet presAssocID="{0262165D-A40B-459B-BB2D-8BE69E0189A5}" presName="hierRoot2" presStyleCnt="0">
        <dgm:presLayoutVars>
          <dgm:hierBranch val="init"/>
        </dgm:presLayoutVars>
      </dgm:prSet>
      <dgm:spPr/>
    </dgm:pt>
    <dgm:pt modelId="{1F266F16-9095-4F99-88AA-D0CDF3ABBD0A}" type="pres">
      <dgm:prSet presAssocID="{0262165D-A40B-459B-BB2D-8BE69E0189A5}" presName="rootComposite" presStyleCnt="0"/>
      <dgm:spPr/>
    </dgm:pt>
    <dgm:pt modelId="{6179406B-FA4E-4961-9D5A-3A0CA74B1720}" type="pres">
      <dgm:prSet presAssocID="{0262165D-A40B-459B-BB2D-8BE69E0189A5}" presName="rootText" presStyleLbl="node2" presStyleIdx="1" presStyleCnt="3">
        <dgm:presLayoutVars>
          <dgm:chPref val="3"/>
        </dgm:presLayoutVars>
      </dgm:prSet>
      <dgm:spPr/>
    </dgm:pt>
    <dgm:pt modelId="{9265F7E8-145B-4CE0-B176-DB4A95159746}" type="pres">
      <dgm:prSet presAssocID="{0262165D-A40B-459B-BB2D-8BE69E0189A5}" presName="rootConnector" presStyleLbl="node2" presStyleIdx="1" presStyleCnt="3"/>
      <dgm:spPr/>
    </dgm:pt>
    <dgm:pt modelId="{5594320F-AE08-44F7-9AA3-FF8D40380C6A}" type="pres">
      <dgm:prSet presAssocID="{0262165D-A40B-459B-BB2D-8BE69E0189A5}" presName="hierChild4" presStyleCnt="0"/>
      <dgm:spPr/>
    </dgm:pt>
    <dgm:pt modelId="{FCAC9E2F-3E2A-4109-85AE-4922AE5A0B7C}" type="pres">
      <dgm:prSet presAssocID="{0262165D-A40B-459B-BB2D-8BE69E0189A5}" presName="hierChild5" presStyleCnt="0"/>
      <dgm:spPr/>
    </dgm:pt>
    <dgm:pt modelId="{3532AD22-3514-4972-B628-8BA9DAE6CA92}" type="pres">
      <dgm:prSet presAssocID="{D95DBBD4-F5C3-443A-A24B-3B6BC7E5ACF9}" presName="Name111" presStyleLbl="parChTrans1D3" presStyleIdx="1" presStyleCnt="2"/>
      <dgm:spPr/>
    </dgm:pt>
    <dgm:pt modelId="{C97F7CEF-F9A2-41E1-A5F2-F8CFFC90D614}" type="pres">
      <dgm:prSet presAssocID="{50E6299F-7465-4F6D-9170-060D6434855B}" presName="hierRoot3" presStyleCnt="0">
        <dgm:presLayoutVars>
          <dgm:hierBranch val="init"/>
        </dgm:presLayoutVars>
      </dgm:prSet>
      <dgm:spPr/>
    </dgm:pt>
    <dgm:pt modelId="{33ED6AAE-BD1D-44F0-A20E-1C676DE01798}" type="pres">
      <dgm:prSet presAssocID="{50E6299F-7465-4F6D-9170-060D6434855B}" presName="rootComposite3" presStyleCnt="0"/>
      <dgm:spPr/>
    </dgm:pt>
    <dgm:pt modelId="{45E9913F-2DF9-4BFD-ABED-87DC512F21B4}" type="pres">
      <dgm:prSet presAssocID="{50E6299F-7465-4F6D-9170-060D6434855B}" presName="rootText3" presStyleLbl="asst2" presStyleIdx="0" presStyleCnt="1" custLinFactX="21489" custLinFactNeighborX="100000" custLinFactNeighborY="-36541">
        <dgm:presLayoutVars>
          <dgm:chPref val="3"/>
        </dgm:presLayoutVars>
      </dgm:prSet>
      <dgm:spPr/>
    </dgm:pt>
    <dgm:pt modelId="{B031B8FC-ED1B-43D6-860D-94D982843332}" type="pres">
      <dgm:prSet presAssocID="{50E6299F-7465-4F6D-9170-060D6434855B}" presName="rootConnector3" presStyleLbl="asst2" presStyleIdx="0" presStyleCnt="1"/>
      <dgm:spPr/>
    </dgm:pt>
    <dgm:pt modelId="{A2044819-2293-4635-AAFD-089AD85BB9DA}" type="pres">
      <dgm:prSet presAssocID="{50E6299F-7465-4F6D-9170-060D6434855B}" presName="hierChild6" presStyleCnt="0"/>
      <dgm:spPr/>
    </dgm:pt>
    <dgm:pt modelId="{1D70C360-94A8-49F0-932E-750885FA7EF3}" type="pres">
      <dgm:prSet presAssocID="{50E6299F-7465-4F6D-9170-060D6434855B}" presName="hierChild7" presStyleCnt="0"/>
      <dgm:spPr/>
    </dgm:pt>
    <dgm:pt modelId="{8EBB1A5A-8E92-40A7-8B03-620F70E9FFC8}" type="pres">
      <dgm:prSet presAssocID="{135EE254-628B-44FA-A7E0-38DF9DE61F45}" presName="Name37" presStyleLbl="parChTrans1D2" presStyleIdx="2" presStyleCnt="3"/>
      <dgm:spPr/>
    </dgm:pt>
    <dgm:pt modelId="{EC393E80-235F-4FD4-B2D6-93B460B6258D}" type="pres">
      <dgm:prSet presAssocID="{F3169A03-0B96-4AD4-8891-F77958069077}" presName="hierRoot2" presStyleCnt="0">
        <dgm:presLayoutVars>
          <dgm:hierBranch val="init"/>
        </dgm:presLayoutVars>
      </dgm:prSet>
      <dgm:spPr/>
    </dgm:pt>
    <dgm:pt modelId="{0DF03FF0-D815-493B-8664-721D120DF1FE}" type="pres">
      <dgm:prSet presAssocID="{F3169A03-0B96-4AD4-8891-F77958069077}" presName="rootComposite" presStyleCnt="0"/>
      <dgm:spPr/>
    </dgm:pt>
    <dgm:pt modelId="{667034DD-0AB8-4547-B6D7-FF15EE16F2DB}" type="pres">
      <dgm:prSet presAssocID="{F3169A03-0B96-4AD4-8891-F77958069077}" presName="rootText" presStyleLbl="node2" presStyleIdx="2" presStyleCnt="3">
        <dgm:presLayoutVars>
          <dgm:chPref val="3"/>
        </dgm:presLayoutVars>
      </dgm:prSet>
      <dgm:spPr/>
    </dgm:pt>
    <dgm:pt modelId="{4CC891B7-E933-4616-ADDE-4B8267F638AE}" type="pres">
      <dgm:prSet presAssocID="{F3169A03-0B96-4AD4-8891-F77958069077}" presName="rootConnector" presStyleLbl="node2" presStyleIdx="2" presStyleCnt="3"/>
      <dgm:spPr/>
    </dgm:pt>
    <dgm:pt modelId="{9FCC9027-FF23-4DC9-818B-03E21691BF8C}" type="pres">
      <dgm:prSet presAssocID="{F3169A03-0B96-4AD4-8891-F77958069077}" presName="hierChild4" presStyleCnt="0"/>
      <dgm:spPr/>
    </dgm:pt>
    <dgm:pt modelId="{5EFFD040-8FDC-4B49-AEC5-872C6ED16F16}" type="pres">
      <dgm:prSet presAssocID="{F3169A03-0B96-4AD4-8891-F77958069077}" presName="hierChild5" presStyleCnt="0"/>
      <dgm:spPr/>
    </dgm:pt>
    <dgm:pt modelId="{9C618E8E-55ED-4ACC-82C8-902C56402B3A}" type="pres">
      <dgm:prSet presAssocID="{722E5AC2-DCAA-4301-B14C-5228DE56CA91}" presName="hierChild3" presStyleCnt="0"/>
      <dgm:spPr/>
    </dgm:pt>
  </dgm:ptLst>
  <dgm:cxnLst>
    <dgm:cxn modelId="{93328810-3E29-4ABC-B54F-919A2B7E8304}" srcId="{722E5AC2-DCAA-4301-B14C-5228DE56CA91}" destId="{0262165D-A40B-459B-BB2D-8BE69E0189A5}" srcOrd="1" destOrd="0" parTransId="{A05841DB-9021-4DDD-A94D-4ED18FB780BE}" sibTransId="{0647E886-1A13-412D-9EC8-B1C23F310017}"/>
    <dgm:cxn modelId="{C9830217-39C1-4174-9DEA-44A49308DF39}" type="presOf" srcId="{46177C04-C264-46F9-B843-994313941B7B}" destId="{0F0AB170-19F5-4810-9196-0474FFE4DE50}" srcOrd="0" destOrd="0" presId="urn:microsoft.com/office/officeart/2005/8/layout/orgChart1"/>
    <dgm:cxn modelId="{0AA20717-3A11-4F5F-A8F8-BE3C4F52A8CF}" type="presOf" srcId="{C67B56C8-185B-4CC8-8448-0DF0B90875F4}" destId="{25676BF1-FAA9-4898-B2D9-EEA50C787E0F}" srcOrd="0" destOrd="0" presId="urn:microsoft.com/office/officeart/2005/8/layout/orgChart1"/>
    <dgm:cxn modelId="{4C51E320-C665-433A-8DF7-C5AC857654FA}" type="presOf" srcId="{518883A3-113F-4936-A32E-A793267A7037}" destId="{537CBF09-2039-48C8-9263-BCCF0597B4E9}" srcOrd="1" destOrd="0" presId="urn:microsoft.com/office/officeart/2005/8/layout/orgChart1"/>
    <dgm:cxn modelId="{6BA0C229-6819-4403-8C94-A5A7F84986ED}" type="presOf" srcId="{135EE254-628B-44FA-A7E0-38DF9DE61F45}" destId="{8EBB1A5A-8E92-40A7-8B03-620F70E9FFC8}" srcOrd="0" destOrd="0" presId="urn:microsoft.com/office/officeart/2005/8/layout/orgChart1"/>
    <dgm:cxn modelId="{3D45592E-5423-46E4-AF4C-0E7A7B51C6BB}" type="presOf" srcId="{50E6299F-7465-4F6D-9170-060D6434855B}" destId="{B031B8FC-ED1B-43D6-860D-94D982843332}" srcOrd="1" destOrd="0" presId="urn:microsoft.com/office/officeart/2005/8/layout/orgChart1"/>
    <dgm:cxn modelId="{FCCF012F-9830-48DC-B56F-A0EA9A9DE13A}" type="presOf" srcId="{36987E39-ACB3-46B6-B634-67DBF5AF0FC2}" destId="{FC79DF59-274F-48C9-8A09-35DEC7B9E1F6}" srcOrd="1" destOrd="0" presId="urn:microsoft.com/office/officeart/2005/8/layout/orgChart1"/>
    <dgm:cxn modelId="{D34CCC31-160D-4BF8-9118-EFB2F95EE4F8}" type="presOf" srcId="{50E6299F-7465-4F6D-9170-060D6434855B}" destId="{45E9913F-2DF9-4BFD-ABED-87DC512F21B4}" srcOrd="0" destOrd="0" presId="urn:microsoft.com/office/officeart/2005/8/layout/orgChart1"/>
    <dgm:cxn modelId="{1D49335B-122B-4C15-BDDE-BC47C2B5105F}" type="presOf" srcId="{0262165D-A40B-459B-BB2D-8BE69E0189A5}" destId="{9265F7E8-145B-4CE0-B176-DB4A95159746}" srcOrd="1" destOrd="0" presId="urn:microsoft.com/office/officeart/2005/8/layout/orgChart1"/>
    <dgm:cxn modelId="{AAA0ED68-8F4D-4914-A6B7-92AECB729DC2}" type="presOf" srcId="{F3169A03-0B96-4AD4-8891-F77958069077}" destId="{667034DD-0AB8-4547-B6D7-FF15EE16F2DB}" srcOrd="0" destOrd="0" presId="urn:microsoft.com/office/officeart/2005/8/layout/orgChart1"/>
    <dgm:cxn modelId="{BD09D06D-DD28-4453-99A7-B3B135CA48DA}" type="presOf" srcId="{722E5AC2-DCAA-4301-B14C-5228DE56CA91}" destId="{F5D320DE-21E0-4889-AF20-FF778C6836F2}" srcOrd="1" destOrd="0" presId="urn:microsoft.com/office/officeart/2005/8/layout/orgChart1"/>
    <dgm:cxn modelId="{BA91F252-D9BE-4299-A2D7-2F95354696CE}" type="presOf" srcId="{722E5AC2-DCAA-4301-B14C-5228DE56CA91}" destId="{CA9484F6-9EC9-4256-AAED-F1EA38CD359D}" srcOrd="0" destOrd="0" presId="urn:microsoft.com/office/officeart/2005/8/layout/orgChart1"/>
    <dgm:cxn modelId="{73602756-13B2-4436-A81E-343080F78328}" srcId="{722E5AC2-DCAA-4301-B14C-5228DE56CA91}" destId="{518883A3-113F-4936-A32E-A793267A7037}" srcOrd="0" destOrd="0" parTransId="{19026B39-6D29-44FB-BC5A-007CA1736DB5}" sibTransId="{69345076-B794-4B3A-BB9F-C86A93700FAB}"/>
    <dgm:cxn modelId="{B8063D57-D4AF-4266-AD34-97A465CA8643}" srcId="{722E5AC2-DCAA-4301-B14C-5228DE56CA91}" destId="{F3169A03-0B96-4AD4-8891-F77958069077}" srcOrd="2" destOrd="0" parTransId="{135EE254-628B-44FA-A7E0-38DF9DE61F45}" sibTransId="{9182F0A6-E676-453F-82D3-C0B330B22B94}"/>
    <dgm:cxn modelId="{68A12A8F-4BB8-409B-875F-212C0E216246}" type="presOf" srcId="{A05841DB-9021-4DDD-A94D-4ED18FB780BE}" destId="{9B6EC49C-C1B0-4AA2-B08A-4E06DFDCE142}" srcOrd="0" destOrd="0" presId="urn:microsoft.com/office/officeart/2005/8/layout/orgChart1"/>
    <dgm:cxn modelId="{184DFCA0-726D-4B94-B570-36345DBA8544}" srcId="{518883A3-113F-4936-A32E-A793267A7037}" destId="{36987E39-ACB3-46B6-B634-67DBF5AF0FC2}" srcOrd="0" destOrd="0" parTransId="{C67B56C8-185B-4CC8-8448-0DF0B90875F4}" sibTransId="{6B490899-69B8-41C6-8826-70A384ED7D05}"/>
    <dgm:cxn modelId="{3DACC6A9-423E-4481-B1E2-AB0D91C16823}" type="presOf" srcId="{F3169A03-0B96-4AD4-8891-F77958069077}" destId="{4CC891B7-E933-4616-ADDE-4B8267F638AE}" srcOrd="1" destOrd="0" presId="urn:microsoft.com/office/officeart/2005/8/layout/orgChart1"/>
    <dgm:cxn modelId="{B23416AA-21CB-4DF3-A220-840865563438}" type="presOf" srcId="{19026B39-6D29-44FB-BC5A-007CA1736DB5}" destId="{752AFC0E-98B6-4A88-A736-3DD9A02DA0FA}" srcOrd="0" destOrd="0" presId="urn:microsoft.com/office/officeart/2005/8/layout/orgChart1"/>
    <dgm:cxn modelId="{6E5A8EB8-CED8-4726-B37D-C303F6D34D50}" type="presOf" srcId="{D95DBBD4-F5C3-443A-A24B-3B6BC7E5ACF9}" destId="{3532AD22-3514-4972-B628-8BA9DAE6CA92}" srcOrd="0" destOrd="0" presId="urn:microsoft.com/office/officeart/2005/8/layout/orgChart1"/>
    <dgm:cxn modelId="{F76C07C4-6469-411C-A924-297DCBA8F5A5}" srcId="{0262165D-A40B-459B-BB2D-8BE69E0189A5}" destId="{50E6299F-7465-4F6D-9170-060D6434855B}" srcOrd="0" destOrd="0" parTransId="{D95DBBD4-F5C3-443A-A24B-3B6BC7E5ACF9}" sibTransId="{FCF8CE10-C26B-4DCD-8A0D-BE9DCD158581}"/>
    <dgm:cxn modelId="{1973E7DC-0D3C-4322-B855-ADAA5F0168BB}" type="presOf" srcId="{36987E39-ACB3-46B6-B634-67DBF5AF0FC2}" destId="{1C87CBD0-392E-4D2B-AE1B-2506DFCF82A3}" srcOrd="0" destOrd="0" presId="urn:microsoft.com/office/officeart/2005/8/layout/orgChart1"/>
    <dgm:cxn modelId="{41DA2AE8-673B-4571-969B-72DE9F9D3527}" type="presOf" srcId="{0262165D-A40B-459B-BB2D-8BE69E0189A5}" destId="{6179406B-FA4E-4961-9D5A-3A0CA74B1720}" srcOrd="0" destOrd="0" presId="urn:microsoft.com/office/officeart/2005/8/layout/orgChart1"/>
    <dgm:cxn modelId="{6D6537F2-5FDB-4A9A-B70D-F04220225D95}" type="presOf" srcId="{518883A3-113F-4936-A32E-A793267A7037}" destId="{BA0907CB-A56B-44DB-8D4E-4491B15A36A7}" srcOrd="0" destOrd="0" presId="urn:microsoft.com/office/officeart/2005/8/layout/orgChart1"/>
    <dgm:cxn modelId="{484093F8-B31A-492C-9527-012703658A49}" srcId="{46177C04-C264-46F9-B843-994313941B7B}" destId="{722E5AC2-DCAA-4301-B14C-5228DE56CA91}" srcOrd="0" destOrd="0" parTransId="{697B1E1F-E86F-4A0E-89C4-F4F55D428F8E}" sibTransId="{F7BCADBD-82F6-4F42-8FC8-AE42BA03FC13}"/>
    <dgm:cxn modelId="{A82F9DE4-C1A3-4A9E-8B4B-25D0C7BA7F70}" type="presParOf" srcId="{0F0AB170-19F5-4810-9196-0474FFE4DE50}" destId="{050F15D0-4B2F-46F6-9B8D-3C7C71DE23C7}" srcOrd="0" destOrd="0" presId="urn:microsoft.com/office/officeart/2005/8/layout/orgChart1"/>
    <dgm:cxn modelId="{E235E20C-D93E-49EC-8252-45ABBF60E9B5}" type="presParOf" srcId="{050F15D0-4B2F-46F6-9B8D-3C7C71DE23C7}" destId="{D51E36CE-5C9D-4222-A491-3231993085AD}" srcOrd="0" destOrd="0" presId="urn:microsoft.com/office/officeart/2005/8/layout/orgChart1"/>
    <dgm:cxn modelId="{E1EAD730-58C7-4F15-909E-4C613ACFC897}" type="presParOf" srcId="{D51E36CE-5C9D-4222-A491-3231993085AD}" destId="{CA9484F6-9EC9-4256-AAED-F1EA38CD359D}" srcOrd="0" destOrd="0" presId="urn:microsoft.com/office/officeart/2005/8/layout/orgChart1"/>
    <dgm:cxn modelId="{C5523F94-80E1-41BD-860E-4D28F6A3B272}" type="presParOf" srcId="{D51E36CE-5C9D-4222-A491-3231993085AD}" destId="{F5D320DE-21E0-4889-AF20-FF778C6836F2}" srcOrd="1" destOrd="0" presId="urn:microsoft.com/office/officeart/2005/8/layout/orgChart1"/>
    <dgm:cxn modelId="{086F6455-E7C5-4852-9BA4-4B5557D17BEF}" type="presParOf" srcId="{050F15D0-4B2F-46F6-9B8D-3C7C71DE23C7}" destId="{F3414853-9757-42F4-B17D-4F748F16CBA6}" srcOrd="1" destOrd="0" presId="urn:microsoft.com/office/officeart/2005/8/layout/orgChart1"/>
    <dgm:cxn modelId="{0EE2BFEF-94B7-4D22-80E9-20129A56D069}" type="presParOf" srcId="{F3414853-9757-42F4-B17D-4F748F16CBA6}" destId="{752AFC0E-98B6-4A88-A736-3DD9A02DA0FA}" srcOrd="0" destOrd="0" presId="urn:microsoft.com/office/officeart/2005/8/layout/orgChart1"/>
    <dgm:cxn modelId="{5EED3819-8D71-4119-A1D1-D6A225CC67F4}" type="presParOf" srcId="{F3414853-9757-42F4-B17D-4F748F16CBA6}" destId="{A5C01780-3EFD-4EA5-801D-8339F7370B61}" srcOrd="1" destOrd="0" presId="urn:microsoft.com/office/officeart/2005/8/layout/orgChart1"/>
    <dgm:cxn modelId="{49ED86FD-BA56-4762-9797-BA3B0F2B5C48}" type="presParOf" srcId="{A5C01780-3EFD-4EA5-801D-8339F7370B61}" destId="{70367582-B2AE-44BA-8EED-B7F11DC222A6}" srcOrd="0" destOrd="0" presId="urn:microsoft.com/office/officeart/2005/8/layout/orgChart1"/>
    <dgm:cxn modelId="{6546018D-0F6F-4AFF-837E-796192849715}" type="presParOf" srcId="{70367582-B2AE-44BA-8EED-B7F11DC222A6}" destId="{BA0907CB-A56B-44DB-8D4E-4491B15A36A7}" srcOrd="0" destOrd="0" presId="urn:microsoft.com/office/officeart/2005/8/layout/orgChart1"/>
    <dgm:cxn modelId="{F24D3C23-1409-47A6-9A4A-F9595A527484}" type="presParOf" srcId="{70367582-B2AE-44BA-8EED-B7F11DC222A6}" destId="{537CBF09-2039-48C8-9263-BCCF0597B4E9}" srcOrd="1" destOrd="0" presId="urn:microsoft.com/office/officeart/2005/8/layout/orgChart1"/>
    <dgm:cxn modelId="{CBFB42A5-794B-48DE-B712-5ECFE1510FFC}" type="presParOf" srcId="{A5C01780-3EFD-4EA5-801D-8339F7370B61}" destId="{A1AB804F-36F7-42C7-8218-4D792865AF8B}" srcOrd="1" destOrd="0" presId="urn:microsoft.com/office/officeart/2005/8/layout/orgChart1"/>
    <dgm:cxn modelId="{DB07B38B-DFA1-488A-80A4-E5A60E095991}" type="presParOf" srcId="{A1AB804F-36F7-42C7-8218-4D792865AF8B}" destId="{25676BF1-FAA9-4898-B2D9-EEA50C787E0F}" srcOrd="0" destOrd="0" presId="urn:microsoft.com/office/officeart/2005/8/layout/orgChart1"/>
    <dgm:cxn modelId="{DE673756-AB78-4B63-BCBF-FE07BC112446}" type="presParOf" srcId="{A1AB804F-36F7-42C7-8218-4D792865AF8B}" destId="{C44DAD1E-7265-422B-AE03-C24208A06E1D}" srcOrd="1" destOrd="0" presId="urn:microsoft.com/office/officeart/2005/8/layout/orgChart1"/>
    <dgm:cxn modelId="{EF656D6C-E454-4BE8-B6D7-77FFAFAD522E}" type="presParOf" srcId="{C44DAD1E-7265-422B-AE03-C24208A06E1D}" destId="{09FC58F8-29DD-4943-A3CD-AA163355275B}" srcOrd="0" destOrd="0" presId="urn:microsoft.com/office/officeart/2005/8/layout/orgChart1"/>
    <dgm:cxn modelId="{1F9AEF0C-2CB4-494E-8297-203E69A63425}" type="presParOf" srcId="{09FC58F8-29DD-4943-A3CD-AA163355275B}" destId="{1C87CBD0-392E-4D2B-AE1B-2506DFCF82A3}" srcOrd="0" destOrd="0" presId="urn:microsoft.com/office/officeart/2005/8/layout/orgChart1"/>
    <dgm:cxn modelId="{8858EFB5-F5D5-45F2-B99A-29A77571044D}" type="presParOf" srcId="{09FC58F8-29DD-4943-A3CD-AA163355275B}" destId="{FC79DF59-274F-48C9-8A09-35DEC7B9E1F6}" srcOrd="1" destOrd="0" presId="urn:microsoft.com/office/officeart/2005/8/layout/orgChart1"/>
    <dgm:cxn modelId="{112DCFA9-3051-495F-9A55-CF9C92E71768}" type="presParOf" srcId="{C44DAD1E-7265-422B-AE03-C24208A06E1D}" destId="{6193C090-55F9-4A0B-9429-7C1DAC4BC849}" srcOrd="1" destOrd="0" presId="urn:microsoft.com/office/officeart/2005/8/layout/orgChart1"/>
    <dgm:cxn modelId="{AEA4A7C6-D476-4E9F-B9AF-D027AA133EAC}" type="presParOf" srcId="{C44DAD1E-7265-422B-AE03-C24208A06E1D}" destId="{4DB88AFC-0558-4015-A4B9-B13BFA4B8EE2}" srcOrd="2" destOrd="0" presId="urn:microsoft.com/office/officeart/2005/8/layout/orgChart1"/>
    <dgm:cxn modelId="{A2071CE6-7764-4F53-9602-D2BE4268776D}" type="presParOf" srcId="{A5C01780-3EFD-4EA5-801D-8339F7370B61}" destId="{FEB1DAC1-8B4A-4F83-A470-DE2AA1971B39}" srcOrd="2" destOrd="0" presId="urn:microsoft.com/office/officeart/2005/8/layout/orgChart1"/>
    <dgm:cxn modelId="{FD7B7A19-AE92-4F96-9BAA-44E183E7C100}" type="presParOf" srcId="{F3414853-9757-42F4-B17D-4F748F16CBA6}" destId="{9B6EC49C-C1B0-4AA2-B08A-4E06DFDCE142}" srcOrd="2" destOrd="0" presId="urn:microsoft.com/office/officeart/2005/8/layout/orgChart1"/>
    <dgm:cxn modelId="{B7797794-EA41-4FD9-B44F-6A61343511F4}" type="presParOf" srcId="{F3414853-9757-42F4-B17D-4F748F16CBA6}" destId="{BF3646A8-D666-4CD7-AC9C-6E0D2FE8CC70}" srcOrd="3" destOrd="0" presId="urn:microsoft.com/office/officeart/2005/8/layout/orgChart1"/>
    <dgm:cxn modelId="{B23A5F71-42EB-43CB-87B3-1B9A02D1BFC1}" type="presParOf" srcId="{BF3646A8-D666-4CD7-AC9C-6E0D2FE8CC70}" destId="{1F266F16-9095-4F99-88AA-D0CDF3ABBD0A}" srcOrd="0" destOrd="0" presId="urn:microsoft.com/office/officeart/2005/8/layout/orgChart1"/>
    <dgm:cxn modelId="{1B08512B-3869-4E6E-A9B6-F1279E59D220}" type="presParOf" srcId="{1F266F16-9095-4F99-88AA-D0CDF3ABBD0A}" destId="{6179406B-FA4E-4961-9D5A-3A0CA74B1720}" srcOrd="0" destOrd="0" presId="urn:microsoft.com/office/officeart/2005/8/layout/orgChart1"/>
    <dgm:cxn modelId="{62871462-76C8-4FAF-B4E7-24A5F7167EA2}" type="presParOf" srcId="{1F266F16-9095-4F99-88AA-D0CDF3ABBD0A}" destId="{9265F7E8-145B-4CE0-B176-DB4A95159746}" srcOrd="1" destOrd="0" presId="urn:microsoft.com/office/officeart/2005/8/layout/orgChart1"/>
    <dgm:cxn modelId="{2702EE37-7103-4C5F-9DA2-50CC22788AA3}" type="presParOf" srcId="{BF3646A8-D666-4CD7-AC9C-6E0D2FE8CC70}" destId="{5594320F-AE08-44F7-9AA3-FF8D40380C6A}" srcOrd="1" destOrd="0" presId="urn:microsoft.com/office/officeart/2005/8/layout/orgChart1"/>
    <dgm:cxn modelId="{61AC9020-9DD4-4140-A71A-0820D2F51638}" type="presParOf" srcId="{BF3646A8-D666-4CD7-AC9C-6E0D2FE8CC70}" destId="{FCAC9E2F-3E2A-4109-85AE-4922AE5A0B7C}" srcOrd="2" destOrd="0" presId="urn:microsoft.com/office/officeart/2005/8/layout/orgChart1"/>
    <dgm:cxn modelId="{CE81098B-35E6-40DC-9464-B96227A8161E}" type="presParOf" srcId="{FCAC9E2F-3E2A-4109-85AE-4922AE5A0B7C}" destId="{3532AD22-3514-4972-B628-8BA9DAE6CA92}" srcOrd="0" destOrd="0" presId="urn:microsoft.com/office/officeart/2005/8/layout/orgChart1"/>
    <dgm:cxn modelId="{55E336D1-6815-41A1-A7E8-55A5E2776686}" type="presParOf" srcId="{FCAC9E2F-3E2A-4109-85AE-4922AE5A0B7C}" destId="{C97F7CEF-F9A2-41E1-A5F2-F8CFFC90D614}" srcOrd="1" destOrd="0" presId="urn:microsoft.com/office/officeart/2005/8/layout/orgChart1"/>
    <dgm:cxn modelId="{36EDD449-41BD-416F-A98F-4B78B072935E}" type="presParOf" srcId="{C97F7CEF-F9A2-41E1-A5F2-F8CFFC90D614}" destId="{33ED6AAE-BD1D-44F0-A20E-1C676DE01798}" srcOrd="0" destOrd="0" presId="urn:microsoft.com/office/officeart/2005/8/layout/orgChart1"/>
    <dgm:cxn modelId="{B12B078E-86D7-4BDF-9AE2-8ED3FA6C61BE}" type="presParOf" srcId="{33ED6AAE-BD1D-44F0-A20E-1C676DE01798}" destId="{45E9913F-2DF9-4BFD-ABED-87DC512F21B4}" srcOrd="0" destOrd="0" presId="urn:microsoft.com/office/officeart/2005/8/layout/orgChart1"/>
    <dgm:cxn modelId="{E9B61137-00A7-432B-96B1-69B0F90266D6}" type="presParOf" srcId="{33ED6AAE-BD1D-44F0-A20E-1C676DE01798}" destId="{B031B8FC-ED1B-43D6-860D-94D982843332}" srcOrd="1" destOrd="0" presId="urn:microsoft.com/office/officeart/2005/8/layout/orgChart1"/>
    <dgm:cxn modelId="{9A6EE78C-4283-4C69-8062-DC8825C0CD5C}" type="presParOf" srcId="{C97F7CEF-F9A2-41E1-A5F2-F8CFFC90D614}" destId="{A2044819-2293-4635-AAFD-089AD85BB9DA}" srcOrd="1" destOrd="0" presId="urn:microsoft.com/office/officeart/2005/8/layout/orgChart1"/>
    <dgm:cxn modelId="{2ED8A1D2-F489-4CFD-953F-FB1F036A4218}" type="presParOf" srcId="{C97F7CEF-F9A2-41E1-A5F2-F8CFFC90D614}" destId="{1D70C360-94A8-49F0-932E-750885FA7EF3}" srcOrd="2" destOrd="0" presId="urn:microsoft.com/office/officeart/2005/8/layout/orgChart1"/>
    <dgm:cxn modelId="{024F4331-C18E-4A1D-BAD2-B9073B605FD1}" type="presParOf" srcId="{F3414853-9757-42F4-B17D-4F748F16CBA6}" destId="{8EBB1A5A-8E92-40A7-8B03-620F70E9FFC8}" srcOrd="4" destOrd="0" presId="urn:microsoft.com/office/officeart/2005/8/layout/orgChart1"/>
    <dgm:cxn modelId="{40CEAF2F-D48C-453C-ADBB-5267B95D384C}" type="presParOf" srcId="{F3414853-9757-42F4-B17D-4F748F16CBA6}" destId="{EC393E80-235F-4FD4-B2D6-93B460B6258D}" srcOrd="5" destOrd="0" presId="urn:microsoft.com/office/officeart/2005/8/layout/orgChart1"/>
    <dgm:cxn modelId="{C2058E44-908F-4F16-9FE8-6DBAF7BFAE79}" type="presParOf" srcId="{EC393E80-235F-4FD4-B2D6-93B460B6258D}" destId="{0DF03FF0-D815-493B-8664-721D120DF1FE}" srcOrd="0" destOrd="0" presId="urn:microsoft.com/office/officeart/2005/8/layout/orgChart1"/>
    <dgm:cxn modelId="{BAC551C2-1335-416D-BB4A-589A80E94630}" type="presParOf" srcId="{0DF03FF0-D815-493B-8664-721D120DF1FE}" destId="{667034DD-0AB8-4547-B6D7-FF15EE16F2DB}" srcOrd="0" destOrd="0" presId="urn:microsoft.com/office/officeart/2005/8/layout/orgChart1"/>
    <dgm:cxn modelId="{6B77FC20-1C82-4DA8-A0ED-18B86A962A66}" type="presParOf" srcId="{0DF03FF0-D815-493B-8664-721D120DF1FE}" destId="{4CC891B7-E933-4616-ADDE-4B8267F638AE}" srcOrd="1" destOrd="0" presId="urn:microsoft.com/office/officeart/2005/8/layout/orgChart1"/>
    <dgm:cxn modelId="{CD41CEA1-2557-46C5-AF19-7E2B169E7BFB}" type="presParOf" srcId="{EC393E80-235F-4FD4-B2D6-93B460B6258D}" destId="{9FCC9027-FF23-4DC9-818B-03E21691BF8C}" srcOrd="1" destOrd="0" presId="urn:microsoft.com/office/officeart/2005/8/layout/orgChart1"/>
    <dgm:cxn modelId="{2FD8D30E-99E3-4169-8C2D-BBF4F9DEEA5A}" type="presParOf" srcId="{EC393E80-235F-4FD4-B2D6-93B460B6258D}" destId="{5EFFD040-8FDC-4B49-AEC5-872C6ED16F16}" srcOrd="2" destOrd="0" presId="urn:microsoft.com/office/officeart/2005/8/layout/orgChart1"/>
    <dgm:cxn modelId="{4A1EE224-D066-4BDE-A3AC-AD76D56B912A}" type="presParOf" srcId="{050F15D0-4B2F-46F6-9B8D-3C7C71DE23C7}" destId="{9C618E8E-55ED-4ACC-82C8-902C56402B3A}"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B1A5A-8E92-40A7-8B03-620F70E9FFC8}">
      <dsp:nvSpPr>
        <dsp:cNvPr id="0" name=""/>
        <dsp:cNvSpPr/>
      </dsp:nvSpPr>
      <dsp:spPr>
        <a:xfrm>
          <a:off x="5257800" y="975609"/>
          <a:ext cx="3189731" cy="409064"/>
        </a:xfrm>
        <a:custGeom>
          <a:avLst/>
          <a:gdLst/>
          <a:ahLst/>
          <a:cxnLst/>
          <a:rect l="0" t="0" r="0" b="0"/>
          <a:pathLst>
            <a:path>
              <a:moveTo>
                <a:pt x="0" y="0"/>
              </a:moveTo>
              <a:lnTo>
                <a:pt x="0" y="204532"/>
              </a:lnTo>
              <a:lnTo>
                <a:pt x="3189731" y="204532"/>
              </a:lnTo>
              <a:lnTo>
                <a:pt x="3189731" y="4090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32AD22-3514-4972-B628-8BA9DAE6CA92}">
      <dsp:nvSpPr>
        <dsp:cNvPr id="0" name=""/>
        <dsp:cNvSpPr/>
      </dsp:nvSpPr>
      <dsp:spPr>
        <a:xfrm>
          <a:off x="6090539" y="2358637"/>
          <a:ext cx="214057" cy="540150"/>
        </a:xfrm>
        <a:custGeom>
          <a:avLst/>
          <a:gdLst/>
          <a:ahLst/>
          <a:cxnLst/>
          <a:rect l="0" t="0" r="0" b="0"/>
          <a:pathLst>
            <a:path>
              <a:moveTo>
                <a:pt x="0" y="0"/>
              </a:moveTo>
              <a:lnTo>
                <a:pt x="0" y="540150"/>
              </a:lnTo>
              <a:lnTo>
                <a:pt x="214057" y="54015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6EC49C-C1B0-4AA2-B08A-4E06DFDCE142}">
      <dsp:nvSpPr>
        <dsp:cNvPr id="0" name=""/>
        <dsp:cNvSpPr/>
      </dsp:nvSpPr>
      <dsp:spPr>
        <a:xfrm>
          <a:off x="5257800" y="975609"/>
          <a:ext cx="832739" cy="409064"/>
        </a:xfrm>
        <a:custGeom>
          <a:avLst/>
          <a:gdLst/>
          <a:ahLst/>
          <a:cxnLst/>
          <a:rect l="0" t="0" r="0" b="0"/>
          <a:pathLst>
            <a:path>
              <a:moveTo>
                <a:pt x="0" y="0"/>
              </a:moveTo>
              <a:lnTo>
                <a:pt x="0" y="204532"/>
              </a:lnTo>
              <a:lnTo>
                <a:pt x="832739" y="204532"/>
              </a:lnTo>
              <a:lnTo>
                <a:pt x="832739" y="4090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676BF1-FAA9-4898-B2D9-EEA50C787E0F}">
      <dsp:nvSpPr>
        <dsp:cNvPr id="0" name=""/>
        <dsp:cNvSpPr/>
      </dsp:nvSpPr>
      <dsp:spPr>
        <a:xfrm>
          <a:off x="1288897" y="2358637"/>
          <a:ext cx="292189" cy="1200059"/>
        </a:xfrm>
        <a:custGeom>
          <a:avLst/>
          <a:gdLst/>
          <a:ahLst/>
          <a:cxnLst/>
          <a:rect l="0" t="0" r="0" b="0"/>
          <a:pathLst>
            <a:path>
              <a:moveTo>
                <a:pt x="0" y="0"/>
              </a:moveTo>
              <a:lnTo>
                <a:pt x="0" y="1200059"/>
              </a:lnTo>
              <a:lnTo>
                <a:pt x="292189" y="12000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2AFC0E-98B6-4A88-A736-3DD9A02DA0FA}">
      <dsp:nvSpPr>
        <dsp:cNvPr id="0" name=""/>
        <dsp:cNvSpPr/>
      </dsp:nvSpPr>
      <dsp:spPr>
        <a:xfrm>
          <a:off x="2068068" y="975609"/>
          <a:ext cx="3189731" cy="409064"/>
        </a:xfrm>
        <a:custGeom>
          <a:avLst/>
          <a:gdLst/>
          <a:ahLst/>
          <a:cxnLst/>
          <a:rect l="0" t="0" r="0" b="0"/>
          <a:pathLst>
            <a:path>
              <a:moveTo>
                <a:pt x="3189731" y="0"/>
              </a:moveTo>
              <a:lnTo>
                <a:pt x="3189731" y="204532"/>
              </a:lnTo>
              <a:lnTo>
                <a:pt x="0" y="204532"/>
              </a:lnTo>
              <a:lnTo>
                <a:pt x="0" y="4090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9484F6-9EC9-4256-AAED-F1EA38CD359D}">
      <dsp:nvSpPr>
        <dsp:cNvPr id="0" name=""/>
        <dsp:cNvSpPr/>
      </dsp:nvSpPr>
      <dsp:spPr>
        <a:xfrm>
          <a:off x="4283836" y="1645"/>
          <a:ext cx="1947927" cy="9739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Construction Materials</a:t>
          </a:r>
        </a:p>
      </dsp:txBody>
      <dsp:txXfrm>
        <a:off x="4283836" y="1645"/>
        <a:ext cx="1947927" cy="973963"/>
      </dsp:txXfrm>
    </dsp:sp>
    <dsp:sp modelId="{BA0907CB-A56B-44DB-8D4E-4491B15A36A7}">
      <dsp:nvSpPr>
        <dsp:cNvPr id="0" name=""/>
        <dsp:cNvSpPr/>
      </dsp:nvSpPr>
      <dsp:spPr>
        <a:xfrm>
          <a:off x="1094104" y="1384674"/>
          <a:ext cx="1947927" cy="9739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Manufactured Product</a:t>
          </a:r>
        </a:p>
      </dsp:txBody>
      <dsp:txXfrm>
        <a:off x="1094104" y="1384674"/>
        <a:ext cx="1947927" cy="973963"/>
      </dsp:txXfrm>
    </dsp:sp>
    <dsp:sp modelId="{1C87CBD0-392E-4D2B-AE1B-2506DFCF82A3}">
      <dsp:nvSpPr>
        <dsp:cNvPr id="0" name=""/>
        <dsp:cNvSpPr/>
      </dsp:nvSpPr>
      <dsp:spPr>
        <a:xfrm>
          <a:off x="1581086" y="2767702"/>
          <a:ext cx="1947927" cy="1581989"/>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Cost of U.S. components over 55% of total cost of components</a:t>
          </a:r>
        </a:p>
      </dsp:txBody>
      <dsp:txXfrm>
        <a:off x="1581086" y="2767702"/>
        <a:ext cx="1947927" cy="1581989"/>
      </dsp:txXfrm>
    </dsp:sp>
    <dsp:sp modelId="{6179406B-FA4E-4961-9D5A-3A0CA74B1720}">
      <dsp:nvSpPr>
        <dsp:cNvPr id="0" name=""/>
        <dsp:cNvSpPr/>
      </dsp:nvSpPr>
      <dsp:spPr>
        <a:xfrm>
          <a:off x="5116575" y="1384674"/>
          <a:ext cx="1947927" cy="9739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Cement and aggregates</a:t>
          </a:r>
        </a:p>
      </dsp:txBody>
      <dsp:txXfrm>
        <a:off x="5116575" y="1384674"/>
        <a:ext cx="1947927" cy="973963"/>
      </dsp:txXfrm>
    </dsp:sp>
    <dsp:sp modelId="{45E9913F-2DF9-4BFD-ABED-87DC512F21B4}">
      <dsp:nvSpPr>
        <dsp:cNvPr id="0" name=""/>
        <dsp:cNvSpPr/>
      </dsp:nvSpPr>
      <dsp:spPr>
        <a:xfrm>
          <a:off x="6304596" y="2411806"/>
          <a:ext cx="1947927" cy="9739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Combination = manufactured product</a:t>
          </a:r>
        </a:p>
      </dsp:txBody>
      <dsp:txXfrm>
        <a:off x="6304596" y="2411806"/>
        <a:ext cx="1947927" cy="973963"/>
      </dsp:txXfrm>
    </dsp:sp>
    <dsp:sp modelId="{667034DD-0AB8-4547-B6D7-FF15EE16F2DB}">
      <dsp:nvSpPr>
        <dsp:cNvPr id="0" name=""/>
        <dsp:cNvSpPr/>
      </dsp:nvSpPr>
      <dsp:spPr>
        <a:xfrm>
          <a:off x="7473567" y="1384674"/>
          <a:ext cx="1947927" cy="9739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Glass, lumber or drywall</a:t>
          </a:r>
        </a:p>
      </dsp:txBody>
      <dsp:txXfrm>
        <a:off x="7473567" y="1384674"/>
        <a:ext cx="1947927" cy="97396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45B06A-D7FA-44ED-90E4-328E362A002B}" type="datetimeFigureOut">
              <a:rPr lang="en-US" smtClean="0"/>
              <a:t>4/19/2022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ED7015-A1C7-4186-952F-92F79C670115}" type="slidenum">
              <a:rPr lang="en-US" smtClean="0"/>
              <a:t>‹#›</a:t>
            </a:fld>
            <a:endParaRPr lang="en-US"/>
          </a:p>
        </p:txBody>
      </p:sp>
    </p:spTree>
    <p:extLst>
      <p:ext uri="{BB962C8B-B14F-4D97-AF65-F5344CB8AC3E}">
        <p14:creationId xmlns:p14="http://schemas.microsoft.com/office/powerpoint/2010/main" val="869791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ED7015-A1C7-4186-952F-92F79C670115}" type="slidenum">
              <a:rPr lang="en-US" smtClean="0"/>
              <a:t>1</a:t>
            </a:fld>
            <a:endParaRPr lang="en-US"/>
          </a:p>
        </p:txBody>
      </p:sp>
    </p:spTree>
    <p:extLst>
      <p:ext uri="{BB962C8B-B14F-4D97-AF65-F5344CB8AC3E}">
        <p14:creationId xmlns:p14="http://schemas.microsoft.com/office/powerpoint/2010/main" val="429171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ED7015-A1C7-4186-952F-92F79C670115}" type="slidenum">
              <a:rPr lang="en-US" smtClean="0"/>
              <a:t>11</a:t>
            </a:fld>
            <a:endParaRPr lang="en-US"/>
          </a:p>
        </p:txBody>
      </p:sp>
    </p:spTree>
    <p:extLst>
      <p:ext uri="{BB962C8B-B14F-4D97-AF65-F5344CB8AC3E}">
        <p14:creationId xmlns:p14="http://schemas.microsoft.com/office/powerpoint/2010/main" val="156520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GAO report:  https://www.gao.gov/products/gao-19-17 </a:t>
            </a:r>
          </a:p>
          <a:p>
            <a:r>
              <a:rPr lang="en-US" dirty="0"/>
              <a:t>Infrastructure figures:  usafacts.org</a:t>
            </a:r>
          </a:p>
        </p:txBody>
      </p:sp>
      <p:sp>
        <p:nvSpPr>
          <p:cNvPr id="4" name="Slide Number Placeholder 3"/>
          <p:cNvSpPr>
            <a:spLocks noGrp="1"/>
          </p:cNvSpPr>
          <p:nvPr>
            <p:ph type="sldNum" sz="quarter" idx="5"/>
          </p:nvPr>
        </p:nvSpPr>
        <p:spPr/>
        <p:txBody>
          <a:bodyPr/>
          <a:lstStyle/>
          <a:p>
            <a:fld id="{81ED7015-A1C7-4186-952F-92F79C670115}" type="slidenum">
              <a:rPr lang="en-US" smtClean="0"/>
              <a:t>2</a:t>
            </a:fld>
            <a:endParaRPr lang="en-US"/>
          </a:p>
        </p:txBody>
      </p:sp>
    </p:spTree>
    <p:extLst>
      <p:ext uri="{BB962C8B-B14F-4D97-AF65-F5344CB8AC3E}">
        <p14:creationId xmlns:p14="http://schemas.microsoft.com/office/powerpoint/2010/main" val="1572918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ED7015-A1C7-4186-952F-92F79C670115}" type="slidenum">
              <a:rPr lang="en-US" smtClean="0"/>
              <a:t>3</a:t>
            </a:fld>
            <a:endParaRPr lang="en-US"/>
          </a:p>
        </p:txBody>
      </p:sp>
    </p:spTree>
    <p:extLst>
      <p:ext uri="{BB962C8B-B14F-4D97-AF65-F5344CB8AC3E}">
        <p14:creationId xmlns:p14="http://schemas.microsoft.com/office/powerpoint/2010/main" val="2375147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18" eaLnBrk="0" hangingPunct="0">
              <a:spcBef>
                <a:spcPct val="30000"/>
              </a:spcBef>
              <a:defRPr sz="1300">
                <a:solidFill>
                  <a:schemeClr val="tx1"/>
                </a:solidFill>
                <a:latin typeface="Arial" charset="0"/>
                <a:ea typeface="MS PGothic" pitchFamily="34" charset="-128"/>
              </a:defRPr>
            </a:lvl1pPr>
            <a:lvl2pPr marL="756870" indent="-291104" defTabSz="939618" eaLnBrk="0" hangingPunct="0">
              <a:spcBef>
                <a:spcPct val="30000"/>
              </a:spcBef>
              <a:defRPr sz="1300">
                <a:solidFill>
                  <a:schemeClr val="tx1"/>
                </a:solidFill>
                <a:latin typeface="Arial" charset="0"/>
                <a:ea typeface="MS PGothic" pitchFamily="34" charset="-128"/>
              </a:defRPr>
            </a:lvl2pPr>
            <a:lvl3pPr marL="1164416" indent="-232884" defTabSz="939618" eaLnBrk="0" hangingPunct="0">
              <a:spcBef>
                <a:spcPct val="30000"/>
              </a:spcBef>
              <a:defRPr sz="1300">
                <a:solidFill>
                  <a:schemeClr val="tx1"/>
                </a:solidFill>
                <a:latin typeface="Arial" charset="0"/>
                <a:ea typeface="MS PGothic" pitchFamily="34" charset="-128"/>
              </a:defRPr>
            </a:lvl3pPr>
            <a:lvl4pPr marL="1630181" indent="-232884" defTabSz="939618" eaLnBrk="0" hangingPunct="0">
              <a:spcBef>
                <a:spcPct val="30000"/>
              </a:spcBef>
              <a:defRPr sz="1300">
                <a:solidFill>
                  <a:schemeClr val="tx1"/>
                </a:solidFill>
                <a:latin typeface="Arial" charset="0"/>
                <a:ea typeface="MS PGothic" pitchFamily="34" charset="-128"/>
              </a:defRPr>
            </a:lvl4pPr>
            <a:lvl5pPr marL="2095949" indent="-232884" defTabSz="939618" eaLnBrk="0" hangingPunct="0">
              <a:spcBef>
                <a:spcPct val="30000"/>
              </a:spcBef>
              <a:defRPr sz="1300">
                <a:solidFill>
                  <a:schemeClr val="tx1"/>
                </a:solidFill>
                <a:latin typeface="Arial" charset="0"/>
                <a:ea typeface="MS PGothic" pitchFamily="34" charset="-128"/>
              </a:defRPr>
            </a:lvl5pPr>
            <a:lvl6pPr marL="2561716" indent="-232884" defTabSz="939618" eaLnBrk="0" fontAlgn="base" hangingPunct="0">
              <a:spcBef>
                <a:spcPct val="30000"/>
              </a:spcBef>
              <a:spcAft>
                <a:spcPct val="0"/>
              </a:spcAft>
              <a:defRPr sz="1300">
                <a:solidFill>
                  <a:schemeClr val="tx1"/>
                </a:solidFill>
                <a:latin typeface="Arial" charset="0"/>
                <a:ea typeface="MS PGothic" pitchFamily="34" charset="-128"/>
              </a:defRPr>
            </a:lvl6pPr>
            <a:lvl7pPr marL="3027482" indent="-232884" defTabSz="939618" eaLnBrk="0" fontAlgn="base" hangingPunct="0">
              <a:spcBef>
                <a:spcPct val="30000"/>
              </a:spcBef>
              <a:spcAft>
                <a:spcPct val="0"/>
              </a:spcAft>
              <a:defRPr sz="1300">
                <a:solidFill>
                  <a:schemeClr val="tx1"/>
                </a:solidFill>
                <a:latin typeface="Arial" charset="0"/>
                <a:ea typeface="MS PGothic" pitchFamily="34" charset="-128"/>
              </a:defRPr>
            </a:lvl7pPr>
            <a:lvl8pPr marL="3493248" indent="-232884" defTabSz="939618" eaLnBrk="0" fontAlgn="base" hangingPunct="0">
              <a:spcBef>
                <a:spcPct val="30000"/>
              </a:spcBef>
              <a:spcAft>
                <a:spcPct val="0"/>
              </a:spcAft>
              <a:defRPr sz="1300">
                <a:solidFill>
                  <a:schemeClr val="tx1"/>
                </a:solidFill>
                <a:latin typeface="Arial" charset="0"/>
                <a:ea typeface="MS PGothic" pitchFamily="34" charset="-128"/>
              </a:defRPr>
            </a:lvl8pPr>
            <a:lvl9pPr marL="3959014" indent="-232884" defTabSz="939618" eaLnBrk="0" fontAlgn="base" hangingPunct="0">
              <a:spcBef>
                <a:spcPct val="30000"/>
              </a:spcBef>
              <a:spcAft>
                <a:spcPct val="0"/>
              </a:spcAft>
              <a:defRPr sz="1300">
                <a:solidFill>
                  <a:schemeClr val="tx1"/>
                </a:solidFill>
                <a:latin typeface="Arial" charset="0"/>
                <a:ea typeface="MS PGothic" pitchFamily="34" charset="-128"/>
              </a:defRPr>
            </a:lvl9pPr>
          </a:lstStyle>
          <a:p>
            <a:pPr marL="0" marR="0" lvl="0" indent="0" algn="r" defTabSz="939618" rtl="0" eaLnBrk="1" fontAlgn="auto" latinLnBrk="0" hangingPunct="1">
              <a:lnSpc>
                <a:spcPct val="100000"/>
              </a:lnSpc>
              <a:spcBef>
                <a:spcPct val="0"/>
              </a:spcBef>
              <a:spcAft>
                <a:spcPct val="0"/>
              </a:spcAft>
              <a:buClrTx/>
              <a:buSzTx/>
              <a:buFontTx/>
              <a:buNone/>
              <a:tabLst/>
              <a:defRPr/>
            </a:pPr>
            <a:endParaRPr kumimoji="0" lang="en-US" altLang="en-US" sz="13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2" name="Date Placeholder 1">
            <a:extLst>
              <a:ext uri="{FF2B5EF4-FFF2-40B4-BE49-F238E27FC236}">
                <a16:creationId xmlns:a16="http://schemas.microsoft.com/office/drawing/2014/main" id="{7B805AC2-197D-45B5-9E95-7E84C498D566}"/>
              </a:ext>
            </a:extLst>
          </p:cNvPr>
          <p:cNvSpPr>
            <a:spLocks noGrp="1"/>
          </p:cNvSpPr>
          <p:nvPr>
            <p:ph type="dt"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18" eaLnBrk="0" hangingPunct="0">
              <a:spcBef>
                <a:spcPct val="30000"/>
              </a:spcBef>
              <a:defRPr sz="1300">
                <a:solidFill>
                  <a:schemeClr val="tx1"/>
                </a:solidFill>
                <a:latin typeface="Arial" charset="0"/>
                <a:ea typeface="MS PGothic" pitchFamily="34" charset="-128"/>
              </a:defRPr>
            </a:lvl1pPr>
            <a:lvl2pPr marL="756870" indent="-291104" defTabSz="939618" eaLnBrk="0" hangingPunct="0">
              <a:spcBef>
                <a:spcPct val="30000"/>
              </a:spcBef>
              <a:defRPr sz="1300">
                <a:solidFill>
                  <a:schemeClr val="tx1"/>
                </a:solidFill>
                <a:latin typeface="Arial" charset="0"/>
                <a:ea typeface="MS PGothic" pitchFamily="34" charset="-128"/>
              </a:defRPr>
            </a:lvl2pPr>
            <a:lvl3pPr marL="1164416" indent="-232884" defTabSz="939618" eaLnBrk="0" hangingPunct="0">
              <a:spcBef>
                <a:spcPct val="30000"/>
              </a:spcBef>
              <a:defRPr sz="1300">
                <a:solidFill>
                  <a:schemeClr val="tx1"/>
                </a:solidFill>
                <a:latin typeface="Arial" charset="0"/>
                <a:ea typeface="MS PGothic" pitchFamily="34" charset="-128"/>
              </a:defRPr>
            </a:lvl3pPr>
            <a:lvl4pPr marL="1630181" indent="-232884" defTabSz="939618" eaLnBrk="0" hangingPunct="0">
              <a:spcBef>
                <a:spcPct val="30000"/>
              </a:spcBef>
              <a:defRPr sz="1300">
                <a:solidFill>
                  <a:schemeClr val="tx1"/>
                </a:solidFill>
                <a:latin typeface="Arial" charset="0"/>
                <a:ea typeface="MS PGothic" pitchFamily="34" charset="-128"/>
              </a:defRPr>
            </a:lvl4pPr>
            <a:lvl5pPr marL="2095949" indent="-232884" defTabSz="939618" eaLnBrk="0" hangingPunct="0">
              <a:spcBef>
                <a:spcPct val="30000"/>
              </a:spcBef>
              <a:defRPr sz="1300">
                <a:solidFill>
                  <a:schemeClr val="tx1"/>
                </a:solidFill>
                <a:latin typeface="Arial" charset="0"/>
                <a:ea typeface="MS PGothic" pitchFamily="34" charset="-128"/>
              </a:defRPr>
            </a:lvl5pPr>
            <a:lvl6pPr marL="2561716" indent="-232884" defTabSz="939618" eaLnBrk="0" fontAlgn="base" hangingPunct="0">
              <a:spcBef>
                <a:spcPct val="30000"/>
              </a:spcBef>
              <a:spcAft>
                <a:spcPct val="0"/>
              </a:spcAft>
              <a:defRPr sz="1300">
                <a:solidFill>
                  <a:schemeClr val="tx1"/>
                </a:solidFill>
                <a:latin typeface="Arial" charset="0"/>
                <a:ea typeface="MS PGothic" pitchFamily="34" charset="-128"/>
              </a:defRPr>
            </a:lvl6pPr>
            <a:lvl7pPr marL="3027482" indent="-232884" defTabSz="939618" eaLnBrk="0" fontAlgn="base" hangingPunct="0">
              <a:spcBef>
                <a:spcPct val="30000"/>
              </a:spcBef>
              <a:spcAft>
                <a:spcPct val="0"/>
              </a:spcAft>
              <a:defRPr sz="1300">
                <a:solidFill>
                  <a:schemeClr val="tx1"/>
                </a:solidFill>
                <a:latin typeface="Arial" charset="0"/>
                <a:ea typeface="MS PGothic" pitchFamily="34" charset="-128"/>
              </a:defRPr>
            </a:lvl7pPr>
            <a:lvl8pPr marL="3493248" indent="-232884" defTabSz="939618" eaLnBrk="0" fontAlgn="base" hangingPunct="0">
              <a:spcBef>
                <a:spcPct val="30000"/>
              </a:spcBef>
              <a:spcAft>
                <a:spcPct val="0"/>
              </a:spcAft>
              <a:defRPr sz="1300">
                <a:solidFill>
                  <a:schemeClr val="tx1"/>
                </a:solidFill>
                <a:latin typeface="Arial" charset="0"/>
                <a:ea typeface="MS PGothic" pitchFamily="34" charset="-128"/>
              </a:defRPr>
            </a:lvl8pPr>
            <a:lvl9pPr marL="3959014" indent="-232884" defTabSz="939618" eaLnBrk="0" fontAlgn="base" hangingPunct="0">
              <a:spcBef>
                <a:spcPct val="30000"/>
              </a:spcBef>
              <a:spcAft>
                <a:spcPct val="0"/>
              </a:spcAft>
              <a:defRPr sz="1300">
                <a:solidFill>
                  <a:schemeClr val="tx1"/>
                </a:solidFill>
                <a:latin typeface="Arial" charset="0"/>
                <a:ea typeface="MS PGothic" pitchFamily="34" charset="-128"/>
              </a:defRPr>
            </a:lvl9pPr>
          </a:lstStyle>
          <a:p>
            <a:pPr marL="0" marR="0" lvl="0" indent="0" algn="r" defTabSz="939618" rtl="0" eaLnBrk="1" fontAlgn="auto" latinLnBrk="0" hangingPunct="1">
              <a:lnSpc>
                <a:spcPct val="100000"/>
              </a:lnSpc>
              <a:spcBef>
                <a:spcPct val="0"/>
              </a:spcBef>
              <a:spcAft>
                <a:spcPct val="0"/>
              </a:spcAft>
              <a:buClrTx/>
              <a:buSzTx/>
              <a:buFontTx/>
              <a:buNone/>
              <a:tabLst/>
              <a:defRPr/>
            </a:pPr>
            <a:endParaRPr kumimoji="0" lang="en-US" altLang="en-US" sz="13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2" name="Date Placeholder 1">
            <a:extLst>
              <a:ext uri="{FF2B5EF4-FFF2-40B4-BE49-F238E27FC236}">
                <a16:creationId xmlns:a16="http://schemas.microsoft.com/office/drawing/2014/main" id="{7B805AC2-197D-45B5-9E95-7E84C498D566}"/>
              </a:ext>
            </a:extLst>
          </p:cNvPr>
          <p:cNvSpPr>
            <a:spLocks noGrp="1"/>
          </p:cNvSpPr>
          <p:nvPr>
            <p:ph type="dt"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485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18" eaLnBrk="0" hangingPunct="0">
              <a:spcBef>
                <a:spcPct val="30000"/>
              </a:spcBef>
              <a:defRPr sz="1300">
                <a:solidFill>
                  <a:schemeClr val="tx1"/>
                </a:solidFill>
                <a:latin typeface="Arial" charset="0"/>
                <a:ea typeface="MS PGothic" pitchFamily="34" charset="-128"/>
              </a:defRPr>
            </a:lvl1pPr>
            <a:lvl2pPr marL="756870" indent="-291104" defTabSz="939618" eaLnBrk="0" hangingPunct="0">
              <a:spcBef>
                <a:spcPct val="30000"/>
              </a:spcBef>
              <a:defRPr sz="1300">
                <a:solidFill>
                  <a:schemeClr val="tx1"/>
                </a:solidFill>
                <a:latin typeface="Arial" charset="0"/>
                <a:ea typeface="MS PGothic" pitchFamily="34" charset="-128"/>
              </a:defRPr>
            </a:lvl2pPr>
            <a:lvl3pPr marL="1164416" indent="-232884" defTabSz="939618" eaLnBrk="0" hangingPunct="0">
              <a:spcBef>
                <a:spcPct val="30000"/>
              </a:spcBef>
              <a:defRPr sz="1300">
                <a:solidFill>
                  <a:schemeClr val="tx1"/>
                </a:solidFill>
                <a:latin typeface="Arial" charset="0"/>
                <a:ea typeface="MS PGothic" pitchFamily="34" charset="-128"/>
              </a:defRPr>
            </a:lvl3pPr>
            <a:lvl4pPr marL="1630181" indent="-232884" defTabSz="939618" eaLnBrk="0" hangingPunct="0">
              <a:spcBef>
                <a:spcPct val="30000"/>
              </a:spcBef>
              <a:defRPr sz="1300">
                <a:solidFill>
                  <a:schemeClr val="tx1"/>
                </a:solidFill>
                <a:latin typeface="Arial" charset="0"/>
                <a:ea typeface="MS PGothic" pitchFamily="34" charset="-128"/>
              </a:defRPr>
            </a:lvl4pPr>
            <a:lvl5pPr marL="2095949" indent="-232884" defTabSz="939618" eaLnBrk="0" hangingPunct="0">
              <a:spcBef>
                <a:spcPct val="30000"/>
              </a:spcBef>
              <a:defRPr sz="1300">
                <a:solidFill>
                  <a:schemeClr val="tx1"/>
                </a:solidFill>
                <a:latin typeface="Arial" charset="0"/>
                <a:ea typeface="MS PGothic" pitchFamily="34" charset="-128"/>
              </a:defRPr>
            </a:lvl5pPr>
            <a:lvl6pPr marL="2561716" indent="-232884" defTabSz="939618" eaLnBrk="0" fontAlgn="base" hangingPunct="0">
              <a:spcBef>
                <a:spcPct val="30000"/>
              </a:spcBef>
              <a:spcAft>
                <a:spcPct val="0"/>
              </a:spcAft>
              <a:defRPr sz="1300">
                <a:solidFill>
                  <a:schemeClr val="tx1"/>
                </a:solidFill>
                <a:latin typeface="Arial" charset="0"/>
                <a:ea typeface="MS PGothic" pitchFamily="34" charset="-128"/>
              </a:defRPr>
            </a:lvl6pPr>
            <a:lvl7pPr marL="3027482" indent="-232884" defTabSz="939618" eaLnBrk="0" fontAlgn="base" hangingPunct="0">
              <a:spcBef>
                <a:spcPct val="30000"/>
              </a:spcBef>
              <a:spcAft>
                <a:spcPct val="0"/>
              </a:spcAft>
              <a:defRPr sz="1300">
                <a:solidFill>
                  <a:schemeClr val="tx1"/>
                </a:solidFill>
                <a:latin typeface="Arial" charset="0"/>
                <a:ea typeface="MS PGothic" pitchFamily="34" charset="-128"/>
              </a:defRPr>
            </a:lvl7pPr>
            <a:lvl8pPr marL="3493248" indent="-232884" defTabSz="939618" eaLnBrk="0" fontAlgn="base" hangingPunct="0">
              <a:spcBef>
                <a:spcPct val="30000"/>
              </a:spcBef>
              <a:spcAft>
                <a:spcPct val="0"/>
              </a:spcAft>
              <a:defRPr sz="1300">
                <a:solidFill>
                  <a:schemeClr val="tx1"/>
                </a:solidFill>
                <a:latin typeface="Arial" charset="0"/>
                <a:ea typeface="MS PGothic" pitchFamily="34" charset="-128"/>
              </a:defRPr>
            </a:lvl8pPr>
            <a:lvl9pPr marL="3959014" indent="-232884" defTabSz="939618" eaLnBrk="0" fontAlgn="base" hangingPunct="0">
              <a:spcBef>
                <a:spcPct val="30000"/>
              </a:spcBef>
              <a:spcAft>
                <a:spcPct val="0"/>
              </a:spcAft>
              <a:defRPr sz="1300">
                <a:solidFill>
                  <a:schemeClr val="tx1"/>
                </a:solidFill>
                <a:latin typeface="Arial" charset="0"/>
                <a:ea typeface="MS PGothic" pitchFamily="34" charset="-128"/>
              </a:defRPr>
            </a:lvl9pPr>
          </a:lstStyle>
          <a:p>
            <a:pPr marL="0" marR="0" lvl="0" indent="0" algn="r" defTabSz="939618" rtl="0" eaLnBrk="1" fontAlgn="auto" latinLnBrk="0" hangingPunct="1">
              <a:lnSpc>
                <a:spcPct val="100000"/>
              </a:lnSpc>
              <a:spcBef>
                <a:spcPct val="0"/>
              </a:spcBef>
              <a:spcAft>
                <a:spcPct val="0"/>
              </a:spcAft>
              <a:buClrTx/>
              <a:buSzTx/>
              <a:buFontTx/>
              <a:buNone/>
              <a:tabLst/>
              <a:defRPr/>
            </a:pPr>
            <a:endParaRPr kumimoji="0" lang="en-US" altLang="en-US" sz="1300" b="0" i="0" u="none" strike="noStrike" kern="1200" cap="none" spc="0" normalizeH="0" baseline="0" noProof="0">
              <a:ln>
                <a:noFill/>
              </a:ln>
              <a:solidFill>
                <a:prstClr val="black"/>
              </a:solidFill>
              <a:effectLst/>
              <a:uLnTx/>
              <a:uFillTx/>
              <a:latin typeface="Arial" charset="0"/>
              <a:ea typeface="MS PGothic" pitchFamily="34" charset="-128"/>
              <a:cs typeface="+mn-cs"/>
            </a:endParaRPr>
          </a:p>
        </p:txBody>
      </p:sp>
      <p:sp>
        <p:nvSpPr>
          <p:cNvPr id="2" name="Date Placeholder 1">
            <a:extLst>
              <a:ext uri="{FF2B5EF4-FFF2-40B4-BE49-F238E27FC236}">
                <a16:creationId xmlns:a16="http://schemas.microsoft.com/office/drawing/2014/main" id="{7B805AC2-197D-45B5-9E95-7E84C498D566}"/>
              </a:ext>
            </a:extLst>
          </p:cNvPr>
          <p:cNvSpPr>
            <a:spLocks noGrp="1"/>
          </p:cNvSpPr>
          <p:nvPr>
            <p:ph type="dt"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1486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All iron and steel used in the project are produced in the United States. This means all manufacturing processes, from the initial melting stage through the application of coatings, occurred in the United States. (2) All manufactured products used in the project are produced in the United States. This means the manufactured product was manufactured in the United States, and the cost of the components of the manufactured product that are mined, produced, or manufactured in the United States is greater than 55 percent of the total cost of all components of the manufactured product, unless another standard for determining the minimum amount of domestic content of the manufactured product has been established under applicable law or regulation. 5 IIJA, § 70923(a) &amp; (b)(1). 6 OMB Memorandum M-21-26, Increasing Opportunities for Domestic Sourcing and Reducing the Need for Waivers from Made in America Laws available at: https://www.whitehouse.gov/wp-content/uploads/2020/11/M-21-06.pdf 7 For the purposes of this guidance, a “Buy America” preference is a domestic content procurement preference as defined in IIJA, § 70912(2). 8 IIJA, § 70912 (5) &amp; (7). 9 See Appendix I: Example of Award Term - Required Use of American Iron, Steel, Manufactured Products, and Construction Materials. 2 (3) All construction materials are manufactured in the United States. This means that all manufacturing processes for the construction material occurred in the United States.1</a:t>
            </a:r>
          </a:p>
        </p:txBody>
      </p:sp>
      <p:sp>
        <p:nvSpPr>
          <p:cNvPr id="4" name="Slide Number Placeholder 3"/>
          <p:cNvSpPr>
            <a:spLocks noGrp="1"/>
          </p:cNvSpPr>
          <p:nvPr>
            <p:ph type="sldNum" sz="quarter" idx="5"/>
          </p:nvPr>
        </p:nvSpPr>
        <p:spPr/>
        <p:txBody>
          <a:bodyPr/>
          <a:lstStyle/>
          <a:p>
            <a:fld id="{81ED7015-A1C7-4186-952F-92F79C670115}" type="slidenum">
              <a:rPr lang="en-US" smtClean="0"/>
              <a:t>8</a:t>
            </a:fld>
            <a:endParaRPr lang="en-US"/>
          </a:p>
        </p:txBody>
      </p:sp>
    </p:spTree>
    <p:extLst>
      <p:ext uri="{BB962C8B-B14F-4D97-AF65-F5344CB8AC3E}">
        <p14:creationId xmlns:p14="http://schemas.microsoft.com/office/powerpoint/2010/main" val="103690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materials” includes an article, material, or supply—other than an item of primarily iron or steel; a manufactured product; cement and cementitious materials; aggregates such as stone, sand, or gravel; or aggregate binding agents or additives46—that is or consists primarily of: • non-ferrous metals; • plastic and polymer-based products (including polyvinylchloride, composite building materials, and polymers used in fiber optic cables); • glass (including optic glass); • lumber; or • drywall. </a:t>
            </a:r>
          </a:p>
        </p:txBody>
      </p:sp>
      <p:sp>
        <p:nvSpPr>
          <p:cNvPr id="4" name="Slide Number Placeholder 3"/>
          <p:cNvSpPr>
            <a:spLocks noGrp="1"/>
          </p:cNvSpPr>
          <p:nvPr>
            <p:ph type="sldNum" sz="quarter" idx="5"/>
          </p:nvPr>
        </p:nvSpPr>
        <p:spPr/>
        <p:txBody>
          <a:bodyPr/>
          <a:lstStyle/>
          <a:p>
            <a:fld id="{81ED7015-A1C7-4186-952F-92F79C670115}" type="slidenum">
              <a:rPr lang="en-US" smtClean="0"/>
              <a:t>9</a:t>
            </a:fld>
            <a:endParaRPr lang="en-US"/>
          </a:p>
        </p:txBody>
      </p:sp>
    </p:spTree>
    <p:extLst>
      <p:ext uri="{BB962C8B-B14F-4D97-AF65-F5344CB8AC3E}">
        <p14:creationId xmlns:p14="http://schemas.microsoft.com/office/powerpoint/2010/main" val="3130976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materials” includes an article, material, or supply—other than an item of primarily iron or steel; a manufactured product; cement and cementitious materials; aggregates such as stone, sand, or gravel; or aggregate binding agents or additives46—that is or consists primarily of: • non-ferrous metals; • plastic and polymer-based products (including polyvinylchloride, composite building materials, and polymers used in fiber optic cables); • glass (including optic glass); • lumber; or • drywall. </a:t>
            </a:r>
          </a:p>
        </p:txBody>
      </p:sp>
      <p:sp>
        <p:nvSpPr>
          <p:cNvPr id="4" name="Slide Number Placeholder 3"/>
          <p:cNvSpPr>
            <a:spLocks noGrp="1"/>
          </p:cNvSpPr>
          <p:nvPr>
            <p:ph type="sldNum" sz="quarter" idx="5"/>
          </p:nvPr>
        </p:nvSpPr>
        <p:spPr/>
        <p:txBody>
          <a:bodyPr/>
          <a:lstStyle/>
          <a:p>
            <a:fld id="{81ED7015-A1C7-4186-952F-92F79C670115}" type="slidenum">
              <a:rPr lang="en-US" smtClean="0"/>
              <a:t>10</a:t>
            </a:fld>
            <a:endParaRPr lang="en-US"/>
          </a:p>
        </p:txBody>
      </p:sp>
    </p:spTree>
    <p:extLst>
      <p:ext uri="{BB962C8B-B14F-4D97-AF65-F5344CB8AC3E}">
        <p14:creationId xmlns:p14="http://schemas.microsoft.com/office/powerpoint/2010/main" val="377911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8A6414-4269-41A2-A28A-F9256E914BEA}" type="datetime1">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33642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F2F410-AC31-46DB-BC7B-FA1233620A8B}" type="datetime1">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413450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8646FD-8CA8-4384-863A-93F77C6AFA82}" type="datetime1">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1288439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9BED1-FEBA-4C32-ABB4-FB756495FC43}"/>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BAFDC17-ED47-480A-B1C9-FAD9F70B5A0D}"/>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71C6384-B8C0-43D4-899B-6430951F64FE}"/>
              </a:ext>
            </a:extLst>
          </p:cNvPr>
          <p:cNvSpPr>
            <a:spLocks noGrp="1"/>
          </p:cNvSpPr>
          <p:nvPr>
            <p:ph type="dt" sz="half" idx="10"/>
          </p:nvPr>
        </p:nvSpPr>
        <p:spPr/>
        <p:txBody>
          <a:bodyPr/>
          <a:lstStyle/>
          <a:p>
            <a:fld id="{2F17BE85-3D5F-49CC-987C-3102402F38D6}" type="datetime1">
              <a:rPr lang="en-GB" smtClean="0"/>
              <a:t>19/04/2022</a:t>
            </a:fld>
            <a:endParaRPr lang="en-US"/>
          </a:p>
        </p:txBody>
      </p:sp>
      <p:sp>
        <p:nvSpPr>
          <p:cNvPr id="5" name="Footer Placeholder 4">
            <a:extLst>
              <a:ext uri="{FF2B5EF4-FFF2-40B4-BE49-F238E27FC236}">
                <a16:creationId xmlns:a16="http://schemas.microsoft.com/office/drawing/2014/main" id="{88E79485-719D-46B4-A045-3A086DE9C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A6075C-9FDE-4491-A1D0-CB1BE31FD313}"/>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480094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E183A-54EB-4C8C-91D0-AEBE1BB1A2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51DD33-A4EA-48B6-B29F-998BC596D8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6AC55A-C488-4EB6-BB3B-B89B3C3B7A54}"/>
              </a:ext>
            </a:extLst>
          </p:cNvPr>
          <p:cNvSpPr>
            <a:spLocks noGrp="1"/>
          </p:cNvSpPr>
          <p:nvPr>
            <p:ph type="dt" sz="half" idx="10"/>
          </p:nvPr>
        </p:nvSpPr>
        <p:spPr/>
        <p:txBody>
          <a:bodyPr/>
          <a:lstStyle/>
          <a:p>
            <a:fld id="{1FC49AAE-69C8-470F-8CEC-31F9DADD2AA6}" type="datetime1">
              <a:rPr lang="en-GB" smtClean="0"/>
              <a:t>19/04/2022</a:t>
            </a:fld>
            <a:endParaRPr lang="en-US"/>
          </a:p>
        </p:txBody>
      </p:sp>
      <p:sp>
        <p:nvSpPr>
          <p:cNvPr id="5" name="Footer Placeholder 4">
            <a:extLst>
              <a:ext uri="{FF2B5EF4-FFF2-40B4-BE49-F238E27FC236}">
                <a16:creationId xmlns:a16="http://schemas.microsoft.com/office/drawing/2014/main" id="{C63EB873-6AD6-48F3-B97A-425D20688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D35CEE-725A-4614-8854-FDF7B8EB9827}"/>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3209080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D21ED-C0E5-4CE9-83E9-E604B35793D4}"/>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59FA6AC-1383-465B-806D-8DE90E5586AD}"/>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6BB300-84C5-4EC0-9C76-889FD4AF6784}"/>
              </a:ext>
            </a:extLst>
          </p:cNvPr>
          <p:cNvSpPr>
            <a:spLocks noGrp="1"/>
          </p:cNvSpPr>
          <p:nvPr>
            <p:ph type="dt" sz="half" idx="10"/>
          </p:nvPr>
        </p:nvSpPr>
        <p:spPr/>
        <p:txBody>
          <a:bodyPr/>
          <a:lstStyle/>
          <a:p>
            <a:fld id="{63B36DF7-2929-48AF-899F-48610EFBFA9F}" type="datetime1">
              <a:rPr lang="en-GB" smtClean="0"/>
              <a:t>19/04/2022</a:t>
            </a:fld>
            <a:endParaRPr lang="en-US"/>
          </a:p>
        </p:txBody>
      </p:sp>
      <p:sp>
        <p:nvSpPr>
          <p:cNvPr id="5" name="Footer Placeholder 4">
            <a:extLst>
              <a:ext uri="{FF2B5EF4-FFF2-40B4-BE49-F238E27FC236}">
                <a16:creationId xmlns:a16="http://schemas.microsoft.com/office/drawing/2014/main" id="{C10A1EA0-3017-439A-A56D-F87FFB98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C45A3F-5BB7-4A44-87C2-9148D7D09867}"/>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3451843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58034-DA25-482E-8A0A-6C1F16EE91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F21FA4-B616-474C-9A5B-AF9132328D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A404D4-FFE2-4529-9E00-4162A824B9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6F59BB-F78C-4592-95F0-DE0B51974688}"/>
              </a:ext>
            </a:extLst>
          </p:cNvPr>
          <p:cNvSpPr>
            <a:spLocks noGrp="1"/>
          </p:cNvSpPr>
          <p:nvPr>
            <p:ph type="dt" sz="half" idx="10"/>
          </p:nvPr>
        </p:nvSpPr>
        <p:spPr/>
        <p:txBody>
          <a:bodyPr/>
          <a:lstStyle/>
          <a:p>
            <a:fld id="{64850EB1-7C95-408C-B142-A13360CA6B11}" type="datetime1">
              <a:rPr lang="en-GB" smtClean="0"/>
              <a:t>19/04/2022</a:t>
            </a:fld>
            <a:endParaRPr lang="en-US"/>
          </a:p>
        </p:txBody>
      </p:sp>
      <p:sp>
        <p:nvSpPr>
          <p:cNvPr id="6" name="Footer Placeholder 5">
            <a:extLst>
              <a:ext uri="{FF2B5EF4-FFF2-40B4-BE49-F238E27FC236}">
                <a16:creationId xmlns:a16="http://schemas.microsoft.com/office/drawing/2014/main" id="{2B20826C-49C7-4A96-B080-52043064A7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04653-F7FD-4A7C-97E2-8359FE5CF742}"/>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37991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66CB-F83A-434A-B5EB-7E852B1877F0}"/>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836FC7-C93D-4A1E-A8B7-F47DAEA1CA8F}"/>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260B74C-8E11-47A4-9E10-3A26FB89417A}"/>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C47D01-3A5F-4364-BCA7-0AEFCECB9222}"/>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9E5A5FB-1D38-44B6-AE61-038DB64223EF}"/>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840E4F-8CC2-4157-B907-F90BECE97557}"/>
              </a:ext>
            </a:extLst>
          </p:cNvPr>
          <p:cNvSpPr>
            <a:spLocks noGrp="1"/>
          </p:cNvSpPr>
          <p:nvPr>
            <p:ph type="dt" sz="half" idx="10"/>
          </p:nvPr>
        </p:nvSpPr>
        <p:spPr/>
        <p:txBody>
          <a:bodyPr/>
          <a:lstStyle/>
          <a:p>
            <a:fld id="{300F888C-65A9-4489-A3D5-6F411F213D06}" type="datetime1">
              <a:rPr lang="en-GB" smtClean="0"/>
              <a:t>19/04/2022</a:t>
            </a:fld>
            <a:endParaRPr lang="en-US"/>
          </a:p>
        </p:txBody>
      </p:sp>
      <p:sp>
        <p:nvSpPr>
          <p:cNvPr id="8" name="Footer Placeholder 7">
            <a:extLst>
              <a:ext uri="{FF2B5EF4-FFF2-40B4-BE49-F238E27FC236}">
                <a16:creationId xmlns:a16="http://schemas.microsoft.com/office/drawing/2014/main" id="{727B0C2D-5BD3-4568-9469-DE1999030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8B902B-ED77-4B18-9F1F-7BF694C2407D}"/>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3382039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FC9FA-B0EB-4830-B589-17998755B2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49104F-27A0-4663-BC77-024EF34C5CF3}"/>
              </a:ext>
            </a:extLst>
          </p:cNvPr>
          <p:cNvSpPr>
            <a:spLocks noGrp="1"/>
          </p:cNvSpPr>
          <p:nvPr>
            <p:ph type="dt" sz="half" idx="10"/>
          </p:nvPr>
        </p:nvSpPr>
        <p:spPr/>
        <p:txBody>
          <a:bodyPr/>
          <a:lstStyle/>
          <a:p>
            <a:fld id="{5F85BD48-17C4-4939-B35E-443586977A16}" type="datetime1">
              <a:rPr lang="en-GB" smtClean="0"/>
              <a:t>19/04/2022</a:t>
            </a:fld>
            <a:endParaRPr lang="en-US"/>
          </a:p>
        </p:txBody>
      </p:sp>
      <p:sp>
        <p:nvSpPr>
          <p:cNvPr id="4" name="Footer Placeholder 3">
            <a:extLst>
              <a:ext uri="{FF2B5EF4-FFF2-40B4-BE49-F238E27FC236}">
                <a16:creationId xmlns:a16="http://schemas.microsoft.com/office/drawing/2014/main" id="{447BC982-A49E-46B6-A4C7-739F1C82EF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57F484-AB4B-4D25-8C0F-BB787BD25D0F}"/>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1718392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4A7B29-5F49-4885-96EB-7612AFA713B8}"/>
              </a:ext>
            </a:extLst>
          </p:cNvPr>
          <p:cNvSpPr>
            <a:spLocks noGrp="1"/>
          </p:cNvSpPr>
          <p:nvPr>
            <p:ph type="dt" sz="half" idx="10"/>
          </p:nvPr>
        </p:nvSpPr>
        <p:spPr/>
        <p:txBody>
          <a:bodyPr/>
          <a:lstStyle/>
          <a:p>
            <a:fld id="{7D088180-CC7E-40EE-9BFC-29CA4F29B2C8}" type="datetime1">
              <a:rPr lang="en-GB" smtClean="0"/>
              <a:t>19/04/2022</a:t>
            </a:fld>
            <a:endParaRPr lang="en-US"/>
          </a:p>
        </p:txBody>
      </p:sp>
      <p:sp>
        <p:nvSpPr>
          <p:cNvPr id="3" name="Footer Placeholder 2">
            <a:extLst>
              <a:ext uri="{FF2B5EF4-FFF2-40B4-BE49-F238E27FC236}">
                <a16:creationId xmlns:a16="http://schemas.microsoft.com/office/drawing/2014/main" id="{1AFADBFF-6815-4C90-A548-431A03FB64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3C6F46-0DAD-4466-83E6-8CF719ED7725}"/>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2669800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96AC-9E40-4817-A2E1-056815DB425F}"/>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7886776-4549-4E64-8D5C-AEB2000E500F}"/>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6489A4-5CCC-4D67-81CB-53302309B6F0}"/>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ED8F48E-08AB-455B-9FD0-60C3E4B5C279}"/>
              </a:ext>
            </a:extLst>
          </p:cNvPr>
          <p:cNvSpPr>
            <a:spLocks noGrp="1"/>
          </p:cNvSpPr>
          <p:nvPr>
            <p:ph type="dt" sz="half" idx="10"/>
          </p:nvPr>
        </p:nvSpPr>
        <p:spPr/>
        <p:txBody>
          <a:bodyPr/>
          <a:lstStyle/>
          <a:p>
            <a:fld id="{E52BD44F-0127-495B-9D87-A391B44289A2}" type="datetime1">
              <a:rPr lang="en-GB" smtClean="0"/>
              <a:t>19/04/2022</a:t>
            </a:fld>
            <a:endParaRPr lang="en-US"/>
          </a:p>
        </p:txBody>
      </p:sp>
      <p:sp>
        <p:nvSpPr>
          <p:cNvPr id="6" name="Footer Placeholder 5">
            <a:extLst>
              <a:ext uri="{FF2B5EF4-FFF2-40B4-BE49-F238E27FC236}">
                <a16:creationId xmlns:a16="http://schemas.microsoft.com/office/drawing/2014/main" id="{20278806-8B45-4C90-AD7F-33B21051F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0AFA6F-ADA6-4999-B301-899559E4E7A0}"/>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383928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736FA3-8423-46B7-BC90-A7DF7F12A965}" type="datetime1">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3325115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0E54F-87B8-447A-B0FA-A510EAAE19AC}"/>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D40CF47-15BC-4279-AA12-BC1A8B4EDCA3}"/>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8AF74A-33B9-44F4-93C2-86C3150AEB5D}"/>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F7EBB7B-19E6-4F4A-B9E8-C95F4F651EEB}"/>
              </a:ext>
            </a:extLst>
          </p:cNvPr>
          <p:cNvSpPr>
            <a:spLocks noGrp="1"/>
          </p:cNvSpPr>
          <p:nvPr>
            <p:ph type="dt" sz="half" idx="10"/>
          </p:nvPr>
        </p:nvSpPr>
        <p:spPr/>
        <p:txBody>
          <a:bodyPr/>
          <a:lstStyle/>
          <a:p>
            <a:fld id="{A5B18E3B-27DF-4AA0-BC66-E514BBDFE099}" type="datetime1">
              <a:rPr lang="en-GB" smtClean="0"/>
              <a:t>19/04/2022</a:t>
            </a:fld>
            <a:endParaRPr lang="en-US"/>
          </a:p>
        </p:txBody>
      </p:sp>
      <p:sp>
        <p:nvSpPr>
          <p:cNvPr id="6" name="Footer Placeholder 5">
            <a:extLst>
              <a:ext uri="{FF2B5EF4-FFF2-40B4-BE49-F238E27FC236}">
                <a16:creationId xmlns:a16="http://schemas.microsoft.com/office/drawing/2014/main" id="{E4F4CB09-2278-4A2A-ACEB-2A59066424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7348CE-FEF7-48DB-8CE9-D3E1DD4E12F6}"/>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895651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2BDF0-3392-4D0B-8781-53C65448FB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0C67F0-0A75-4810-93FA-3620ED51B7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721FC7-957C-47BA-9A50-7F19CA43F206}"/>
              </a:ext>
            </a:extLst>
          </p:cNvPr>
          <p:cNvSpPr>
            <a:spLocks noGrp="1"/>
          </p:cNvSpPr>
          <p:nvPr>
            <p:ph type="dt" sz="half" idx="10"/>
          </p:nvPr>
        </p:nvSpPr>
        <p:spPr/>
        <p:txBody>
          <a:bodyPr/>
          <a:lstStyle/>
          <a:p>
            <a:fld id="{602ECE2E-D8DD-4C55-A079-AEE9542C7D60}" type="datetime1">
              <a:rPr lang="en-GB" smtClean="0"/>
              <a:t>19/04/2022</a:t>
            </a:fld>
            <a:endParaRPr lang="en-US"/>
          </a:p>
        </p:txBody>
      </p:sp>
      <p:sp>
        <p:nvSpPr>
          <p:cNvPr id="5" name="Footer Placeholder 4">
            <a:extLst>
              <a:ext uri="{FF2B5EF4-FFF2-40B4-BE49-F238E27FC236}">
                <a16:creationId xmlns:a16="http://schemas.microsoft.com/office/drawing/2014/main" id="{78E9BB5A-F16E-4493-A733-C1C5535BC1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9CD73-3CDB-4424-A121-FBEF5AE439F2}"/>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2616177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072552-3656-4498-8CAD-C00F493C1D8B}"/>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F70DAA-C224-4A98-A370-429A40FBF1D1}"/>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6A282-DAC1-4A90-8D07-DA34A3F6F834}"/>
              </a:ext>
            </a:extLst>
          </p:cNvPr>
          <p:cNvSpPr>
            <a:spLocks noGrp="1"/>
          </p:cNvSpPr>
          <p:nvPr>
            <p:ph type="dt" sz="half" idx="10"/>
          </p:nvPr>
        </p:nvSpPr>
        <p:spPr/>
        <p:txBody>
          <a:bodyPr/>
          <a:lstStyle/>
          <a:p>
            <a:fld id="{6A44D8D4-6280-4020-A492-0B596AFEDB8F}" type="datetime1">
              <a:rPr lang="en-GB" smtClean="0"/>
              <a:t>19/04/2022</a:t>
            </a:fld>
            <a:endParaRPr lang="en-US"/>
          </a:p>
        </p:txBody>
      </p:sp>
      <p:sp>
        <p:nvSpPr>
          <p:cNvPr id="5" name="Footer Placeholder 4">
            <a:extLst>
              <a:ext uri="{FF2B5EF4-FFF2-40B4-BE49-F238E27FC236}">
                <a16:creationId xmlns:a16="http://schemas.microsoft.com/office/drawing/2014/main" id="{F67094C5-F753-4644-A357-71A78E759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F4E50-520D-476A-8A10-C5B1C758C3DC}"/>
              </a:ext>
            </a:extLst>
          </p:cNvPr>
          <p:cNvSpPr>
            <a:spLocks noGrp="1"/>
          </p:cNvSpPr>
          <p:nvPr>
            <p:ph type="sldNum" sz="quarter" idx="12"/>
          </p:nvPr>
        </p:nvSpPr>
        <p:spPr/>
        <p:txBody>
          <a:bodyPr/>
          <a:lstStyle/>
          <a:p>
            <a:fld id="{B149EE8B-919B-458C-BADF-F439807197AB}" type="slidenum">
              <a:rPr lang="en-US" smtClean="0"/>
              <a:t>‹#›</a:t>
            </a:fld>
            <a:endParaRPr lang="en-US"/>
          </a:p>
        </p:txBody>
      </p:sp>
    </p:spTree>
    <p:extLst>
      <p:ext uri="{BB962C8B-B14F-4D97-AF65-F5344CB8AC3E}">
        <p14:creationId xmlns:p14="http://schemas.microsoft.com/office/powerpoint/2010/main" val="13661405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67B3C95-5787-4F2A-AD5C-A4E497144723}"/>
              </a:ext>
            </a:extLst>
          </p:cNvPr>
          <p:cNvSpPr txBox="1"/>
          <p:nvPr/>
        </p:nvSpPr>
        <p:spPr>
          <a:xfrm>
            <a:off x="812800" y="4797425"/>
            <a:ext cx="10972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fontAlgn="auto" hangingPunct="1">
              <a:lnSpc>
                <a:spcPts val="2400"/>
              </a:lnSpc>
              <a:spcBef>
                <a:spcPct val="20000"/>
              </a:spcBef>
              <a:spcAft>
                <a:spcPct val="0"/>
              </a:spcAft>
              <a:buFont typeface="Arial" charset="0"/>
              <a:buNone/>
              <a:defRPr/>
            </a:pPr>
            <a:endParaRPr lang="en-US" sz="2400">
              <a:solidFill>
                <a:prstClr val="black"/>
              </a:solidFill>
              <a:latin typeface="Gotham Book" pitchFamily="50" charset="0"/>
              <a:cs typeface="Gotham Book" pitchFamily="50" charset="0"/>
            </a:endParaRPr>
          </a:p>
        </p:txBody>
      </p:sp>
      <p:sp>
        <p:nvSpPr>
          <p:cNvPr id="14" name="Text Placeholder 13"/>
          <p:cNvSpPr>
            <a:spLocks noGrp="1"/>
          </p:cNvSpPr>
          <p:nvPr>
            <p:ph type="body" sz="quarter" idx="13"/>
          </p:nvPr>
        </p:nvSpPr>
        <p:spPr>
          <a:xfrm>
            <a:off x="609600" y="1417640"/>
            <a:ext cx="10972800" cy="1011481"/>
          </a:xfrm>
          <a:prstGeom prst="rect">
            <a:avLst/>
          </a:prstGeom>
        </p:spPr>
        <p:txBody>
          <a:bodyPr vert="horz"/>
          <a:lstStyle>
            <a:lvl1pPr marL="0" indent="0" algn="ctr">
              <a:buNone/>
              <a:defRPr sz="3600" baseline="0">
                <a:solidFill>
                  <a:schemeClr val="tx2"/>
                </a:solidFill>
                <a:latin typeface="Gotham Bold" pitchFamily="50" charset="0"/>
                <a:cs typeface="Gotham Bold" pitchFamily="50" charset="0"/>
              </a:defRPr>
            </a:lvl1pPr>
          </a:lstStyle>
          <a:p>
            <a:pPr lvl="0"/>
            <a:r>
              <a:rPr lang="en-US"/>
              <a:t>Edit Master text styles</a:t>
            </a:r>
          </a:p>
        </p:txBody>
      </p:sp>
      <p:sp>
        <p:nvSpPr>
          <p:cNvPr id="5" name="Slide Number Placeholder 4">
            <a:extLst>
              <a:ext uri="{FF2B5EF4-FFF2-40B4-BE49-F238E27FC236}">
                <a16:creationId xmlns:a16="http://schemas.microsoft.com/office/drawing/2014/main" id="{CD67C9D5-FDC6-4C40-ADC3-D1ACB8D6075E}"/>
              </a:ext>
            </a:extLst>
          </p:cNvPr>
          <p:cNvSpPr>
            <a:spLocks noGrp="1"/>
          </p:cNvSpPr>
          <p:nvPr>
            <p:ph type="sldNum" sz="quarter" idx="15"/>
          </p:nvPr>
        </p:nvSpPr>
        <p:spPr/>
        <p:txBody>
          <a:bodyPr/>
          <a:lstStyle>
            <a:lvl1pPr>
              <a:defRPr sz="1400" smtClean="0">
                <a:latin typeface="+mn-lt"/>
              </a:defRPr>
            </a:lvl1pPr>
          </a:lstStyle>
          <a:p>
            <a:pPr>
              <a:defRPr/>
            </a:pPr>
            <a:fld id="{673BA8B4-0199-4AFC-860F-F65AD0D52270}" type="slidenum">
              <a:rPr lang="en-US" altLang="en-US" smtClean="0"/>
              <a:t>‹#›</a:t>
            </a:fld>
            <a:endParaRPr lang="en-US" altLang="en-US"/>
          </a:p>
        </p:txBody>
      </p:sp>
      <p:sp>
        <p:nvSpPr>
          <p:cNvPr id="7" name="Footer Placeholder 3">
            <a:extLst>
              <a:ext uri="{FF2B5EF4-FFF2-40B4-BE49-F238E27FC236}">
                <a16:creationId xmlns:a16="http://schemas.microsoft.com/office/drawing/2014/main" id="{ECCF4A7B-9E58-4054-8D2F-4B7C7224B682}"/>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33371938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tandard Text">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19CF711E-E848-42CA-A4EE-DBFABDB3A10B}"/>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id="{7CCE8B13-1E6D-4AB6-A639-6D40AFAA2569}"/>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5BE19603-2037-4106-BF99-AEF6C2816DA0}"/>
              </a:ext>
            </a:extLst>
          </p:cNvPr>
          <p:cNvPicPr>
            <a:picLocks noChangeAspect="1"/>
          </p:cNvPicPr>
          <p:nvPr userDrawn="1"/>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mj-lt"/>
                <a:cs typeface="Gotham-Book"/>
              </a:defRPr>
            </a:lvl1pPr>
          </a:lstStyle>
          <a:p>
            <a:r>
              <a:rPr lang="en-US"/>
              <a:t>Click to edit Master title style</a:t>
            </a:r>
          </a:p>
        </p:txBody>
      </p:sp>
      <p:sp>
        <p:nvSpPr>
          <p:cNvPr id="9" name="Text Placeholder 8"/>
          <p:cNvSpPr>
            <a:spLocks noGrp="1"/>
          </p:cNvSpPr>
          <p:nvPr>
            <p:ph type="body" sz="quarter" idx="13"/>
          </p:nvPr>
        </p:nvSpPr>
        <p:spPr>
          <a:xfrm>
            <a:off x="609600" y="1417640"/>
            <a:ext cx="10972800" cy="4156075"/>
          </a:xfrm>
          <a:prstGeom prst="rect">
            <a:avLst/>
          </a:prstGeom>
        </p:spPr>
        <p:txBody>
          <a:bodyPr vert="horz"/>
          <a:lstStyle>
            <a:lvl1pPr marL="0" indent="0">
              <a:buNone/>
              <a:defRPr sz="2800">
                <a:latin typeface="+mj-lt"/>
                <a:cs typeface="Arial" panose="020B0604020202020204" pitchFamily="34" charset="0"/>
              </a:defRPr>
            </a:lvl1pPr>
          </a:lstStyle>
          <a:p>
            <a:pPr lvl="0"/>
            <a:r>
              <a:rPr lang="en-US"/>
              <a:t>Edit Master text styles</a:t>
            </a:r>
          </a:p>
        </p:txBody>
      </p:sp>
      <p:sp>
        <p:nvSpPr>
          <p:cNvPr id="10" name="Slide Number Placeholder 4">
            <a:extLst>
              <a:ext uri="{FF2B5EF4-FFF2-40B4-BE49-F238E27FC236}">
                <a16:creationId xmlns:a16="http://schemas.microsoft.com/office/drawing/2014/main" id="{83EA2E77-AF3D-425C-8CAF-BDDAE594902C}"/>
              </a:ext>
            </a:extLst>
          </p:cNvPr>
          <p:cNvSpPr>
            <a:spLocks noGrp="1"/>
          </p:cNvSpPr>
          <p:nvPr>
            <p:ph type="sldNum" sz="quarter" idx="15"/>
          </p:nvPr>
        </p:nvSpPr>
        <p:spPr/>
        <p:txBody>
          <a:bodyPr/>
          <a:lstStyle>
            <a:lvl1pPr>
              <a:defRPr sz="1400" smtClean="0">
                <a:latin typeface="+mn-lt"/>
              </a:defRPr>
            </a:lvl1pPr>
          </a:lstStyle>
          <a:p>
            <a:pPr>
              <a:defRPr/>
            </a:pPr>
            <a:fld id="{96D9457C-283F-4D13-9772-163C112FC1B3}" type="slidenum">
              <a:rPr lang="en-US" altLang="en-US" smtClean="0"/>
              <a:t>‹#›</a:t>
            </a:fld>
            <a:endParaRPr lang="en-US" altLang="en-US"/>
          </a:p>
        </p:txBody>
      </p:sp>
      <p:sp>
        <p:nvSpPr>
          <p:cNvPr id="11" name="Footer Placeholder 3">
            <a:extLst>
              <a:ext uri="{FF2B5EF4-FFF2-40B4-BE49-F238E27FC236}">
                <a16:creationId xmlns:a16="http://schemas.microsoft.com/office/drawing/2014/main" id="{13993E2C-7E13-4985-8269-E5AE4EC3556D}"/>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28211508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FF994CE5-35CB-4490-801B-ED1B41A90296}"/>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id="{4C3F2E2A-16C6-49F1-9DA7-ED144C4AA941}"/>
              </a:ext>
            </a:extLst>
          </p:cNvPr>
          <p:cNvPicPr>
            <a:picLocks noChangeAspect="1"/>
          </p:cNvPicPr>
          <p:nvPr userDrawn="1"/>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icture Placeholder 9"/>
          <p:cNvSpPr>
            <a:spLocks noGrp="1"/>
          </p:cNvSpPr>
          <p:nvPr>
            <p:ph type="pic" sz="quarter" idx="12"/>
          </p:nvPr>
        </p:nvSpPr>
        <p:spPr>
          <a:xfrm>
            <a:off x="7728643" y="3925642"/>
            <a:ext cx="3853759" cy="2023571"/>
          </a:xfrm>
          <a:prstGeom prst="rect">
            <a:avLst/>
          </a:prstGeom>
        </p:spPr>
        <p:txBody>
          <a:bodyPr vert="horz"/>
          <a:lstStyle>
            <a:lvl1pPr marL="0" indent="0" algn="ctr">
              <a:buNone/>
              <a:defRPr/>
            </a:lvl1pPr>
          </a:lstStyle>
          <a:p>
            <a:pPr lvl="0"/>
            <a:r>
              <a:rPr lang="en-US" noProof="0"/>
              <a:t>Click icon to add picture</a:t>
            </a:r>
          </a:p>
        </p:txBody>
      </p:sp>
      <p:sp>
        <p:nvSpPr>
          <p:cNvPr id="9" name="Text Placeholder 8"/>
          <p:cNvSpPr>
            <a:spLocks noGrp="1"/>
          </p:cNvSpPr>
          <p:nvPr>
            <p:ph type="body" sz="quarter" idx="13"/>
          </p:nvPr>
        </p:nvSpPr>
        <p:spPr>
          <a:xfrm>
            <a:off x="806450" y="1339851"/>
            <a:ext cx="10775951" cy="919874"/>
          </a:xfrm>
          <a:prstGeom prst="rect">
            <a:avLst/>
          </a:prstGeom>
        </p:spPr>
        <p:txBody>
          <a:bodyPr vert="horz"/>
          <a:lstStyle>
            <a:lvl1pPr marL="0" indent="0">
              <a:buNone/>
              <a:defRPr sz="5000" baseline="0">
                <a:solidFill>
                  <a:srgbClr val="1F497D"/>
                </a:solidFill>
                <a:latin typeface="Gotham-BOld"/>
                <a:cs typeface="Gotham-BOld"/>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3" name="Text Placeholder 12"/>
          <p:cNvSpPr>
            <a:spLocks noGrp="1"/>
          </p:cNvSpPr>
          <p:nvPr>
            <p:ph type="body" sz="quarter" idx="14"/>
          </p:nvPr>
        </p:nvSpPr>
        <p:spPr>
          <a:xfrm>
            <a:off x="806450" y="2347915"/>
            <a:ext cx="10775951" cy="612775"/>
          </a:xfrm>
          <a:prstGeom prst="rect">
            <a:avLst/>
          </a:prstGeom>
        </p:spPr>
        <p:txBody>
          <a:bodyPr vert="horz"/>
          <a:lstStyle>
            <a:lvl1pPr marL="0" indent="0">
              <a:buNone/>
              <a:defRPr sz="3000">
                <a:solidFill>
                  <a:srgbClr val="1F497D"/>
                </a:solidFill>
                <a:latin typeface="Gotham bold"/>
                <a:cs typeface="Gotham bold"/>
              </a:defRPr>
            </a:lvl1pPr>
          </a:lstStyle>
          <a:p>
            <a:pPr lvl="0"/>
            <a:r>
              <a:rPr lang="en-US"/>
              <a:t>Edit Master text styles</a:t>
            </a:r>
          </a:p>
        </p:txBody>
      </p:sp>
      <p:sp>
        <p:nvSpPr>
          <p:cNvPr id="8" name="Slide Number Placeholder 4">
            <a:extLst>
              <a:ext uri="{FF2B5EF4-FFF2-40B4-BE49-F238E27FC236}">
                <a16:creationId xmlns:a16="http://schemas.microsoft.com/office/drawing/2014/main" id="{74A36006-9E6C-43B3-8BEB-74827C24A6E3}"/>
              </a:ext>
            </a:extLst>
          </p:cNvPr>
          <p:cNvSpPr>
            <a:spLocks noGrp="1"/>
          </p:cNvSpPr>
          <p:nvPr>
            <p:ph type="sldNum" sz="quarter" idx="16"/>
          </p:nvPr>
        </p:nvSpPr>
        <p:spPr/>
        <p:txBody>
          <a:bodyPr/>
          <a:lstStyle>
            <a:lvl1pPr>
              <a:defRPr sz="1400" smtClean="0">
                <a:latin typeface="+mn-lt"/>
              </a:defRPr>
            </a:lvl1pPr>
          </a:lstStyle>
          <a:p>
            <a:pPr>
              <a:defRPr/>
            </a:pPr>
            <a:fld id="{3273F833-81A9-4890-B6E3-F94F97E141A5}" type="slidenum">
              <a:rPr lang="en-US" altLang="en-US" smtClean="0"/>
              <a:t>‹#›</a:t>
            </a:fld>
            <a:endParaRPr lang="en-US" altLang="en-US"/>
          </a:p>
        </p:txBody>
      </p:sp>
      <p:sp>
        <p:nvSpPr>
          <p:cNvPr id="11" name="Footer Placeholder 3">
            <a:extLst>
              <a:ext uri="{FF2B5EF4-FFF2-40B4-BE49-F238E27FC236}">
                <a16:creationId xmlns:a16="http://schemas.microsoft.com/office/drawing/2014/main" id="{CCD54413-1ECC-4923-AC4D-5249725006E9}"/>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3593673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tandard Bulleted List">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1AA21C65-A274-4607-A12D-8A6EFB950834}"/>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id="{6DF2713D-117A-4773-B6D8-7FD608DB2A10}"/>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0A7C9479-8EE6-4A10-A2DD-D240D2C26611}"/>
              </a:ext>
            </a:extLst>
          </p:cNvPr>
          <p:cNvPicPr>
            <a:picLocks noChangeAspect="1"/>
          </p:cNvPicPr>
          <p:nvPr userDrawn="1"/>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10" name="Text Placeholder 9"/>
          <p:cNvSpPr>
            <a:spLocks noGrp="1"/>
          </p:cNvSpPr>
          <p:nvPr>
            <p:ph type="body" sz="quarter" idx="13"/>
          </p:nvPr>
        </p:nvSpPr>
        <p:spPr>
          <a:xfrm>
            <a:off x="609600" y="1530350"/>
            <a:ext cx="10972800" cy="3276600"/>
          </a:xfrm>
          <a:prstGeom prst="rect">
            <a:avLst/>
          </a:prstGeom>
        </p:spPr>
        <p:txBody>
          <a:bodyPr vert="horz"/>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a:extLst>
              <a:ext uri="{FF2B5EF4-FFF2-40B4-BE49-F238E27FC236}">
                <a16:creationId xmlns:a16="http://schemas.microsoft.com/office/drawing/2014/main" id="{2BD872C4-AE32-49E5-8C0F-6ABB43A339F1}"/>
              </a:ext>
            </a:extLst>
          </p:cNvPr>
          <p:cNvSpPr>
            <a:spLocks noGrp="1"/>
          </p:cNvSpPr>
          <p:nvPr>
            <p:ph type="sldNum" sz="quarter" idx="15"/>
          </p:nvPr>
        </p:nvSpPr>
        <p:spPr/>
        <p:txBody>
          <a:bodyPr/>
          <a:lstStyle>
            <a:lvl1pPr>
              <a:defRPr sz="14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F73964FB-01D1-4DBE-AC29-65C92791D5C0}" type="slidenum">
              <a:rPr lang="en-US" altLang="en-US" smtClean="0"/>
              <a:t>‹#›</a:t>
            </a:fld>
            <a:endParaRPr lang="en-US" altLang="en-US"/>
          </a:p>
        </p:txBody>
      </p:sp>
      <p:sp>
        <p:nvSpPr>
          <p:cNvPr id="11" name="Footer Placeholder 3">
            <a:extLst>
              <a:ext uri="{FF2B5EF4-FFF2-40B4-BE49-F238E27FC236}">
                <a16:creationId xmlns:a16="http://schemas.microsoft.com/office/drawing/2014/main" id="{7E082BCC-8B7D-4006-BD13-81E5CE2A4883}"/>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195734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tandard Bulleted List w/Subhea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66C1B8CD-F0FA-4722-8D5D-573E6A883B1B}"/>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10" name="Text Placeholder 9"/>
          <p:cNvSpPr>
            <a:spLocks noGrp="1"/>
          </p:cNvSpPr>
          <p:nvPr>
            <p:ph type="body" sz="quarter" idx="13"/>
          </p:nvPr>
        </p:nvSpPr>
        <p:spPr>
          <a:xfrm>
            <a:off x="609600" y="2497307"/>
            <a:ext cx="10972800" cy="3477475"/>
          </a:xfrm>
          <a:prstGeom prst="rect">
            <a:avLst/>
          </a:prstGeom>
        </p:spPr>
        <p:txBody>
          <a:bodyPr vert="horz"/>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16"/>
          <p:cNvSpPr>
            <a:spLocks noGrp="1"/>
          </p:cNvSpPr>
          <p:nvPr>
            <p:ph type="body" sz="quarter" idx="14"/>
          </p:nvPr>
        </p:nvSpPr>
        <p:spPr>
          <a:xfrm>
            <a:off x="609600" y="1508125"/>
            <a:ext cx="10972800" cy="852488"/>
          </a:xfrm>
          <a:prstGeom prst="rect">
            <a:avLst/>
          </a:prstGeom>
        </p:spPr>
        <p:txBody>
          <a:bodyPr vert="horz"/>
          <a:lstStyle>
            <a:lvl1pPr marL="0" indent="0" algn="ctr">
              <a:buNone/>
              <a:defRPr baseline="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7" name="Slide Number Placeholder 4">
            <a:extLst>
              <a:ext uri="{FF2B5EF4-FFF2-40B4-BE49-F238E27FC236}">
                <a16:creationId xmlns:a16="http://schemas.microsoft.com/office/drawing/2014/main" id="{62301A2D-C9FD-433C-BF07-4A7FEC01C463}"/>
              </a:ext>
            </a:extLst>
          </p:cNvPr>
          <p:cNvSpPr>
            <a:spLocks noGrp="1"/>
          </p:cNvSpPr>
          <p:nvPr>
            <p:ph type="sldNum" sz="quarter" idx="16"/>
          </p:nvPr>
        </p:nvSpPr>
        <p:spPr/>
        <p:txBody>
          <a:bodyPr/>
          <a:lstStyle>
            <a:lvl1pPr>
              <a:defRPr sz="1400" baseline="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CE6915D2-312C-4D79-8B87-25551D43EBED}" type="slidenum">
              <a:rPr lang="en-US" smtClean="0"/>
              <a:t>‹#›</a:t>
            </a:fld>
            <a:endParaRPr lang="en-US"/>
          </a:p>
        </p:txBody>
      </p:sp>
      <p:sp>
        <p:nvSpPr>
          <p:cNvPr id="8" name="Footer Placeholder 3">
            <a:extLst>
              <a:ext uri="{FF2B5EF4-FFF2-40B4-BE49-F238E27FC236}">
                <a16:creationId xmlns:a16="http://schemas.microsoft.com/office/drawing/2014/main" id="{7E503E6C-75EB-45FB-8C19-878327492395}"/>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37534712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hart or graph">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79A2494A-F4E9-4B16-A048-2EBF0F3CBE9A}"/>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id="{9F0930A1-1324-4172-BC09-F35F709FEB23}"/>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9" name="Text Placeholder 8"/>
          <p:cNvSpPr>
            <a:spLocks noGrp="1"/>
          </p:cNvSpPr>
          <p:nvPr>
            <p:ph type="body" sz="quarter" idx="13"/>
          </p:nvPr>
        </p:nvSpPr>
        <p:spPr>
          <a:xfrm>
            <a:off x="609600" y="1417640"/>
            <a:ext cx="10972800" cy="542704"/>
          </a:xfrm>
          <a:prstGeom prst="rect">
            <a:avLst/>
          </a:prstGeom>
        </p:spPr>
        <p:txBody>
          <a:bodyPr vert="horz"/>
          <a:lstStyle>
            <a:lvl1pPr marL="0" indent="0" algn="ctr">
              <a:buNone/>
              <a:defRPr sz="2400">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7" name="Chart Placeholder 6"/>
          <p:cNvSpPr>
            <a:spLocks noGrp="1"/>
          </p:cNvSpPr>
          <p:nvPr>
            <p:ph type="chart" sz="quarter" idx="14"/>
          </p:nvPr>
        </p:nvSpPr>
        <p:spPr>
          <a:xfrm>
            <a:off x="609600" y="2071688"/>
            <a:ext cx="10972800" cy="3962400"/>
          </a:xfrm>
          <a:prstGeom prst="rect">
            <a:avLst/>
          </a:prstGeom>
        </p:spPr>
        <p:txBody>
          <a:bodyPr vert="horz"/>
          <a:lstStyle>
            <a:lvl1pPr marL="0" indent="0" algn="ctr">
              <a:buNone/>
              <a:defRPr>
                <a:latin typeface="Open Sans" panose="020B0606030504020204" pitchFamily="34" charset="0"/>
                <a:ea typeface="Open Sans" panose="020B0606030504020204" pitchFamily="34" charset="0"/>
                <a:cs typeface="Open Sans" panose="020B0606030504020204" pitchFamily="34" charset="0"/>
              </a:defRPr>
            </a:lvl1pPr>
          </a:lstStyle>
          <a:p>
            <a:pPr lvl="0"/>
            <a:r>
              <a:rPr lang="en-US" noProof="0"/>
              <a:t>Click icon to add chart</a:t>
            </a:r>
          </a:p>
        </p:txBody>
      </p:sp>
      <p:sp>
        <p:nvSpPr>
          <p:cNvPr id="10" name="Slide Number Placeholder 4">
            <a:extLst>
              <a:ext uri="{FF2B5EF4-FFF2-40B4-BE49-F238E27FC236}">
                <a16:creationId xmlns:a16="http://schemas.microsoft.com/office/drawing/2014/main" id="{841CAD0E-1019-460C-A057-A951FFA3E075}"/>
              </a:ext>
            </a:extLst>
          </p:cNvPr>
          <p:cNvSpPr>
            <a:spLocks noGrp="1"/>
          </p:cNvSpPr>
          <p:nvPr>
            <p:ph type="sldNum" sz="quarter" idx="16"/>
          </p:nvPr>
        </p:nvSpPr>
        <p:spPr/>
        <p:txBody>
          <a:bodyPr/>
          <a:lstStyle>
            <a:lvl1pPr>
              <a:defRPr sz="14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C5777604-ADE0-4084-90F0-29C5233F078E}" type="slidenum">
              <a:rPr lang="en-US" smtClean="0"/>
              <a:t>‹#›</a:t>
            </a:fld>
            <a:endParaRPr lang="en-US"/>
          </a:p>
        </p:txBody>
      </p:sp>
      <p:sp>
        <p:nvSpPr>
          <p:cNvPr id="11" name="Footer Placeholder 3">
            <a:extLst>
              <a:ext uri="{FF2B5EF4-FFF2-40B4-BE49-F238E27FC236}">
                <a16:creationId xmlns:a16="http://schemas.microsoft.com/office/drawing/2014/main" id="{06B76E9F-4CAE-45C1-906A-18A9FFE8DEF5}"/>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16073937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End slide; contact info">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FE37EA5E-3A14-4F6C-BE85-677DFD621B33}"/>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id="{BE62C30B-022F-4271-8A36-B21B3E70554B}"/>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9" name="Text Placeholder 8"/>
          <p:cNvSpPr>
            <a:spLocks noGrp="1"/>
          </p:cNvSpPr>
          <p:nvPr>
            <p:ph type="body" sz="quarter" idx="13"/>
          </p:nvPr>
        </p:nvSpPr>
        <p:spPr>
          <a:xfrm>
            <a:off x="609600" y="1417640"/>
            <a:ext cx="10972800" cy="4480433"/>
          </a:xfrm>
          <a:prstGeom prst="rect">
            <a:avLst/>
          </a:prstGeom>
        </p:spPr>
        <p:txBody>
          <a:bodyPr vert="horz"/>
          <a:lstStyle>
            <a:lvl1pPr marL="0" indent="0" algn="ctr">
              <a:buNone/>
              <a:defRPr sz="3600" baseline="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8" name="Slide Number Placeholder 4">
            <a:extLst>
              <a:ext uri="{FF2B5EF4-FFF2-40B4-BE49-F238E27FC236}">
                <a16:creationId xmlns:a16="http://schemas.microsoft.com/office/drawing/2014/main" id="{46F424E0-90A1-4284-8996-D51139D970D2}"/>
              </a:ext>
            </a:extLst>
          </p:cNvPr>
          <p:cNvSpPr>
            <a:spLocks noGrp="1"/>
          </p:cNvSpPr>
          <p:nvPr>
            <p:ph type="sldNum" sz="quarter" idx="15"/>
          </p:nvPr>
        </p:nvSpPr>
        <p:spPr/>
        <p:txBody>
          <a:bodyPr/>
          <a:lstStyle>
            <a:lvl1pPr>
              <a:defRPr sz="14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28B749C8-EEB0-41F6-82FA-846E43F3CC21}" type="slidenum">
              <a:rPr lang="en-US" altLang="en-US" smtClean="0"/>
              <a:t>‹#›</a:t>
            </a:fld>
            <a:endParaRPr lang="en-US" altLang="en-US"/>
          </a:p>
        </p:txBody>
      </p:sp>
      <p:sp>
        <p:nvSpPr>
          <p:cNvPr id="10" name="Footer Placeholder 3">
            <a:extLst>
              <a:ext uri="{FF2B5EF4-FFF2-40B4-BE49-F238E27FC236}">
                <a16:creationId xmlns:a16="http://schemas.microsoft.com/office/drawing/2014/main" id="{7B95327C-D7C1-4380-805F-340B04481D2B}"/>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31278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D01321-B150-4153-B86F-51298AA33C2A}" type="datetime1">
              <a:rPr lang="en-GB" smtClean="0"/>
              <a:t>19/04/2022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30605093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1_Standard Text">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22D581F2-F81B-49E6-8AE7-50811EA38086}"/>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id="{8FAA7F2B-423F-46A3-BF7C-83DD5262B45C}"/>
              </a:ext>
            </a:extLst>
          </p:cNvPr>
          <p:cNvPicPr>
            <a:picLocks noChangeAspect="1"/>
          </p:cNvPicPr>
          <p:nvPr userDrawn="1"/>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9" name="Text Placeholder 8"/>
          <p:cNvSpPr>
            <a:spLocks noGrp="1"/>
          </p:cNvSpPr>
          <p:nvPr>
            <p:ph type="body" sz="quarter" idx="13"/>
          </p:nvPr>
        </p:nvSpPr>
        <p:spPr>
          <a:xfrm>
            <a:off x="609600" y="1417640"/>
            <a:ext cx="10972800" cy="4156075"/>
          </a:xfrm>
          <a:prstGeom prst="rect">
            <a:avLst/>
          </a:prstGeom>
        </p:spPr>
        <p:txBody>
          <a:bodyPr vert="horz"/>
          <a:lstStyle>
            <a:lvl1pPr marL="0" indent="0">
              <a:buNone/>
              <a:defRPr sz="2800">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8" name="Slide Number Placeholder 4">
            <a:extLst>
              <a:ext uri="{FF2B5EF4-FFF2-40B4-BE49-F238E27FC236}">
                <a16:creationId xmlns:a16="http://schemas.microsoft.com/office/drawing/2014/main" id="{D34048E0-5026-4A18-92D4-65F84B9B3023}"/>
              </a:ext>
            </a:extLst>
          </p:cNvPr>
          <p:cNvSpPr>
            <a:spLocks noGrp="1"/>
          </p:cNvSpPr>
          <p:nvPr>
            <p:ph type="sldNum" sz="quarter" idx="15"/>
          </p:nvPr>
        </p:nvSpPr>
        <p:spPr/>
        <p:txBody>
          <a:bodyPr/>
          <a:lstStyle>
            <a:lvl1pPr>
              <a:defRPr sz="14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091C2557-C9BD-442A-99F3-F9994FE2B2C5}" type="slidenum">
              <a:rPr lang="en-US" altLang="en-US" smtClean="0"/>
              <a:t>‹#›</a:t>
            </a:fld>
            <a:endParaRPr lang="en-US" altLang="en-US"/>
          </a:p>
        </p:txBody>
      </p:sp>
      <p:sp>
        <p:nvSpPr>
          <p:cNvPr id="10" name="Footer Placeholder 3">
            <a:extLst>
              <a:ext uri="{FF2B5EF4-FFF2-40B4-BE49-F238E27FC236}">
                <a16:creationId xmlns:a16="http://schemas.microsoft.com/office/drawing/2014/main" id="{997D0559-2164-4C53-BBD7-A286526A8AD7}"/>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32976741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_Standard Bulleted List">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44BC0315-9C6B-499C-AA0C-714E4A1F534D}"/>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10" name="Text Placeholder 9"/>
          <p:cNvSpPr>
            <a:spLocks noGrp="1"/>
          </p:cNvSpPr>
          <p:nvPr>
            <p:ph type="body" sz="quarter" idx="13"/>
          </p:nvPr>
        </p:nvSpPr>
        <p:spPr>
          <a:xfrm>
            <a:off x="609600" y="1530350"/>
            <a:ext cx="10972800" cy="3276600"/>
          </a:xfrm>
          <a:prstGeom prst="rect">
            <a:avLst/>
          </a:prstGeom>
        </p:spPr>
        <p:txBody>
          <a:bodyPr vert="horz"/>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148B2EF5-D0E7-4152-BE42-4354DC410D03}"/>
              </a:ext>
            </a:extLst>
          </p:cNvPr>
          <p:cNvSpPr>
            <a:spLocks noGrp="1"/>
          </p:cNvSpPr>
          <p:nvPr>
            <p:ph type="sldNum" sz="quarter" idx="15"/>
          </p:nvPr>
        </p:nvSpPr>
        <p:spPr/>
        <p:txBody>
          <a:bodyPr/>
          <a:lstStyle>
            <a:lvl1pPr>
              <a:defRPr sz="14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B192EC24-4517-473B-8504-99EC66E903F4}" type="slidenum">
              <a:rPr lang="en-US" smtClean="0"/>
              <a:t>‹#›</a:t>
            </a:fld>
            <a:endParaRPr lang="en-US"/>
          </a:p>
        </p:txBody>
      </p:sp>
      <p:sp>
        <p:nvSpPr>
          <p:cNvPr id="8" name="Footer Placeholder 3">
            <a:extLst>
              <a:ext uri="{FF2B5EF4-FFF2-40B4-BE49-F238E27FC236}">
                <a16:creationId xmlns:a16="http://schemas.microsoft.com/office/drawing/2014/main" id="{32A82028-8E3D-4E1A-ACE4-42F1B273AEC6}"/>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3482223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1_End slide; contact info">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CB726AC4-AB4B-4495-9EB0-C06004671A71}"/>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9" name="Text Placeholder 8"/>
          <p:cNvSpPr>
            <a:spLocks noGrp="1"/>
          </p:cNvSpPr>
          <p:nvPr>
            <p:ph type="body" sz="quarter" idx="13"/>
          </p:nvPr>
        </p:nvSpPr>
        <p:spPr>
          <a:xfrm>
            <a:off x="609600" y="1417640"/>
            <a:ext cx="10972800" cy="4480433"/>
          </a:xfrm>
          <a:prstGeom prst="rect">
            <a:avLst/>
          </a:prstGeom>
        </p:spPr>
        <p:txBody>
          <a:bodyPr vert="horz"/>
          <a:lstStyle>
            <a:lvl1pPr marL="0" indent="0" algn="ctr">
              <a:buNone/>
              <a:defRPr sz="3600" baseline="0">
                <a:solidFill>
                  <a:srgbClr val="1F497D"/>
                </a:solidFill>
                <a:latin typeface="Gotham Book" pitchFamily="50" charset="0"/>
                <a:cs typeface="Gotham Book" pitchFamily="50" charset="0"/>
              </a:defRPr>
            </a:lvl1pPr>
          </a:lstStyle>
          <a:p>
            <a:pPr lvl="0"/>
            <a:r>
              <a:rPr lang="en-US"/>
              <a:t>Edit Master text styles</a:t>
            </a:r>
          </a:p>
        </p:txBody>
      </p:sp>
      <p:sp>
        <p:nvSpPr>
          <p:cNvPr id="7" name="Slide Number Placeholder 4">
            <a:extLst>
              <a:ext uri="{FF2B5EF4-FFF2-40B4-BE49-F238E27FC236}">
                <a16:creationId xmlns:a16="http://schemas.microsoft.com/office/drawing/2014/main" id="{40C02C37-BF38-476A-83F1-B72810A953BF}"/>
              </a:ext>
            </a:extLst>
          </p:cNvPr>
          <p:cNvSpPr>
            <a:spLocks noGrp="1"/>
          </p:cNvSpPr>
          <p:nvPr>
            <p:ph type="sldNum" sz="quarter" idx="15"/>
          </p:nvPr>
        </p:nvSpPr>
        <p:spPr/>
        <p:txBody>
          <a:bodyPr/>
          <a:lstStyle>
            <a:lvl1pPr>
              <a:defRPr sz="14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8829CC4E-419D-4539-BF7C-3B0891CEB2D6}" type="slidenum">
              <a:rPr lang="en-US" smtClean="0"/>
              <a:t>‹#›</a:t>
            </a:fld>
            <a:endParaRPr lang="en-US"/>
          </a:p>
        </p:txBody>
      </p:sp>
      <p:sp>
        <p:nvSpPr>
          <p:cNvPr id="8" name="Footer Placeholder 3">
            <a:extLst>
              <a:ext uri="{FF2B5EF4-FFF2-40B4-BE49-F238E27FC236}">
                <a16:creationId xmlns:a16="http://schemas.microsoft.com/office/drawing/2014/main" id="{EF660F61-12E7-4D06-BCF1-F3DB8CA54376}"/>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421169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_Chart or graph">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4743B597-22F7-48E9-818B-30223F0043D5}"/>
              </a:ext>
            </a:extLst>
          </p:cNvPr>
          <p:cNvPicPr>
            <a:picLocks noChangeAspect="1"/>
          </p:cNvPicPr>
          <p:nvPr/>
        </p:nvPicPr>
        <p:blipFill>
          <a:blip r:embed="rId2"/>
          <a:srcRect/>
          <a:stretch>
            <a:fillRect/>
          </a:stretch>
        </p:blipFill>
        <p:spPr>
          <a:xfrm>
            <a:off x="0" y="1033464"/>
            <a:ext cx="12192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09600" y="274638"/>
            <a:ext cx="10972800" cy="1143000"/>
          </a:xfrm>
          <a:prstGeom prst="rect">
            <a:avLst/>
          </a:prstGeom>
        </p:spPr>
        <p:txBody>
          <a:bodyPr vert="horz"/>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9" name="Text Placeholder 8"/>
          <p:cNvSpPr>
            <a:spLocks noGrp="1"/>
          </p:cNvSpPr>
          <p:nvPr>
            <p:ph type="body" sz="quarter" idx="13"/>
          </p:nvPr>
        </p:nvSpPr>
        <p:spPr>
          <a:xfrm>
            <a:off x="609600" y="1417640"/>
            <a:ext cx="10972800" cy="542704"/>
          </a:xfrm>
          <a:prstGeom prst="rect">
            <a:avLst/>
          </a:prstGeom>
        </p:spPr>
        <p:txBody>
          <a:bodyPr vert="horz"/>
          <a:lstStyle>
            <a:lvl1pPr marL="0" indent="0" algn="ctr">
              <a:buNone/>
              <a:defRPr sz="2400">
                <a:latin typeface="Open Sans" panose="020B0606030504020204" pitchFamily="34" charset="0"/>
                <a:ea typeface="Open Sans" panose="020B0606030504020204" pitchFamily="34" charset="0"/>
                <a:cs typeface="Open Sans" panose="020B0606030504020204" pitchFamily="34" charset="0"/>
              </a:defRPr>
            </a:lvl1pPr>
          </a:lstStyle>
          <a:p>
            <a:pPr lvl="0"/>
            <a:r>
              <a:rPr lang="en-US"/>
              <a:t>Edit Master text styles</a:t>
            </a:r>
          </a:p>
        </p:txBody>
      </p:sp>
      <p:sp>
        <p:nvSpPr>
          <p:cNvPr id="7" name="Chart Placeholder 6"/>
          <p:cNvSpPr>
            <a:spLocks noGrp="1"/>
          </p:cNvSpPr>
          <p:nvPr>
            <p:ph type="chart" sz="quarter" idx="14"/>
          </p:nvPr>
        </p:nvSpPr>
        <p:spPr>
          <a:xfrm>
            <a:off x="609600" y="2071688"/>
            <a:ext cx="10972800" cy="3962400"/>
          </a:xfrm>
          <a:prstGeom prst="rect">
            <a:avLst/>
          </a:prstGeom>
        </p:spPr>
        <p:txBody>
          <a:bodyPr vert="horz"/>
          <a:lstStyle>
            <a:lvl1pPr marL="0" indent="0" algn="ctr">
              <a:buNone/>
              <a:defRPr>
                <a:latin typeface="Open Sans" panose="020B0606030504020204" pitchFamily="34" charset="0"/>
                <a:ea typeface="Open Sans" panose="020B0606030504020204" pitchFamily="34" charset="0"/>
                <a:cs typeface="Open Sans" panose="020B0606030504020204" pitchFamily="34" charset="0"/>
              </a:defRPr>
            </a:lvl1pPr>
          </a:lstStyle>
          <a:p>
            <a:pPr lvl="0"/>
            <a:r>
              <a:rPr lang="en-US" noProof="0"/>
              <a:t>Click icon to add chart</a:t>
            </a:r>
          </a:p>
        </p:txBody>
      </p:sp>
      <p:sp>
        <p:nvSpPr>
          <p:cNvPr id="8" name="Slide Number Placeholder 4">
            <a:extLst>
              <a:ext uri="{FF2B5EF4-FFF2-40B4-BE49-F238E27FC236}">
                <a16:creationId xmlns:a16="http://schemas.microsoft.com/office/drawing/2014/main" id="{F7361CF1-4CC6-42C9-AEEA-6C3C480C5588}"/>
              </a:ext>
            </a:extLst>
          </p:cNvPr>
          <p:cNvSpPr>
            <a:spLocks noGrp="1"/>
          </p:cNvSpPr>
          <p:nvPr>
            <p:ph type="sldNum" sz="quarter" idx="16"/>
          </p:nvPr>
        </p:nvSpPr>
        <p:spPr/>
        <p:txBody>
          <a:bodyPr/>
          <a:lstStyle>
            <a:lvl1pPr>
              <a:defRPr sz="14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27CD6D0C-F4ED-4154-8BFE-A563CBB779DE}" type="slidenum">
              <a:rPr lang="en-US" smtClean="0"/>
              <a:t>‹#›</a:t>
            </a:fld>
            <a:endParaRPr lang="en-US"/>
          </a:p>
        </p:txBody>
      </p:sp>
      <p:sp>
        <p:nvSpPr>
          <p:cNvPr id="10" name="Footer Placeholder 3">
            <a:extLst>
              <a:ext uri="{FF2B5EF4-FFF2-40B4-BE49-F238E27FC236}">
                <a16:creationId xmlns:a16="http://schemas.microsoft.com/office/drawing/2014/main" id="{3ADE1761-0DB8-4B59-8E57-C957CA786186}"/>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spTree>
    <p:extLst>
      <p:ext uri="{BB962C8B-B14F-4D97-AF65-F5344CB8AC3E}">
        <p14:creationId xmlns:p14="http://schemas.microsoft.com/office/powerpoint/2010/main" val="62407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677D83B-CC74-4E59-A98B-4C091A446393}" type="datetime1">
              <a:rPr lang="en-GB" smtClean="0"/>
              <a:t>19/04/2022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2595225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25B333-ED27-4720-AEA5-AAC0050F691C}" type="datetime1">
              <a:rPr lang="en-GB" smtClean="0"/>
              <a:t>19/04/2022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330757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604BAF1-27A3-4639-AC5F-8838C5EA503D}" type="datetime1">
              <a:rPr lang="en-GB" smtClean="0"/>
              <a:t>19/04/2022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415941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6B774-7255-438A-B8C5-5C51FF47A309}" type="datetime1">
              <a:rPr lang="en-GB" smtClean="0"/>
              <a:t>19/04/2022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30186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DEDADA-D369-4CAA-A3F7-3CC3A20D745F}" type="datetime1">
              <a:rPr lang="en-GB" smtClean="0"/>
              <a:t>19/04/2022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64343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B24765-5A0D-484B-A86B-64CE5C6DA190}" type="datetime1">
              <a:rPr lang="en-GB" smtClean="0"/>
              <a:t>19/04/2022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6318A-33B7-4790-8645-7E125C817A5A}" type="slidenum">
              <a:rPr lang="en-GB" smtClean="0"/>
              <a:t>‹#›</a:t>
            </a:fld>
            <a:endParaRPr lang="en-GB"/>
          </a:p>
        </p:txBody>
      </p:sp>
    </p:spTree>
    <p:extLst>
      <p:ext uri="{BB962C8B-B14F-4D97-AF65-F5344CB8AC3E}">
        <p14:creationId xmlns:p14="http://schemas.microsoft.com/office/powerpoint/2010/main" val="22551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79095-74D9-4AED-8BB0-51724BA05970}" type="datetime1">
              <a:rPr lang="en-GB" smtClean="0"/>
              <a:t>19/04/2022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6318A-33B7-4790-8645-7E125C817A5A}" type="slidenum">
              <a:rPr lang="en-GB" smtClean="0"/>
              <a:t>‹#›</a:t>
            </a:fld>
            <a:endParaRPr lang="en-GB"/>
          </a:p>
        </p:txBody>
      </p:sp>
    </p:spTree>
    <p:extLst>
      <p:ext uri="{BB962C8B-B14F-4D97-AF65-F5344CB8AC3E}">
        <p14:creationId xmlns:p14="http://schemas.microsoft.com/office/powerpoint/2010/main" val="1816252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A32F31-E95E-434F-AE39-EF2AA38987A6}"/>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4B92A9-5655-437F-9F54-F43505D99A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8B8F9F-13F1-4CCF-BE7D-0A1F49A52C55}"/>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306D868-5A44-4B85-941E-5D4A79178C0C}" type="datetime1">
              <a:rPr lang="en-GB" smtClean="0"/>
              <a:t>19/04/2022</a:t>
            </a:fld>
            <a:endParaRPr lang="en-US"/>
          </a:p>
        </p:txBody>
      </p:sp>
      <p:sp>
        <p:nvSpPr>
          <p:cNvPr id="5" name="Footer Placeholder 4">
            <a:extLst>
              <a:ext uri="{FF2B5EF4-FFF2-40B4-BE49-F238E27FC236}">
                <a16:creationId xmlns:a16="http://schemas.microsoft.com/office/drawing/2014/main" id="{DD82CAE2-8DCA-4DA6-B4A4-6EEFEE148824}"/>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DE3B25-372A-46BE-ABCC-B8A5CC5D1D7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9EE8B-919B-458C-BADF-F439807197AB}" type="slidenum">
              <a:rPr lang="en-US" smtClean="0"/>
              <a:t>‹#›</a:t>
            </a:fld>
            <a:endParaRPr lang="en-US"/>
          </a:p>
        </p:txBody>
      </p:sp>
    </p:spTree>
    <p:extLst>
      <p:ext uri="{BB962C8B-B14F-4D97-AF65-F5344CB8AC3E}">
        <p14:creationId xmlns:p14="http://schemas.microsoft.com/office/powerpoint/2010/main" val="1703422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Footer Placeholder 3">
            <a:extLst>
              <a:ext uri="{FF2B5EF4-FFF2-40B4-BE49-F238E27FC236}">
                <a16:creationId xmlns:a16="http://schemas.microsoft.com/office/drawing/2014/main" id="{A3D64592-D7CD-41A3-996D-5DC9FA2B884A}"/>
              </a:ext>
            </a:extLst>
          </p:cNvPr>
          <p:cNvSpPr>
            <a:spLocks noGrp="1"/>
          </p:cNvSpPr>
          <p:nvPr>
            <p:ph type="ftr" sz="quarter" idx="3"/>
          </p:nvPr>
        </p:nvSpPr>
        <p:spPr>
          <a:xfrm>
            <a:off x="5363633" y="6438901"/>
            <a:ext cx="6002867" cy="257175"/>
          </a:xfrm>
          <a:prstGeom prst="rect">
            <a:avLst/>
          </a:prstGeom>
        </p:spPr>
        <p:txBody>
          <a:bodyPr/>
          <a:lstStyle>
            <a:lvl1pPr algn="ctr" eaLnBrk="1" fontAlgn="auto" hangingPunct="1">
              <a:spcBef>
                <a:spcPct val="0"/>
              </a:spcBef>
              <a:spcAft>
                <a:spcPct val="0"/>
              </a:spcAft>
              <a:defRPr sz="800" baseline="0">
                <a:solidFill>
                  <a:prstClr val="black">
                    <a:lumMod val="65000"/>
                    <a:lumOff val="35000"/>
                  </a:prstClr>
                </a:solidFill>
                <a:latin typeface="+mj-lt"/>
                <a:ea typeface="+mn-ea"/>
                <a:cs typeface="Gotham Medium" pitchFamily="50" charset="0"/>
              </a:defRPr>
            </a:lvl1pPr>
          </a:lstStyle>
          <a:p>
            <a:pPr>
              <a:defRPr/>
            </a:pPr>
            <a:endParaRPr lang="en-US"/>
          </a:p>
        </p:txBody>
      </p:sp>
      <p:pic>
        <p:nvPicPr>
          <p:cNvPr id="6147" name="Picture 10">
            <a:extLst>
              <a:ext uri="{FF2B5EF4-FFF2-40B4-BE49-F238E27FC236}">
                <a16:creationId xmlns:a16="http://schemas.microsoft.com/office/drawing/2014/main" id="{9CC06402-3A31-4965-A0D3-320F4CD50592}"/>
              </a:ext>
            </a:extLst>
          </p:cNvPr>
          <p:cNvPicPr>
            <a:picLocks noChangeAspect="1"/>
          </p:cNvPicPr>
          <p:nvPr/>
        </p:nvPicPr>
        <p:blipFill>
          <a:blip r:embed="rId13"/>
          <a:srcRect/>
          <a:stretch>
            <a:fillRect/>
          </a:stretch>
        </p:blipFill>
        <p:spPr>
          <a:xfrm>
            <a:off x="0" y="6207125"/>
            <a:ext cx="12192000" cy="3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69DE1343-FCA5-4F4C-AACE-CCA9531C4DDC}"/>
              </a:ext>
            </a:extLst>
          </p:cNvPr>
          <p:cNvSpPr>
            <a:spLocks noGrp="1"/>
          </p:cNvSpPr>
          <p:nvPr>
            <p:ph type="sldNum" sz="quarter" idx="4"/>
          </p:nvPr>
        </p:nvSpPr>
        <p:spPr>
          <a:xfrm>
            <a:off x="11341100" y="6375401"/>
            <a:ext cx="711200" cy="365125"/>
          </a:xfrm>
          <a:prstGeom prst="rect">
            <a:avLst/>
          </a:prstGeom>
        </p:spPr>
        <p:txBody>
          <a:bodyPr vert="horz" wrap="square" lIns="91440" tIns="45720" rIns="91440" bIns="45720" numCol="1" anchor="t" anchorCtr="0" compatLnSpc="1">
            <a:prstTxWarp prst="textNoShape">
              <a:avLst/>
            </a:prstTxWarp>
          </a:bodyPr>
          <a:lstStyle>
            <a:lvl1pPr algn="r" eaLnBrk="1" fontAlgn="auto" hangingPunct="1">
              <a:spcBef>
                <a:spcPct val="0"/>
              </a:spcBef>
              <a:spcAft>
                <a:spcPct val="0"/>
              </a:spcAft>
              <a:defRPr sz="1200" smtClean="0">
                <a:solidFill>
                  <a:prstClr val="black"/>
                </a:solidFill>
                <a:latin typeface="+mn-lt"/>
                <a:ea typeface="ＭＳ Ｐゴシック" charset="0"/>
                <a:cs typeface="Gotham-Book" charset="0"/>
              </a:defRPr>
            </a:lvl1pPr>
          </a:lstStyle>
          <a:p>
            <a:pPr>
              <a:defRPr/>
            </a:pPr>
            <a:fld id="{0568C6C2-8AC5-48E2-A73C-FC3C3F62B560}" type="slidenum">
              <a:rPr lang="en-US" smtClean="0"/>
              <a:t>‹#›</a:t>
            </a:fld>
            <a:endParaRPr lang="en-US"/>
          </a:p>
        </p:txBody>
      </p:sp>
      <p:pic>
        <p:nvPicPr>
          <p:cNvPr id="6" name="Picture 5">
            <a:extLst>
              <a:ext uri="{FF2B5EF4-FFF2-40B4-BE49-F238E27FC236}">
                <a16:creationId xmlns:a16="http://schemas.microsoft.com/office/drawing/2014/main" id="{8979BFAE-D13B-4680-81AF-22670DBA3895}"/>
              </a:ext>
            </a:extLst>
          </p:cNvPr>
          <p:cNvPicPr>
            <a:picLocks noChangeAspect="1"/>
          </p:cNvPicPr>
          <p:nvPr userDrawn="1"/>
        </p:nvPicPr>
        <p:blipFill>
          <a:blip r:embed="rId14"/>
          <a:srcRect/>
          <a:stretch>
            <a:fillRect/>
          </a:stretch>
        </p:blipFill>
        <p:spPr>
          <a:xfrm>
            <a:off x="173493" y="6498626"/>
            <a:ext cx="4914439" cy="124023"/>
          </a:xfrm>
          <a:prstGeom prst="rect">
            <a:avLst/>
          </a:prstGeom>
        </p:spPr>
      </p:pic>
    </p:spTree>
    <p:extLst>
      <p:ext uri="{BB962C8B-B14F-4D97-AF65-F5344CB8AC3E}">
        <p14:creationId xmlns:p14="http://schemas.microsoft.com/office/powerpoint/2010/main" val="31998382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Open Sans" panose="020B0606030504020204" pitchFamily="34"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Open Sans" panose="020B0606030504020204" pitchFamily="34"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Open Sans" panose="020B0606030504020204" pitchFamily="34"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Open Sans" panose="020B0606030504020204" pitchFamily="34"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hyperlink" Target="https://publicprocurementinternational.com/2022/01/03/webinar-buy-american-new-us-infrastructure-legislation/" TargetMode="Externa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jpg"/><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8" Type="http://schemas.openxmlformats.org/officeDocument/2006/relationships/hyperlink" Target="https://www.whitehouse.gov/briefing-room/presidential-actions/2021/01/25/executive-order-on-ensuring-the-future-is-made-in-all-of-america-by-all-of-americas-workers/" TargetMode="External"/><Relationship Id="rId3" Type="http://schemas.openxmlformats.org/officeDocument/2006/relationships/hyperlink" Target="https://www.acquisition.gov/far/52.225-9" TargetMode="External"/><Relationship Id="rId7" Type="http://schemas.openxmlformats.org/officeDocument/2006/relationships/hyperlink" Target="https://www.acquisition.gov/far/25.10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federalregister.gov/documents/2021/01/19/2021-00710/federal-acquisition-regulation-maximizing-use-of-american-made-goods-products-and-materials" TargetMode="External"/><Relationship Id="rId5" Type="http://schemas.openxmlformats.org/officeDocument/2006/relationships/hyperlink" Target="https://www.federalregister.gov/documents/2009/01/15/E9-551/federal-acquisition-regulation-far-case-2000-305-commercially-available-off-the-shelf-cots-items" TargetMode="External"/><Relationship Id="rId10" Type="http://schemas.openxmlformats.org/officeDocument/2006/relationships/image" Target="../media/image3.jpg"/><Relationship Id="rId4" Type="http://schemas.openxmlformats.org/officeDocument/2006/relationships/hyperlink" Target="https://www.acquisition.gov/far/52.225-1" TargetMode="External"/><Relationship Id="rId9" Type="http://schemas.openxmlformats.org/officeDocument/2006/relationships/hyperlink" Target="https://www.govinfo.gov/content/pkg/FR-2022-03-07/html/2022-04179.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erson wearing a suit and tie&#10;&#10;Description automatically generated with medium confidence">
            <a:extLst>
              <a:ext uri="{FF2B5EF4-FFF2-40B4-BE49-F238E27FC236}">
                <a16:creationId xmlns:a16="http://schemas.microsoft.com/office/drawing/2014/main" id="{18F538A9-3C0F-49F2-91FE-4223F2DC76BF}"/>
              </a:ext>
            </a:extLst>
          </p:cNvPr>
          <p:cNvPicPr>
            <a:picLocks noChangeAspect="1"/>
          </p:cNvPicPr>
          <p:nvPr/>
        </p:nvPicPr>
        <p:blipFill rotWithShape="1">
          <a:blip r:embed="rId3">
            <a:extLst>
              <a:ext uri="{28A0092B-C50C-407E-A947-70E740481C1C}">
                <a14:useLocalDpi xmlns:a14="http://schemas.microsoft.com/office/drawing/2010/main" val="0"/>
              </a:ext>
            </a:extLst>
          </a:blip>
          <a:srcRect b="1801"/>
          <a:stretch/>
        </p:blipFill>
        <p:spPr>
          <a:xfrm>
            <a:off x="202134" y="283352"/>
            <a:ext cx="4963173" cy="2888186"/>
          </a:xfrm>
          <a:prstGeom prst="rect">
            <a:avLst/>
          </a:prstGeom>
        </p:spPr>
      </p:pic>
      <p:sp>
        <p:nvSpPr>
          <p:cNvPr id="3" name="Slide Number Placeholder 2">
            <a:extLst>
              <a:ext uri="{FF2B5EF4-FFF2-40B4-BE49-F238E27FC236}">
                <a16:creationId xmlns:a16="http://schemas.microsoft.com/office/drawing/2014/main" id="{CB5E7D0C-1564-4F1E-AA6E-D7671A66D1B7}"/>
              </a:ext>
            </a:extLst>
          </p:cNvPr>
          <p:cNvSpPr>
            <a:spLocks noGrp="1"/>
          </p:cNvSpPr>
          <p:nvPr>
            <p:ph type="sldNum" sz="quarter" idx="12"/>
          </p:nvPr>
        </p:nvSpPr>
        <p:spPr/>
        <p:txBody>
          <a:bodyPr>
            <a:normAutofit/>
          </a:bodyPr>
          <a:lstStyle/>
          <a:p>
            <a:pPr>
              <a:spcAft>
                <a:spcPts val="600"/>
              </a:spcAft>
            </a:pPr>
            <a:fld id="{E536318A-33B7-4790-8645-7E125C817A5A}" type="slidenum">
              <a:rPr lang="en-GB" sz="1050">
                <a:solidFill>
                  <a:schemeClr val="tx1">
                    <a:lumMod val="50000"/>
                    <a:lumOff val="50000"/>
                  </a:schemeClr>
                </a:solidFill>
              </a:rPr>
              <a:pPr>
                <a:spcAft>
                  <a:spcPts val="600"/>
                </a:spcAft>
              </a:pPr>
              <a:t>1</a:t>
            </a:fld>
            <a:endParaRPr lang="en-GB" sz="1050">
              <a:solidFill>
                <a:schemeClr val="tx1">
                  <a:lumMod val="50000"/>
                  <a:lumOff val="50000"/>
                </a:schemeClr>
              </a:solidFill>
            </a:endParaRPr>
          </a:p>
        </p:txBody>
      </p:sp>
      <p:sp>
        <p:nvSpPr>
          <p:cNvPr id="4" name="Rectangle 1">
            <a:extLst>
              <a:ext uri="{FF2B5EF4-FFF2-40B4-BE49-F238E27FC236}">
                <a16:creationId xmlns:a16="http://schemas.microsoft.com/office/drawing/2014/main" id="{489FF4CD-F9DD-4CAE-982D-E4F0DC968DB9}"/>
              </a:ext>
            </a:extLst>
          </p:cNvPr>
          <p:cNvSpPr>
            <a:spLocks noGrp="1" noChangeArrowheads="1"/>
          </p:cNvSpPr>
          <p:nvPr>
            <p:ph idx="4294967295"/>
          </p:nvPr>
        </p:nvSpPr>
        <p:spPr bwMode="auto">
          <a:xfrm>
            <a:off x="8250148" y="462180"/>
            <a:ext cx="3916362" cy="4852988"/>
          </a:xfrm>
          <a:prstGeom prst="rect">
            <a:avLst/>
          </a:prstGeom>
          <a:solidFill>
            <a:schemeClr val="bg2">
              <a:lumMod val="25000"/>
            </a:schemeClr>
          </a:solidFill>
        </p:spPr>
        <p:txBody>
          <a:bodyPr vert="horz" lIns="91440" tIns="45720" rIns="91440" bIns="45720" numCol="1" anchor="ctr" anchorCtr="0" compatLnSpc="1">
            <a:prstTxWarp prst="textNoShape">
              <a:avLst/>
            </a:prstTxWarp>
            <a:normAutofit/>
          </a:bodyPr>
          <a:lstStyle/>
          <a:p>
            <a:pPr defTabSz="914400" eaLnBrk="0" fontAlgn="base" hangingPunct="0">
              <a:spcBef>
                <a:spcPct val="0"/>
              </a:spcBef>
              <a:spcAft>
                <a:spcPts val="600"/>
              </a:spcAft>
              <a:buClrTx/>
              <a:buSzTx/>
            </a:pPr>
            <a:r>
              <a:rPr kumimoji="0" lang="es-CO" altLang="es-CO" sz="1600" b="0" i="0" u="none" strike="noStrike" cap="none" normalizeH="0" baseline="0" dirty="0" err="1">
                <a:ln>
                  <a:noFill/>
                </a:ln>
                <a:solidFill>
                  <a:srgbClr val="FFFFFF"/>
                </a:solidFill>
                <a:effectLst/>
                <a:latin typeface="Verdana" panose="020B0604030504040204" pitchFamily="34" charset="0"/>
              </a:rPr>
              <a:t>Materials</a:t>
            </a:r>
            <a:r>
              <a:rPr kumimoji="0" lang="es-CO" altLang="es-CO" sz="1600" b="0" i="0" u="none" strike="noStrike" cap="none" normalizeH="0" baseline="0" dirty="0">
                <a:ln>
                  <a:noFill/>
                </a:ln>
                <a:solidFill>
                  <a:srgbClr val="FFFFFF"/>
                </a:solidFill>
                <a:effectLst/>
                <a:latin typeface="Verdana" panose="020B0604030504040204" pitchFamily="34" charset="0"/>
              </a:rPr>
              <a:t> </a:t>
            </a:r>
            <a:r>
              <a:rPr kumimoji="0" lang="es-CO" altLang="es-CO" sz="1600" b="0" i="0" u="none" strike="noStrike" cap="none" normalizeH="0" baseline="0" dirty="0" err="1">
                <a:ln>
                  <a:noFill/>
                </a:ln>
                <a:solidFill>
                  <a:srgbClr val="FFFFFF"/>
                </a:solidFill>
                <a:effectLst/>
                <a:latin typeface="Verdana" panose="020B0604030504040204" pitchFamily="34" charset="0"/>
              </a:rPr>
              <a:t>on</a:t>
            </a:r>
            <a:r>
              <a:rPr kumimoji="0" lang="es-CO" altLang="es-CO" sz="1600" b="0" i="0" u="none" strike="noStrike" cap="none" normalizeH="0" baseline="0" dirty="0">
                <a:ln>
                  <a:noFill/>
                </a:ln>
                <a:solidFill>
                  <a:srgbClr val="FFFFFF"/>
                </a:solidFill>
                <a:effectLst/>
                <a:latin typeface="Verdana" panose="020B0604030504040204" pitchFamily="34" charset="0"/>
              </a:rPr>
              <a:t> </a:t>
            </a:r>
            <a:r>
              <a:rPr kumimoji="0" lang="es-CO" altLang="es-CO" sz="1600" b="0" i="0" u="none" strike="noStrike" cap="none" normalizeH="0" baseline="0" dirty="0" err="1">
                <a:ln>
                  <a:noFill/>
                </a:ln>
                <a:solidFill>
                  <a:srgbClr val="FFFFFF"/>
                </a:solidFill>
                <a:effectLst/>
                <a:latin typeface="Verdana" panose="020B0604030504040204" pitchFamily="34" charset="0"/>
              </a:rPr>
              <a:t>the</a:t>
            </a:r>
            <a:r>
              <a:rPr kumimoji="0" lang="es-CO" altLang="es-CO" sz="1600" b="0" i="0" u="none" strike="noStrike" cap="none" normalizeH="0" baseline="0" dirty="0">
                <a:ln>
                  <a:noFill/>
                </a:ln>
                <a:solidFill>
                  <a:srgbClr val="FFFFFF"/>
                </a:solidFill>
                <a:effectLst/>
                <a:latin typeface="Verdana" panose="020B0604030504040204" pitchFamily="34" charset="0"/>
              </a:rPr>
              <a:t> “</a:t>
            </a:r>
            <a:r>
              <a:rPr kumimoji="0" lang="es-CO" altLang="es-CO" sz="1600" b="0" i="0" u="none" strike="noStrike" cap="none" normalizeH="0" baseline="0" dirty="0" err="1">
                <a:ln>
                  <a:noFill/>
                </a:ln>
                <a:solidFill>
                  <a:srgbClr val="FFFFFF"/>
                </a:solidFill>
                <a:effectLst/>
                <a:latin typeface="Verdana" panose="020B0604030504040204" pitchFamily="34" charset="0"/>
              </a:rPr>
              <a:t>Build</a:t>
            </a:r>
            <a:r>
              <a:rPr kumimoji="0" lang="es-CO" altLang="es-CO" sz="1600" b="0" i="0" u="none" strike="noStrike" cap="none" normalizeH="0" baseline="0" dirty="0">
                <a:ln>
                  <a:noFill/>
                </a:ln>
                <a:solidFill>
                  <a:srgbClr val="FFFFFF"/>
                </a:solidFill>
                <a:effectLst/>
                <a:latin typeface="Verdana" panose="020B0604030504040204" pitchFamily="34" charset="0"/>
              </a:rPr>
              <a:t> </a:t>
            </a:r>
            <a:r>
              <a:rPr kumimoji="0" lang="es-CO" altLang="es-CO" sz="1600" b="0" i="0" u="none" strike="noStrike" cap="none" normalizeH="0" baseline="0" dirty="0" err="1">
                <a:ln>
                  <a:noFill/>
                </a:ln>
                <a:solidFill>
                  <a:srgbClr val="FFFFFF"/>
                </a:solidFill>
                <a:effectLst/>
                <a:latin typeface="Verdana" panose="020B0604030504040204" pitchFamily="34" charset="0"/>
              </a:rPr>
              <a:t>America</a:t>
            </a:r>
            <a:r>
              <a:rPr kumimoji="0" lang="es-CO" altLang="es-CO" sz="1600" b="0" i="0" u="none" strike="noStrike" cap="none" normalizeH="0" baseline="0" dirty="0">
                <a:ln>
                  <a:noFill/>
                </a:ln>
                <a:solidFill>
                  <a:srgbClr val="FFFFFF"/>
                </a:solidFill>
                <a:effectLst/>
                <a:latin typeface="Verdana" panose="020B0604030504040204" pitchFamily="34" charset="0"/>
              </a:rPr>
              <a:t>, </a:t>
            </a:r>
            <a:r>
              <a:rPr kumimoji="0" lang="es-CO" altLang="es-CO" sz="1600" b="0" i="0" u="none" strike="noStrike" cap="none" normalizeH="0" baseline="0" dirty="0" err="1">
                <a:ln>
                  <a:noFill/>
                </a:ln>
                <a:solidFill>
                  <a:srgbClr val="FFFFFF"/>
                </a:solidFill>
                <a:effectLst/>
                <a:latin typeface="Verdana" panose="020B0604030504040204" pitchFamily="34" charset="0"/>
              </a:rPr>
              <a:t>Buy</a:t>
            </a:r>
            <a:r>
              <a:rPr kumimoji="0" lang="es-CO" altLang="es-CO" sz="1600" b="0" i="0" u="none" strike="noStrike" cap="none" normalizeH="0" baseline="0" dirty="0">
                <a:ln>
                  <a:noFill/>
                </a:ln>
                <a:solidFill>
                  <a:srgbClr val="FFFFFF"/>
                </a:solidFill>
                <a:effectLst/>
                <a:latin typeface="Verdana" panose="020B0604030504040204" pitchFamily="34" charset="0"/>
              </a:rPr>
              <a:t> </a:t>
            </a:r>
            <a:r>
              <a:rPr kumimoji="0" lang="es-CO" altLang="es-CO" sz="1600" b="0" i="0" u="none" strike="noStrike" cap="none" normalizeH="0" baseline="0" dirty="0" err="1">
                <a:ln>
                  <a:noFill/>
                </a:ln>
                <a:solidFill>
                  <a:srgbClr val="FFFFFF"/>
                </a:solidFill>
                <a:effectLst/>
                <a:latin typeface="Verdana" panose="020B0604030504040204" pitchFamily="34" charset="0"/>
              </a:rPr>
              <a:t>America</a:t>
            </a:r>
            <a:r>
              <a:rPr lang="es-CO" altLang="es-CO" sz="1600" dirty="0">
                <a:solidFill>
                  <a:srgbClr val="FFFFFF"/>
                </a:solidFill>
                <a:latin typeface="Verdana" panose="020B0604030504040204" pitchFamily="34" charset="0"/>
              </a:rPr>
              <a:t> </a:t>
            </a:r>
            <a:r>
              <a:rPr kumimoji="0" lang="es-CO" altLang="es-CO" sz="1600" b="0" i="0" u="none" strike="noStrike" cap="none" normalizeH="0" baseline="0" dirty="0" err="1">
                <a:ln>
                  <a:noFill/>
                </a:ln>
                <a:solidFill>
                  <a:srgbClr val="FFFFFF"/>
                </a:solidFill>
                <a:effectLst/>
                <a:latin typeface="Verdana" panose="020B0604030504040204" pitchFamily="34" charset="0"/>
              </a:rPr>
              <a:t>Act</a:t>
            </a:r>
            <a:r>
              <a:rPr lang="es-CO" altLang="es-CO" sz="1600" dirty="0">
                <a:solidFill>
                  <a:srgbClr val="FFFFFF"/>
                </a:solidFill>
                <a:latin typeface="Verdana" panose="020B0604030504040204" pitchFamily="34" charset="0"/>
              </a:rPr>
              <a:t>” -- </a:t>
            </a:r>
            <a:r>
              <a:rPr lang="es-CO" altLang="es-CO" sz="1600" dirty="0">
                <a:solidFill>
                  <a:srgbClr val="FFFF00"/>
                </a:solidFill>
                <a:latin typeface="Verdana" panose="020B0604030504040204" pitchFamily="34" charset="0"/>
                <a:hlinkClick r:id="rId4">
                  <a:extLst>
                    <a:ext uri="{A12FA001-AC4F-418D-AE19-62706E023703}">
                      <ahyp:hlinkClr xmlns:ahyp="http://schemas.microsoft.com/office/drawing/2018/hyperlinkcolor" val="tx"/>
                    </a:ext>
                  </a:extLst>
                </a:hlinkClick>
              </a:rPr>
              <a:t>https://publicprocurementinternational.com/2022/01/03/webinar-buy-american-new-us-infrastructure-legislation</a:t>
            </a:r>
            <a:r>
              <a:rPr lang="es-CO" altLang="es-CO" sz="2000" dirty="0">
                <a:solidFill>
                  <a:srgbClr val="FFFF00"/>
                </a:solidFill>
                <a:latin typeface="Verdana" panose="020B0604030504040204" pitchFamily="34" charset="0"/>
                <a:hlinkClick r:id="rId4">
                  <a:extLst>
                    <a:ext uri="{A12FA001-AC4F-418D-AE19-62706E023703}">
                      <ahyp:hlinkClr xmlns:ahyp="http://schemas.microsoft.com/office/drawing/2018/hyperlinkcolor" val="tx"/>
                    </a:ext>
                  </a:extLst>
                </a:hlinkClick>
              </a:rPr>
              <a:t>/</a:t>
            </a:r>
            <a:r>
              <a:rPr lang="es-CO" altLang="es-CO" sz="2000" dirty="0">
                <a:solidFill>
                  <a:srgbClr val="FFFF00"/>
                </a:solidFill>
                <a:latin typeface="Verdana" panose="020B0604030504040204" pitchFamily="34" charset="0"/>
              </a:rPr>
              <a:t> </a:t>
            </a:r>
          </a:p>
          <a:p>
            <a:pPr marL="0" marR="0" lvl="0" indent="0" defTabSz="914400" rtl="0" eaLnBrk="0" fontAlgn="base" latinLnBrk="0" hangingPunct="0">
              <a:spcBef>
                <a:spcPct val="0"/>
              </a:spcBef>
              <a:spcAft>
                <a:spcPts val="600"/>
              </a:spcAft>
              <a:buClrTx/>
              <a:buSzTx/>
              <a:buFontTx/>
              <a:buNone/>
              <a:tabLst/>
            </a:pPr>
            <a:endParaRPr kumimoji="0" lang="es-CO" altLang="es-CO" sz="2000" b="0" i="0" u="none" strike="noStrike" cap="none" normalizeH="0" baseline="0" dirty="0">
              <a:ln>
                <a:noFill/>
              </a:ln>
              <a:solidFill>
                <a:srgbClr val="FFFFFF"/>
              </a:solidFill>
              <a:effectLst/>
              <a:latin typeface="Arial" panose="020B0604020202020204" pitchFamily="34" charset="0"/>
            </a:endParaRPr>
          </a:p>
        </p:txBody>
      </p:sp>
      <p:pic>
        <p:nvPicPr>
          <p:cNvPr id="6" name="Picture 5" descr="A person in a suit&#10;&#10;Description automatically generated with medium confidence">
            <a:extLst>
              <a:ext uri="{FF2B5EF4-FFF2-40B4-BE49-F238E27FC236}">
                <a16:creationId xmlns:a16="http://schemas.microsoft.com/office/drawing/2014/main" id="{A702EF43-D118-428F-B233-EE759226E7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78532" y="3062432"/>
            <a:ext cx="4925290" cy="3293918"/>
          </a:xfrm>
          <a:prstGeom prst="rect">
            <a:avLst/>
          </a:prstGeom>
        </p:spPr>
      </p:pic>
      <p:sp>
        <p:nvSpPr>
          <p:cNvPr id="9" name="TextBox 8">
            <a:extLst>
              <a:ext uri="{FF2B5EF4-FFF2-40B4-BE49-F238E27FC236}">
                <a16:creationId xmlns:a16="http://schemas.microsoft.com/office/drawing/2014/main" id="{FB843B0D-96E9-4B7B-B479-57CFA3DF4018}"/>
              </a:ext>
            </a:extLst>
          </p:cNvPr>
          <p:cNvSpPr txBox="1"/>
          <p:nvPr/>
        </p:nvSpPr>
        <p:spPr>
          <a:xfrm>
            <a:off x="1223557" y="2462861"/>
            <a:ext cx="3190010" cy="646331"/>
          </a:xfrm>
          <a:prstGeom prst="rect">
            <a:avLst/>
          </a:prstGeom>
          <a:noFill/>
        </p:spPr>
        <p:txBody>
          <a:bodyPr wrap="square" rtlCol="0">
            <a:spAutoFit/>
          </a:bodyPr>
          <a:lstStyle/>
          <a:p>
            <a:pPr algn="r"/>
            <a:r>
              <a:rPr lang="en-US" dirty="0">
                <a:solidFill>
                  <a:schemeClr val="bg1"/>
                </a:solidFill>
              </a:rPr>
              <a:t>Chris Yukins, </a:t>
            </a:r>
          </a:p>
          <a:p>
            <a:pPr algn="r"/>
            <a:r>
              <a:rPr lang="en-US" dirty="0">
                <a:solidFill>
                  <a:schemeClr val="bg1"/>
                </a:solidFill>
              </a:rPr>
              <a:t>GW Law</a:t>
            </a:r>
          </a:p>
        </p:txBody>
      </p:sp>
      <p:sp>
        <p:nvSpPr>
          <p:cNvPr id="12" name="TextBox 11">
            <a:extLst>
              <a:ext uri="{FF2B5EF4-FFF2-40B4-BE49-F238E27FC236}">
                <a16:creationId xmlns:a16="http://schemas.microsoft.com/office/drawing/2014/main" id="{AFD24009-DC6E-4E3A-91D9-3EF246D4E2D3}"/>
              </a:ext>
            </a:extLst>
          </p:cNvPr>
          <p:cNvSpPr txBox="1"/>
          <p:nvPr/>
        </p:nvSpPr>
        <p:spPr>
          <a:xfrm>
            <a:off x="4114472" y="5710019"/>
            <a:ext cx="3190010" cy="646331"/>
          </a:xfrm>
          <a:prstGeom prst="rect">
            <a:avLst/>
          </a:prstGeom>
          <a:noFill/>
        </p:spPr>
        <p:txBody>
          <a:bodyPr wrap="square" rtlCol="0">
            <a:spAutoFit/>
          </a:bodyPr>
          <a:lstStyle/>
          <a:p>
            <a:pPr algn="r"/>
            <a:r>
              <a:rPr lang="en-US" dirty="0">
                <a:solidFill>
                  <a:schemeClr val="bg1"/>
                </a:solidFill>
              </a:rPr>
              <a:t>Scott </a:t>
            </a:r>
            <a:r>
              <a:rPr lang="en-US" dirty="0" err="1">
                <a:solidFill>
                  <a:schemeClr val="bg1"/>
                </a:solidFill>
              </a:rPr>
              <a:t>Sheffler</a:t>
            </a:r>
            <a:r>
              <a:rPr lang="en-US" dirty="0">
                <a:solidFill>
                  <a:schemeClr val="bg1"/>
                </a:solidFill>
              </a:rPr>
              <a:t>,</a:t>
            </a:r>
          </a:p>
          <a:p>
            <a:pPr algn="r"/>
            <a:r>
              <a:rPr lang="en-US" dirty="0">
                <a:solidFill>
                  <a:schemeClr val="bg1"/>
                </a:solidFill>
              </a:rPr>
              <a:t> </a:t>
            </a:r>
            <a:r>
              <a:rPr lang="en-US" dirty="0" err="1">
                <a:solidFill>
                  <a:schemeClr val="bg1"/>
                </a:solidFill>
              </a:rPr>
              <a:t>Feldesman</a:t>
            </a:r>
            <a:r>
              <a:rPr lang="en-US" dirty="0">
                <a:solidFill>
                  <a:schemeClr val="bg1"/>
                </a:solidFill>
              </a:rPr>
              <a:t> Tucker</a:t>
            </a:r>
          </a:p>
        </p:txBody>
      </p:sp>
    </p:spTree>
    <p:extLst>
      <p:ext uri="{BB962C8B-B14F-4D97-AF65-F5344CB8AC3E}">
        <p14:creationId xmlns:p14="http://schemas.microsoft.com/office/powerpoint/2010/main" val="1967501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DA95-AC88-485A-BE8D-29FC01FCD7CF}"/>
              </a:ext>
            </a:extLst>
          </p:cNvPr>
          <p:cNvSpPr>
            <a:spLocks noGrp="1"/>
          </p:cNvSpPr>
          <p:nvPr>
            <p:ph type="title"/>
          </p:nvPr>
        </p:nvSpPr>
        <p:spPr>
          <a:xfrm>
            <a:off x="492162" y="776540"/>
            <a:ext cx="10515600" cy="1325563"/>
          </a:xfrm>
        </p:spPr>
        <p:txBody>
          <a:bodyPr>
            <a:normAutofit/>
          </a:bodyPr>
          <a:lstStyle/>
          <a:p>
            <a:r>
              <a:rPr lang="en-US" sz="4400" b="1" i="0" kern="1200" dirty="0">
                <a:solidFill>
                  <a:schemeClr val="tx1"/>
                </a:solidFill>
                <a:effectLst/>
              </a:rPr>
              <a:t>OMB provides some guidance - 3</a:t>
            </a:r>
            <a:endParaRPr lang="en-US" b="1" dirty="0"/>
          </a:p>
        </p:txBody>
      </p:sp>
      <p:sp>
        <p:nvSpPr>
          <p:cNvPr id="4" name="Slide Number Placeholder 3">
            <a:extLst>
              <a:ext uri="{FF2B5EF4-FFF2-40B4-BE49-F238E27FC236}">
                <a16:creationId xmlns:a16="http://schemas.microsoft.com/office/drawing/2014/main" id="{E0658B3A-490D-4272-91D5-D74F900A3712}"/>
              </a:ext>
            </a:extLst>
          </p:cNvPr>
          <p:cNvSpPr>
            <a:spLocks noGrp="1"/>
          </p:cNvSpPr>
          <p:nvPr>
            <p:ph type="sldNum" sz="quarter" idx="12"/>
          </p:nvPr>
        </p:nvSpPr>
        <p:spPr/>
        <p:txBody>
          <a:bodyPr/>
          <a:lstStyle/>
          <a:p>
            <a:fld id="{E536318A-33B7-4790-8645-7E125C817A5A}" type="slidenum">
              <a:rPr lang="en-GB" smtClean="0"/>
              <a:t>10</a:t>
            </a:fld>
            <a:endParaRPr lang="en-GB"/>
          </a:p>
        </p:txBody>
      </p:sp>
      <p:pic>
        <p:nvPicPr>
          <p:cNvPr id="6" name="Picture 5" descr="A person wearing a suit and tie&#10;&#10;Description automatically generated with medium confidence">
            <a:extLst>
              <a:ext uri="{FF2B5EF4-FFF2-40B4-BE49-F238E27FC236}">
                <a16:creationId xmlns:a16="http://schemas.microsoft.com/office/drawing/2014/main" id="{0DCE2027-8808-4793-86D8-9B8274D062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870553" cy="1108475"/>
          </a:xfrm>
          <a:prstGeom prst="rect">
            <a:avLst/>
          </a:prstGeom>
          <a:ln>
            <a:noFill/>
          </a:ln>
          <a:effectLst>
            <a:softEdge rad="112500"/>
          </a:effectLst>
        </p:spPr>
      </p:pic>
      <p:graphicFrame>
        <p:nvGraphicFramePr>
          <p:cNvPr id="8" name="Content Placeholder 7">
            <a:extLst>
              <a:ext uri="{FF2B5EF4-FFF2-40B4-BE49-F238E27FC236}">
                <a16:creationId xmlns:a16="http://schemas.microsoft.com/office/drawing/2014/main" id="{0EC40AB6-4ACC-4B23-A027-5DF3913EC204}"/>
              </a:ext>
            </a:extLst>
          </p:cNvPr>
          <p:cNvGraphicFramePr>
            <a:graphicFrameLocks noGrp="1"/>
          </p:cNvGraphicFramePr>
          <p:nvPr>
            <p:ph idx="1"/>
            <p:extLst>
              <p:ext uri="{D42A27DB-BD31-4B8C-83A1-F6EECF244321}">
                <p14:modId xmlns:p14="http://schemas.microsoft.com/office/powerpoint/2010/main" val="16082807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3" name="Connector: Elbow 12">
            <a:extLst>
              <a:ext uri="{FF2B5EF4-FFF2-40B4-BE49-F238E27FC236}">
                <a16:creationId xmlns:a16="http://schemas.microsoft.com/office/drawing/2014/main" id="{C37E07F0-99D6-48B5-BE85-20A9AB0B7979}"/>
              </a:ext>
            </a:extLst>
          </p:cNvPr>
          <p:cNvCxnSpPr>
            <a:cxnSpLocks/>
          </p:cNvCxnSpPr>
          <p:nvPr/>
        </p:nvCxnSpPr>
        <p:spPr>
          <a:xfrm rot="10800000">
            <a:off x="3829723" y="4152451"/>
            <a:ext cx="3840480" cy="9789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FF9F9C3-7637-47FC-B0DE-EF06899479EF}"/>
              </a:ext>
            </a:extLst>
          </p:cNvPr>
          <p:cNvCxnSpPr/>
          <p:nvPr/>
        </p:nvCxnSpPr>
        <p:spPr>
          <a:xfrm>
            <a:off x="6809591" y="4152451"/>
            <a:ext cx="0" cy="164592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48B29A9-DD34-4AF4-B2C1-81BBFE9EA604}"/>
              </a:ext>
            </a:extLst>
          </p:cNvPr>
          <p:cNvCxnSpPr/>
          <p:nvPr/>
        </p:nvCxnSpPr>
        <p:spPr>
          <a:xfrm>
            <a:off x="9264127" y="4152451"/>
            <a:ext cx="0" cy="164592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AEED3E4-2E89-45D4-8EFF-E4C6E2EC6FD1}"/>
              </a:ext>
            </a:extLst>
          </p:cNvPr>
          <p:cNvSpPr txBox="1"/>
          <p:nvPr/>
        </p:nvSpPr>
        <p:spPr>
          <a:xfrm>
            <a:off x="5446793" y="5793093"/>
            <a:ext cx="5411086" cy="369332"/>
          </a:xfrm>
          <a:prstGeom prst="rect">
            <a:avLst/>
          </a:prstGeom>
          <a:solidFill>
            <a:schemeClr val="accent5">
              <a:lumMod val="50000"/>
            </a:schemeClr>
          </a:solidFill>
        </p:spPr>
        <p:txBody>
          <a:bodyPr wrap="square" rtlCol="0">
            <a:spAutoFit/>
          </a:bodyPr>
          <a:lstStyle/>
          <a:p>
            <a:pPr algn="ctr"/>
            <a:r>
              <a:rPr lang="en-US" dirty="0">
                <a:solidFill>
                  <a:schemeClr val="bg1"/>
                </a:solidFill>
              </a:rPr>
              <a:t>Last 2 manufacturing steps in United States</a:t>
            </a:r>
          </a:p>
        </p:txBody>
      </p:sp>
      <p:sp>
        <p:nvSpPr>
          <p:cNvPr id="22" name="TextBox 21">
            <a:extLst>
              <a:ext uri="{FF2B5EF4-FFF2-40B4-BE49-F238E27FC236}">
                <a16:creationId xmlns:a16="http://schemas.microsoft.com/office/drawing/2014/main" id="{85D6A3EA-8D4D-4AF7-87D2-5E8B315810A6}"/>
              </a:ext>
            </a:extLst>
          </p:cNvPr>
          <p:cNvSpPr txBox="1"/>
          <p:nvPr/>
        </p:nvSpPr>
        <p:spPr>
          <a:xfrm>
            <a:off x="630381" y="6409975"/>
            <a:ext cx="5411086" cy="369332"/>
          </a:xfrm>
          <a:prstGeom prst="rect">
            <a:avLst/>
          </a:prstGeom>
          <a:solidFill>
            <a:schemeClr val="accent5">
              <a:lumMod val="50000"/>
            </a:schemeClr>
          </a:solidFill>
        </p:spPr>
        <p:txBody>
          <a:bodyPr wrap="square" rtlCol="0">
            <a:spAutoFit/>
          </a:bodyPr>
          <a:lstStyle/>
          <a:p>
            <a:pPr algn="ctr"/>
            <a:r>
              <a:rPr lang="en-US" dirty="0">
                <a:solidFill>
                  <a:schemeClr val="bg1"/>
                </a:solidFill>
              </a:rPr>
              <a:t>Last 2 manufacturing steps in United States</a:t>
            </a:r>
          </a:p>
        </p:txBody>
      </p:sp>
      <p:sp>
        <p:nvSpPr>
          <p:cNvPr id="24" name="TextBox 23">
            <a:extLst>
              <a:ext uri="{FF2B5EF4-FFF2-40B4-BE49-F238E27FC236}">
                <a16:creationId xmlns:a16="http://schemas.microsoft.com/office/drawing/2014/main" id="{BEF70693-B112-4E9D-8098-58B4C29F63E9}"/>
              </a:ext>
            </a:extLst>
          </p:cNvPr>
          <p:cNvSpPr txBox="1"/>
          <p:nvPr/>
        </p:nvSpPr>
        <p:spPr>
          <a:xfrm>
            <a:off x="3226399" y="6059121"/>
            <a:ext cx="710004" cy="461665"/>
          </a:xfrm>
          <a:prstGeom prst="rect">
            <a:avLst/>
          </a:prstGeom>
          <a:noFill/>
        </p:spPr>
        <p:txBody>
          <a:bodyPr wrap="square" rtlCol="0">
            <a:spAutoFit/>
          </a:bodyPr>
          <a:lstStyle/>
          <a:p>
            <a:r>
              <a:rPr lang="en-US" sz="2400" dirty="0"/>
              <a:t>+</a:t>
            </a:r>
          </a:p>
        </p:txBody>
      </p:sp>
    </p:spTree>
    <p:extLst>
      <p:ext uri="{BB962C8B-B14F-4D97-AF65-F5344CB8AC3E}">
        <p14:creationId xmlns:p14="http://schemas.microsoft.com/office/powerpoint/2010/main" val="127024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DA95-AC88-485A-BE8D-29FC01FCD7CF}"/>
              </a:ext>
            </a:extLst>
          </p:cNvPr>
          <p:cNvSpPr>
            <a:spLocks noGrp="1"/>
          </p:cNvSpPr>
          <p:nvPr>
            <p:ph type="title"/>
          </p:nvPr>
        </p:nvSpPr>
        <p:spPr/>
        <p:txBody>
          <a:bodyPr>
            <a:normAutofit/>
          </a:bodyPr>
          <a:lstStyle/>
          <a:p>
            <a:pPr algn="r"/>
            <a:r>
              <a:rPr lang="en-US" sz="4400" b="1" i="0" kern="1200" dirty="0">
                <a:solidFill>
                  <a:schemeClr val="tx1"/>
                </a:solidFill>
                <a:effectLst/>
              </a:rPr>
              <a:t>Open question under OMB guidance:</a:t>
            </a:r>
            <a:br>
              <a:rPr lang="en-US" sz="4400" b="1" i="0" kern="1200" dirty="0">
                <a:solidFill>
                  <a:schemeClr val="tx1"/>
                </a:solidFill>
                <a:effectLst/>
              </a:rPr>
            </a:br>
            <a:r>
              <a:rPr lang="en-US" sz="4400" b="1" i="0" kern="1200" dirty="0">
                <a:solidFill>
                  <a:schemeClr val="tx1"/>
                </a:solidFill>
                <a:effectLst/>
              </a:rPr>
              <a:t>What is “manufacture”?</a:t>
            </a:r>
            <a:endParaRPr lang="en-US" b="1" dirty="0"/>
          </a:p>
        </p:txBody>
      </p:sp>
      <p:sp>
        <p:nvSpPr>
          <p:cNvPr id="7" name="Content Placeholder 6">
            <a:extLst>
              <a:ext uri="{FF2B5EF4-FFF2-40B4-BE49-F238E27FC236}">
                <a16:creationId xmlns:a16="http://schemas.microsoft.com/office/drawing/2014/main" id="{5D108960-F102-4921-94C8-EEF578670908}"/>
              </a:ext>
            </a:extLst>
          </p:cNvPr>
          <p:cNvSpPr>
            <a:spLocks noGrp="1"/>
          </p:cNvSpPr>
          <p:nvPr>
            <p:ph idx="1"/>
          </p:nvPr>
        </p:nvSpPr>
        <p:spPr/>
        <p:txBody>
          <a:bodyPr/>
          <a:lstStyle/>
          <a:p>
            <a:pPr marL="0" indent="0">
              <a:buNone/>
            </a:pPr>
            <a:r>
              <a:rPr lang="en-US" sz="3600" b="0" i="1" dirty="0">
                <a:solidFill>
                  <a:srgbClr val="000000"/>
                </a:solidFill>
                <a:effectLst/>
                <a:latin typeface="inherit"/>
              </a:rPr>
              <a:t>Place of manufacture</a:t>
            </a:r>
            <a:r>
              <a:rPr lang="en-US" sz="3600" b="0" i="0" dirty="0">
                <a:solidFill>
                  <a:srgbClr val="000000"/>
                </a:solidFill>
                <a:effectLst/>
                <a:latin typeface="open_sansregular"/>
              </a:rPr>
              <a:t> means the place where an end product is </a:t>
            </a:r>
            <a:r>
              <a:rPr lang="en-US" sz="3600" b="1" i="0" dirty="0">
                <a:solidFill>
                  <a:srgbClr val="FF0000"/>
                </a:solidFill>
                <a:effectLst/>
                <a:latin typeface="open_sansregular"/>
              </a:rPr>
              <a:t>assembled out of components, or otherwise made or processed from raw materials into the finished product </a:t>
            </a:r>
            <a:r>
              <a:rPr lang="en-US" sz="3600" b="0" i="0" dirty="0">
                <a:solidFill>
                  <a:srgbClr val="000000"/>
                </a:solidFill>
                <a:effectLst/>
                <a:latin typeface="open_sansregular"/>
              </a:rPr>
              <a:t>that is to be provided to the Government. If a </a:t>
            </a:r>
            <a:r>
              <a:rPr lang="en-US" sz="3600" b="0" i="0" dirty="0">
                <a:solidFill>
                  <a:srgbClr val="FF0000"/>
                </a:solidFill>
                <a:effectLst/>
                <a:latin typeface="open_sansregular"/>
              </a:rPr>
              <a:t>product is disassembled and reassembled, the place of reassembly is not the place of manufacture</a:t>
            </a:r>
            <a:r>
              <a:rPr lang="en-US" sz="3600" b="0" i="0" dirty="0">
                <a:solidFill>
                  <a:srgbClr val="000000"/>
                </a:solidFill>
                <a:effectLst/>
                <a:latin typeface="open_sansregular"/>
              </a:rPr>
              <a:t>. </a:t>
            </a:r>
          </a:p>
          <a:p>
            <a:pPr marL="0" indent="0" algn="r">
              <a:buNone/>
            </a:pPr>
            <a:r>
              <a:rPr lang="en-US" b="0" i="0" dirty="0">
                <a:solidFill>
                  <a:srgbClr val="000000"/>
                </a:solidFill>
                <a:effectLst/>
                <a:latin typeface="open_sansregular"/>
              </a:rPr>
              <a:t>FAR 52.225-18</a:t>
            </a:r>
          </a:p>
        </p:txBody>
      </p:sp>
      <p:sp>
        <p:nvSpPr>
          <p:cNvPr id="4" name="Slide Number Placeholder 3">
            <a:extLst>
              <a:ext uri="{FF2B5EF4-FFF2-40B4-BE49-F238E27FC236}">
                <a16:creationId xmlns:a16="http://schemas.microsoft.com/office/drawing/2014/main" id="{E0658B3A-490D-4272-91D5-D74F900A3712}"/>
              </a:ext>
            </a:extLst>
          </p:cNvPr>
          <p:cNvSpPr>
            <a:spLocks noGrp="1"/>
          </p:cNvSpPr>
          <p:nvPr>
            <p:ph type="sldNum" sz="quarter" idx="12"/>
          </p:nvPr>
        </p:nvSpPr>
        <p:spPr/>
        <p:txBody>
          <a:bodyPr/>
          <a:lstStyle/>
          <a:p>
            <a:fld id="{E536318A-33B7-4790-8645-7E125C817A5A}" type="slidenum">
              <a:rPr lang="en-GB" smtClean="0"/>
              <a:t>11</a:t>
            </a:fld>
            <a:endParaRPr lang="en-GB"/>
          </a:p>
        </p:txBody>
      </p:sp>
      <p:pic>
        <p:nvPicPr>
          <p:cNvPr id="6" name="Picture 5" descr="A person wearing a suit and tie&#10;&#10;Description automatically generated with medium confidence">
            <a:extLst>
              <a:ext uri="{FF2B5EF4-FFF2-40B4-BE49-F238E27FC236}">
                <a16:creationId xmlns:a16="http://schemas.microsoft.com/office/drawing/2014/main" id="{0DCE2027-8808-4793-86D8-9B8274D062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870553" cy="1108475"/>
          </a:xfrm>
          <a:prstGeom prst="rect">
            <a:avLst/>
          </a:prstGeom>
          <a:ln>
            <a:noFill/>
          </a:ln>
          <a:effectLst>
            <a:softEdge rad="112500"/>
          </a:effectLst>
        </p:spPr>
      </p:pic>
    </p:spTree>
    <p:extLst>
      <p:ext uri="{BB962C8B-B14F-4D97-AF65-F5344CB8AC3E}">
        <p14:creationId xmlns:p14="http://schemas.microsoft.com/office/powerpoint/2010/main" val="3028546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DA95-AC88-485A-BE8D-29FC01FCD7CF}"/>
              </a:ext>
            </a:extLst>
          </p:cNvPr>
          <p:cNvSpPr>
            <a:spLocks noGrp="1"/>
          </p:cNvSpPr>
          <p:nvPr>
            <p:ph type="title"/>
          </p:nvPr>
        </p:nvSpPr>
        <p:spPr>
          <a:xfrm>
            <a:off x="630381" y="1041222"/>
            <a:ext cx="10515600" cy="1325563"/>
          </a:xfrm>
        </p:spPr>
        <p:txBody>
          <a:bodyPr>
            <a:normAutofit/>
          </a:bodyPr>
          <a:lstStyle/>
          <a:p>
            <a:r>
              <a:rPr lang="en-US" sz="4400" b="1" i="0" kern="1200" dirty="0">
                <a:solidFill>
                  <a:schemeClr val="tx1"/>
                </a:solidFill>
                <a:effectLst/>
              </a:rPr>
              <a:t>Information Technology and Supplies</a:t>
            </a:r>
            <a:endParaRPr lang="en-US" b="1" dirty="0"/>
          </a:p>
        </p:txBody>
      </p:sp>
      <p:sp>
        <p:nvSpPr>
          <p:cNvPr id="3" name="Content Placeholder 2">
            <a:extLst>
              <a:ext uri="{FF2B5EF4-FFF2-40B4-BE49-F238E27FC236}">
                <a16:creationId xmlns:a16="http://schemas.microsoft.com/office/drawing/2014/main" id="{AB5382B7-0361-4F0D-8D24-36F64A9B466A}"/>
              </a:ext>
            </a:extLst>
          </p:cNvPr>
          <p:cNvSpPr>
            <a:spLocks noGrp="1"/>
          </p:cNvSpPr>
          <p:nvPr>
            <p:ph idx="1"/>
          </p:nvPr>
        </p:nvSpPr>
        <p:spPr>
          <a:xfrm>
            <a:off x="474518" y="2149697"/>
            <a:ext cx="11375611" cy="4351338"/>
          </a:xfrm>
        </p:spPr>
        <p:txBody>
          <a:bodyPr>
            <a:normAutofit fontScale="92500"/>
          </a:bodyPr>
          <a:lstStyle/>
          <a:p>
            <a:pPr lvl="0"/>
            <a:r>
              <a:rPr lang="en-US" sz="3200" b="0" i="0" dirty="0">
                <a:effectLst/>
              </a:rPr>
              <a:t>Broadband infrastructure is covered</a:t>
            </a:r>
          </a:p>
          <a:p>
            <a:pPr lvl="0"/>
            <a:r>
              <a:rPr lang="en-US" sz="3200" b="0" i="0" dirty="0">
                <a:effectLst/>
              </a:rPr>
              <a:t>Scope of coverage for other IT less clear, especially when incorporated into a larger infrastructure project.</a:t>
            </a:r>
          </a:p>
          <a:p>
            <a:pPr lvl="0"/>
            <a:r>
              <a:rPr lang="en-US" sz="3200" dirty="0"/>
              <a:t>By comparison, does not apply to “portable computer equipment . . . that is used at or within the finished infrastructure project, but [which is] not an integrated part of or permanently affixed to the structure.”</a:t>
            </a:r>
            <a:endParaRPr lang="en-US" sz="3200" b="0" i="0" dirty="0">
              <a:effectLst/>
            </a:endParaRPr>
          </a:p>
          <a:p>
            <a:pPr lvl="0"/>
            <a:r>
              <a:rPr lang="en-US" sz="3200" dirty="0"/>
              <a:t>Supplies seem to be covered when “consumed in” the infrastructure project as opposed to when removed at the end of the project.  Key question what this may mean?</a:t>
            </a:r>
          </a:p>
          <a:p>
            <a:pPr lvl="0"/>
            <a:endParaRPr lang="en-US" sz="3200" b="0" i="0" dirty="0">
              <a:effectLst/>
            </a:endParaRPr>
          </a:p>
          <a:p>
            <a:pPr lvl="0"/>
            <a:endParaRPr lang="en-US" sz="3200" b="0" i="0" dirty="0">
              <a:effectLst/>
            </a:endParaRPr>
          </a:p>
        </p:txBody>
      </p:sp>
      <p:sp>
        <p:nvSpPr>
          <p:cNvPr id="4" name="Slide Number Placeholder 3">
            <a:extLst>
              <a:ext uri="{FF2B5EF4-FFF2-40B4-BE49-F238E27FC236}">
                <a16:creationId xmlns:a16="http://schemas.microsoft.com/office/drawing/2014/main" id="{E0658B3A-490D-4272-91D5-D74F900A3712}"/>
              </a:ext>
            </a:extLst>
          </p:cNvPr>
          <p:cNvSpPr>
            <a:spLocks noGrp="1"/>
          </p:cNvSpPr>
          <p:nvPr>
            <p:ph type="sldNum" sz="quarter" idx="12"/>
          </p:nvPr>
        </p:nvSpPr>
        <p:spPr/>
        <p:txBody>
          <a:bodyPr/>
          <a:lstStyle/>
          <a:p>
            <a:fld id="{E536318A-33B7-4790-8645-7E125C817A5A}" type="slidenum">
              <a:rPr lang="en-GB" smtClean="0"/>
              <a:t>12</a:t>
            </a:fld>
            <a:endParaRPr lang="en-GB"/>
          </a:p>
        </p:txBody>
      </p:sp>
      <p:pic>
        <p:nvPicPr>
          <p:cNvPr id="6" name="Picture 5" descr="A person wearing a suit and tie&#10;&#10;Description automatically generated with medium confidence">
            <a:extLst>
              <a:ext uri="{FF2B5EF4-FFF2-40B4-BE49-F238E27FC236}">
                <a16:creationId xmlns:a16="http://schemas.microsoft.com/office/drawing/2014/main" id="{0DCE2027-8808-4793-86D8-9B8274D062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870553" cy="1108475"/>
          </a:xfrm>
          <a:prstGeom prst="rect">
            <a:avLst/>
          </a:prstGeom>
          <a:ln>
            <a:noFill/>
          </a:ln>
          <a:effectLst>
            <a:softEdge rad="112500"/>
          </a:effectLst>
        </p:spPr>
      </p:pic>
    </p:spTree>
    <p:extLst>
      <p:ext uri="{BB962C8B-B14F-4D97-AF65-F5344CB8AC3E}">
        <p14:creationId xmlns:p14="http://schemas.microsoft.com/office/powerpoint/2010/main" val="593905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1346066"/>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graphicFrame>
        <p:nvGraphicFramePr>
          <p:cNvPr id="6" name="Chart 5">
            <a:extLst>
              <a:ext uri="{FF2B5EF4-FFF2-40B4-BE49-F238E27FC236}">
                <a16:creationId xmlns:a16="http://schemas.microsoft.com/office/drawing/2014/main" id="{A45B9A08-1C61-48A8-8665-E5E84EF01618}"/>
              </a:ext>
            </a:extLst>
          </p:cNvPr>
          <p:cNvGraphicFramePr/>
          <p:nvPr/>
        </p:nvGraphicFramePr>
        <p:xfrm>
          <a:off x="2006204" y="2113360"/>
          <a:ext cx="4061222" cy="32944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9218E549-9A12-4831-AED9-ED14CB9A685C}"/>
              </a:ext>
            </a:extLst>
          </p:cNvPr>
          <p:cNvGraphicFramePr/>
          <p:nvPr/>
        </p:nvGraphicFramePr>
        <p:xfrm>
          <a:off x="6067427" y="2113360"/>
          <a:ext cx="4117181" cy="3509342"/>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090FE9E5-2BD5-46A0-B3BF-752931B93E93}"/>
              </a:ext>
            </a:extLst>
          </p:cNvPr>
          <p:cNvSpPr>
            <a:spLocks noGrp="1"/>
          </p:cNvSpPr>
          <p:nvPr>
            <p:ph type="title"/>
          </p:nvPr>
        </p:nvSpPr>
        <p:spPr>
          <a:xfrm>
            <a:off x="1941399" y="1339851"/>
            <a:ext cx="8408194" cy="558627"/>
          </a:xfrm>
        </p:spPr>
        <p:txBody>
          <a:bodyPr vert="horz" lIns="68580" tIns="34290" rIns="68580" bIns="34290" rtlCol="0" anchor="ctr">
            <a:normAutofit/>
          </a:bodyPr>
          <a:lstStyle/>
          <a:p>
            <a:pPr algn="ctr"/>
            <a:r>
              <a:rPr lang="en-US" sz="2400" dirty="0">
                <a:solidFill>
                  <a:schemeClr val="bg1"/>
                </a:solidFill>
              </a:rPr>
              <a:t>Impact of Legislation:  Procurement vs. Grants</a:t>
            </a:r>
          </a:p>
        </p:txBody>
      </p:sp>
      <p:pic>
        <p:nvPicPr>
          <p:cNvPr id="7" name="Picture 6" descr="A person wearing a suit and tie&#10;&#10;Description automatically generated with medium confidence">
            <a:extLst>
              <a:ext uri="{FF2B5EF4-FFF2-40B4-BE49-F238E27FC236}">
                <a16:creationId xmlns:a16="http://schemas.microsoft.com/office/drawing/2014/main" id="{3386C3C1-8BB8-49AD-9B48-E75BC58B96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532" y="28633"/>
            <a:ext cx="2103578" cy="1246564"/>
          </a:xfrm>
          <a:prstGeom prst="rect">
            <a:avLst/>
          </a:prstGeom>
          <a:ln>
            <a:noFill/>
          </a:ln>
          <a:effectLst>
            <a:softEdge rad="112500"/>
          </a:effectLst>
        </p:spPr>
      </p:pic>
      <p:sp>
        <p:nvSpPr>
          <p:cNvPr id="3" name="Slide Number Placeholder 2">
            <a:extLst>
              <a:ext uri="{FF2B5EF4-FFF2-40B4-BE49-F238E27FC236}">
                <a16:creationId xmlns:a16="http://schemas.microsoft.com/office/drawing/2014/main" id="{D09BACC4-B3E4-4799-A6B4-18CAA853E244}"/>
              </a:ext>
            </a:extLst>
          </p:cNvPr>
          <p:cNvSpPr>
            <a:spLocks noGrp="1"/>
          </p:cNvSpPr>
          <p:nvPr>
            <p:ph type="sldNum" sz="quarter" idx="12"/>
          </p:nvPr>
        </p:nvSpPr>
        <p:spPr/>
        <p:txBody>
          <a:bodyPr/>
          <a:lstStyle/>
          <a:p>
            <a:fld id="{B149EE8B-919B-458C-BADF-F439807197AB}" type="slidenum">
              <a:rPr lang="en-US" smtClean="0"/>
              <a:t>2</a:t>
            </a:fld>
            <a:endParaRPr lang="en-US"/>
          </a:p>
        </p:txBody>
      </p:sp>
      <p:sp>
        <p:nvSpPr>
          <p:cNvPr id="8" name="TextBox 7">
            <a:extLst>
              <a:ext uri="{FF2B5EF4-FFF2-40B4-BE49-F238E27FC236}">
                <a16:creationId xmlns:a16="http://schemas.microsoft.com/office/drawing/2014/main" id="{DB445CB1-D2C0-4041-8C25-153509C4C45D}"/>
              </a:ext>
            </a:extLst>
          </p:cNvPr>
          <p:cNvSpPr txBox="1"/>
          <p:nvPr/>
        </p:nvSpPr>
        <p:spPr>
          <a:xfrm>
            <a:off x="10307782" y="238539"/>
            <a:ext cx="1237511" cy="369332"/>
          </a:xfrm>
          <a:prstGeom prst="rect">
            <a:avLst/>
          </a:prstGeom>
          <a:noFill/>
        </p:spPr>
        <p:txBody>
          <a:bodyPr wrap="square" rtlCol="0">
            <a:spAutoFit/>
          </a:bodyPr>
          <a:lstStyle/>
          <a:p>
            <a:pPr algn="r"/>
            <a:r>
              <a:rPr lang="en-US" dirty="0"/>
              <a:t>:07</a:t>
            </a:r>
          </a:p>
        </p:txBody>
      </p:sp>
    </p:spTree>
    <p:extLst>
      <p:ext uri="{BB962C8B-B14F-4D97-AF65-F5344CB8AC3E}">
        <p14:creationId xmlns:p14="http://schemas.microsoft.com/office/powerpoint/2010/main" val="791920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8813-EB24-4D5E-BFE4-919FAEE42032}"/>
              </a:ext>
            </a:extLst>
          </p:cNvPr>
          <p:cNvSpPr>
            <a:spLocks noGrp="1"/>
          </p:cNvSpPr>
          <p:nvPr>
            <p:ph type="title"/>
          </p:nvPr>
        </p:nvSpPr>
        <p:spPr>
          <a:xfrm>
            <a:off x="424841" y="387328"/>
            <a:ext cx="10515600" cy="1325563"/>
          </a:xfrm>
        </p:spPr>
        <p:txBody>
          <a:bodyPr>
            <a:normAutofit fontScale="90000"/>
          </a:bodyPr>
          <a:lstStyle/>
          <a:p>
            <a:r>
              <a:rPr lang="en-US" sz="4400" b="1" kern="1200" dirty="0">
                <a:solidFill>
                  <a:schemeClr val="tx1"/>
                </a:solidFill>
                <a:effectLst/>
              </a:rPr>
              <a:t>Federal procurement: </a:t>
            </a:r>
            <a:br>
              <a:rPr lang="en-US" sz="4400" b="1" kern="1200" dirty="0">
                <a:solidFill>
                  <a:schemeClr val="tx1"/>
                </a:solidFill>
                <a:effectLst/>
              </a:rPr>
            </a:br>
            <a:r>
              <a:rPr lang="en-US" sz="4400" b="1" kern="1200" dirty="0">
                <a:solidFill>
                  <a:schemeClr val="tx1"/>
                </a:solidFill>
                <a:effectLst/>
              </a:rPr>
              <a:t>Special treatment under the Buy American Act</a:t>
            </a:r>
            <a:br>
              <a:rPr lang="en-US" sz="9600" b="1" dirty="0"/>
            </a:br>
            <a:endParaRPr lang="en-US" b="1" dirty="0"/>
          </a:p>
        </p:txBody>
      </p:sp>
      <p:sp>
        <p:nvSpPr>
          <p:cNvPr id="3" name="Content Placeholder 2">
            <a:extLst>
              <a:ext uri="{FF2B5EF4-FFF2-40B4-BE49-F238E27FC236}">
                <a16:creationId xmlns:a16="http://schemas.microsoft.com/office/drawing/2014/main" id="{9E513175-8FF1-4F3B-B4E5-249355FBB9DD}"/>
              </a:ext>
            </a:extLst>
          </p:cNvPr>
          <p:cNvSpPr>
            <a:spLocks noGrp="1"/>
          </p:cNvSpPr>
          <p:nvPr>
            <p:ph idx="1"/>
          </p:nvPr>
        </p:nvSpPr>
        <p:spPr>
          <a:xfrm>
            <a:off x="838200" y="1515818"/>
            <a:ext cx="10515600" cy="4351338"/>
          </a:xfrm>
        </p:spPr>
        <p:txBody>
          <a:bodyPr>
            <a:noAutofit/>
          </a:bodyPr>
          <a:lstStyle/>
          <a:p>
            <a:r>
              <a:rPr lang="en-US" sz="3600" dirty="0"/>
              <a:t>COTS: construction materials (</a:t>
            </a:r>
            <a:r>
              <a:rPr lang="en-US" sz="3600" dirty="0">
                <a:hlinkClick r:id="rId3"/>
              </a:rPr>
              <a:t>FAR 52.225-9</a:t>
            </a:r>
            <a:r>
              <a:rPr lang="en-US" sz="3600" dirty="0"/>
              <a:t>) and supplies (</a:t>
            </a:r>
            <a:r>
              <a:rPr lang="en-US" sz="3600" dirty="0">
                <a:hlinkClick r:id="rId4"/>
              </a:rPr>
              <a:t>FAR 52.225-1</a:t>
            </a:r>
            <a:r>
              <a:rPr lang="en-US" sz="3600" dirty="0"/>
              <a:t>)</a:t>
            </a:r>
          </a:p>
          <a:p>
            <a:pPr lvl="1"/>
            <a:r>
              <a:rPr lang="en-US" sz="3200" dirty="0"/>
              <a:t>Clinger-Cohen Act (1996) called for COTS exception, finally </a:t>
            </a:r>
            <a:r>
              <a:rPr lang="en-US" sz="3200" dirty="0">
                <a:hlinkClick r:id="rId5"/>
              </a:rPr>
              <a:t>implemented</a:t>
            </a:r>
            <a:r>
              <a:rPr lang="en-US" sz="3200" dirty="0"/>
              <a:t> in 2009 based on compliance burden</a:t>
            </a:r>
          </a:p>
          <a:p>
            <a:pPr lvl="1"/>
            <a:r>
              <a:rPr lang="en-US" sz="3200" dirty="0"/>
              <a:t>Iron/steel requirements </a:t>
            </a:r>
            <a:r>
              <a:rPr lang="en-US" sz="3200" dirty="0">
                <a:hlinkClick r:id="rId6"/>
              </a:rPr>
              <a:t>tightened</a:t>
            </a:r>
            <a:r>
              <a:rPr lang="en-US" sz="3200" dirty="0"/>
              <a:t> by Trump administration</a:t>
            </a:r>
          </a:p>
          <a:p>
            <a:r>
              <a:rPr lang="en-US" sz="3600" dirty="0"/>
              <a:t>Commercial IT exception: </a:t>
            </a:r>
            <a:r>
              <a:rPr lang="en-US" sz="3600" dirty="0">
                <a:hlinkClick r:id="rId7"/>
              </a:rPr>
              <a:t>FAR 25.103</a:t>
            </a:r>
            <a:endParaRPr lang="en-US" sz="3600" dirty="0"/>
          </a:p>
          <a:p>
            <a:pPr lvl="1"/>
            <a:r>
              <a:rPr lang="en-US" sz="3200" dirty="0"/>
              <a:t>Biden </a:t>
            </a:r>
            <a:r>
              <a:rPr lang="en-US" sz="3200" dirty="0">
                <a:hlinkClick r:id="rId8"/>
              </a:rPr>
              <a:t>Executive Order</a:t>
            </a:r>
            <a:r>
              <a:rPr lang="en-US" sz="3200" dirty="0"/>
              <a:t> (Jan. 25, 2021) called for review</a:t>
            </a:r>
          </a:p>
          <a:p>
            <a:pPr lvl="2"/>
            <a:r>
              <a:rPr lang="en-US" sz="2800" dirty="0">
                <a:hlinkClick r:id="rId9"/>
              </a:rPr>
              <a:t>Final FAR rule</a:t>
            </a:r>
            <a:r>
              <a:rPr lang="en-US" sz="2800" dirty="0"/>
              <a:t> (March 7, 2022) did not address</a:t>
            </a:r>
          </a:p>
        </p:txBody>
      </p:sp>
      <p:sp>
        <p:nvSpPr>
          <p:cNvPr id="4" name="Slide Number Placeholder 3">
            <a:extLst>
              <a:ext uri="{FF2B5EF4-FFF2-40B4-BE49-F238E27FC236}">
                <a16:creationId xmlns:a16="http://schemas.microsoft.com/office/drawing/2014/main" id="{0CD81C1A-9237-43F3-993F-D49DCC2B281B}"/>
              </a:ext>
            </a:extLst>
          </p:cNvPr>
          <p:cNvSpPr>
            <a:spLocks noGrp="1"/>
          </p:cNvSpPr>
          <p:nvPr>
            <p:ph type="sldNum" sz="quarter" idx="12"/>
          </p:nvPr>
        </p:nvSpPr>
        <p:spPr/>
        <p:txBody>
          <a:bodyPr/>
          <a:lstStyle/>
          <a:p>
            <a:fld id="{E536318A-33B7-4790-8645-7E125C817A5A}" type="slidenum">
              <a:rPr lang="en-GB" smtClean="0"/>
              <a:t>3</a:t>
            </a:fld>
            <a:endParaRPr lang="en-GB"/>
          </a:p>
        </p:txBody>
      </p:sp>
      <p:pic>
        <p:nvPicPr>
          <p:cNvPr id="5" name="Picture 4" descr="A person wearing a suit and tie&#10;&#10;Description automatically generated with medium confidence">
            <a:extLst>
              <a:ext uri="{FF2B5EF4-FFF2-40B4-BE49-F238E27FC236}">
                <a16:creationId xmlns:a16="http://schemas.microsoft.com/office/drawing/2014/main" id="{A034312E-DF4C-4DEC-A579-D10C6D2E029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321446" y="0"/>
            <a:ext cx="1870553" cy="1108475"/>
          </a:xfrm>
          <a:prstGeom prst="rect">
            <a:avLst/>
          </a:prstGeom>
          <a:ln>
            <a:noFill/>
          </a:ln>
          <a:effectLst>
            <a:softEdge rad="112500"/>
          </a:effectLst>
        </p:spPr>
      </p:pic>
    </p:spTree>
    <p:extLst>
      <p:ext uri="{BB962C8B-B14F-4D97-AF65-F5344CB8AC3E}">
        <p14:creationId xmlns:p14="http://schemas.microsoft.com/office/powerpoint/2010/main" val="1849231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a:xfrm>
            <a:off x="10029825" y="6375402"/>
            <a:ext cx="5334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defTabSz="457200">
              <a:defRPr/>
            </a:pPr>
            <a:fld id="{D390EEF9-A370-614F-A134-4B9642E26178}" type="slidenum">
              <a:rPr lang="en-US">
                <a:solidFill>
                  <a:prstClr val="black"/>
                </a:solidFill>
              </a:rPr>
              <a:pPr defTabSz="457200">
                <a:defRPr/>
              </a:pPr>
              <a:t>4</a:t>
            </a:fld>
            <a:endParaRPr lang="en-US" dirty="0">
              <a:solidFill>
                <a:prstClr val="black"/>
              </a:solidFill>
            </a:endParaRPr>
          </a:p>
        </p:txBody>
      </p:sp>
      <p:sp>
        <p:nvSpPr>
          <p:cNvPr id="65538" name="Title 1"/>
          <p:cNvSpPr>
            <a:spLocks noGrp="1"/>
          </p:cNvSpPr>
          <p:nvPr>
            <p:ph type="title"/>
          </p:nvPr>
        </p:nvSpPr>
        <p:spPr bwMode="auto">
          <a:xfrm>
            <a:off x="1981200" y="164596"/>
            <a:ext cx="8229600" cy="534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solidFill>
                  <a:srgbClr val="7A7B80"/>
                </a:solidFill>
              </a:rPr>
              <a:t>FEDERAL FINANCIAL ASSISTANCE</a:t>
            </a:r>
            <a:br>
              <a:rPr lang="en-US" altLang="en-US" dirty="0">
                <a:solidFill>
                  <a:srgbClr val="7A7B80"/>
                </a:solidFill>
              </a:rPr>
            </a:br>
            <a:r>
              <a:rPr lang="en-US" altLang="en-US" sz="2000" dirty="0">
                <a:solidFill>
                  <a:srgbClr val="7A7B80"/>
                </a:solidFill>
              </a:rPr>
              <a:t>Scott </a:t>
            </a:r>
            <a:r>
              <a:rPr lang="en-US" altLang="en-US" sz="2000" dirty="0" err="1">
                <a:solidFill>
                  <a:srgbClr val="7A7B80"/>
                </a:solidFill>
              </a:rPr>
              <a:t>Sheffler</a:t>
            </a:r>
            <a:endParaRPr lang="en-US" altLang="en-US" dirty="0">
              <a:solidFill>
                <a:srgbClr val="7A7B80"/>
              </a:solidFill>
            </a:endParaRPr>
          </a:p>
        </p:txBody>
      </p:sp>
      <p:graphicFrame>
        <p:nvGraphicFramePr>
          <p:cNvPr id="10" name="Table 10">
            <a:extLst>
              <a:ext uri="{FF2B5EF4-FFF2-40B4-BE49-F238E27FC236}">
                <a16:creationId xmlns:a16="http://schemas.microsoft.com/office/drawing/2014/main" id="{B957D9A0-82D1-447F-8038-0F1A786185AB}"/>
              </a:ext>
            </a:extLst>
          </p:cNvPr>
          <p:cNvGraphicFramePr>
            <a:graphicFrameLocks noGrp="1"/>
          </p:cNvGraphicFramePr>
          <p:nvPr>
            <p:extLst>
              <p:ext uri="{D42A27DB-BD31-4B8C-83A1-F6EECF244321}">
                <p14:modId xmlns:p14="http://schemas.microsoft.com/office/powerpoint/2010/main" val="780843287"/>
              </p:ext>
            </p:extLst>
          </p:nvPr>
        </p:nvGraphicFramePr>
        <p:xfrm>
          <a:off x="816430" y="1106077"/>
          <a:ext cx="3270015" cy="4917375"/>
        </p:xfrm>
        <a:graphic>
          <a:graphicData uri="http://schemas.openxmlformats.org/drawingml/2006/table">
            <a:tbl>
              <a:tblPr firstRow="1" bandRow="1">
                <a:tableStyleId>{93296810-A885-4BE3-A3E7-6D5BEEA58F35}</a:tableStyleId>
              </a:tblPr>
              <a:tblGrid>
                <a:gridCol w="3270015">
                  <a:extLst>
                    <a:ext uri="{9D8B030D-6E8A-4147-A177-3AD203B41FA5}">
                      <a16:colId xmlns:a16="http://schemas.microsoft.com/office/drawing/2014/main" val="70582211"/>
                    </a:ext>
                  </a:extLst>
                </a:gridCol>
              </a:tblGrid>
              <a:tr h="346869">
                <a:tc>
                  <a:txBody>
                    <a:bodyPr/>
                    <a:lstStyle/>
                    <a:p>
                      <a:r>
                        <a:rPr lang="en-US" sz="1700" dirty="0"/>
                        <a:t>Background (Pre-2021)</a:t>
                      </a:r>
                    </a:p>
                  </a:txBody>
                  <a:tcPr/>
                </a:tc>
                <a:extLst>
                  <a:ext uri="{0D108BD9-81ED-4DB2-BD59-A6C34878D82A}">
                    <a16:rowId xmlns:a16="http://schemas.microsoft.com/office/drawing/2014/main" val="1931824103"/>
                  </a:ext>
                </a:extLst>
              </a:tr>
              <a:tr h="4566855">
                <a:tc>
                  <a:txBody>
                    <a:bodyPr/>
                    <a:lstStyle/>
                    <a:p>
                      <a:pPr marL="228600" indent="-228600">
                        <a:buFont typeface="Wingdings" panose="05000000000000000000" pitchFamily="2" charset="2"/>
                        <a:buChar char="§"/>
                      </a:pPr>
                      <a:r>
                        <a:rPr lang="en-US" sz="1500" dirty="0"/>
                        <a:t>Numerous independent statutes, largely in programs involving traditional infrastructure (roads, railways, </a:t>
                      </a:r>
                      <a:r>
                        <a:rPr lang="en-US" sz="1500" i="1" dirty="0"/>
                        <a:t>etc.</a:t>
                      </a:r>
                      <a:r>
                        <a:rPr lang="en-US" sz="1500" dirty="0"/>
                        <a:t>)</a:t>
                      </a:r>
                    </a:p>
                    <a:p>
                      <a:pPr marL="400050" indent="-171450">
                        <a:spcBef>
                          <a:spcPts val="200"/>
                        </a:spcBef>
                        <a:buFontTx/>
                        <a:buChar char="-"/>
                      </a:pPr>
                      <a:r>
                        <a:rPr lang="en-US" sz="1200" i="1" dirty="0"/>
                        <a:t>See</a:t>
                      </a:r>
                      <a:r>
                        <a:rPr lang="en-US" sz="1200" dirty="0"/>
                        <a:t> CRS Rpt. R44266 (Jul 2, 2019), Effects of Buy America on Transportation Infrastructure and U.S. Manufacturing</a:t>
                      </a:r>
                    </a:p>
                    <a:p>
                      <a:pPr marL="228600" indent="0">
                        <a:buFontTx/>
                        <a:buNone/>
                      </a:pPr>
                      <a:endParaRPr lang="en-US" sz="1200" dirty="0"/>
                    </a:p>
                    <a:p>
                      <a:pPr marL="228600" indent="-228600">
                        <a:buFont typeface="Wingdings" panose="05000000000000000000" pitchFamily="2" charset="2"/>
                        <a:buChar char="§"/>
                      </a:pPr>
                      <a:r>
                        <a:rPr lang="en-US" sz="1500" dirty="0"/>
                        <a:t>2 C.F.R. § 200.322</a:t>
                      </a:r>
                    </a:p>
                    <a:p>
                      <a:pPr marL="457200" indent="-228600">
                        <a:spcBef>
                          <a:spcPts val="200"/>
                        </a:spcBef>
                        <a:buFontTx/>
                        <a:buChar char="-"/>
                      </a:pPr>
                      <a:r>
                        <a:rPr lang="en-US" sz="1200" dirty="0"/>
                        <a:t>Added effective Nov 12, 2020</a:t>
                      </a:r>
                    </a:p>
                    <a:p>
                      <a:pPr marL="457200" indent="-228600">
                        <a:spcBef>
                          <a:spcPts val="200"/>
                        </a:spcBef>
                        <a:buFontTx/>
                        <a:buChar char="-"/>
                      </a:pPr>
                      <a:r>
                        <a:rPr lang="en-US" sz="1200" dirty="0"/>
                        <a:t>Soft preference (“should, to max extent practical”)</a:t>
                      </a:r>
                    </a:p>
                    <a:p>
                      <a:pPr marL="457200" indent="-228600">
                        <a:spcBef>
                          <a:spcPts val="200"/>
                        </a:spcBef>
                        <a:buFontTx/>
                        <a:buChar char="-"/>
                      </a:pPr>
                      <a:r>
                        <a:rPr lang="en-US" sz="1200" dirty="0"/>
                        <a:t>Goods/products/materials</a:t>
                      </a:r>
                    </a:p>
                    <a:p>
                      <a:pPr marL="457200" indent="-228600">
                        <a:spcBef>
                          <a:spcPts val="200"/>
                        </a:spcBef>
                        <a:buFontTx/>
                        <a:buChar char="-"/>
                      </a:pPr>
                      <a:r>
                        <a:rPr lang="en-US" sz="1200" dirty="0"/>
                        <a:t>Scope beyond infrastructure unclear, but appears to technically exist</a:t>
                      </a:r>
                    </a:p>
                    <a:p>
                      <a:pPr marL="457200" indent="-228600">
                        <a:spcBef>
                          <a:spcPts val="200"/>
                        </a:spcBef>
                        <a:buFontTx/>
                        <a:buChar char="-"/>
                      </a:pPr>
                      <a:r>
                        <a:rPr lang="en-US" sz="1200" dirty="0"/>
                        <a:t>Extends to State Gov’ts</a:t>
                      </a:r>
                    </a:p>
                    <a:p>
                      <a:endParaRPr lang="en-US" dirty="0">
                        <a:latin typeface="+mj-lt"/>
                      </a:endParaRPr>
                    </a:p>
                  </a:txBody>
                  <a:tcPr/>
                </a:tc>
                <a:extLst>
                  <a:ext uri="{0D108BD9-81ED-4DB2-BD59-A6C34878D82A}">
                    <a16:rowId xmlns:a16="http://schemas.microsoft.com/office/drawing/2014/main" val="958905456"/>
                  </a:ext>
                </a:extLst>
              </a:tr>
            </a:tbl>
          </a:graphicData>
        </a:graphic>
      </p:graphicFrame>
      <p:graphicFrame>
        <p:nvGraphicFramePr>
          <p:cNvPr id="14" name="Table 10">
            <a:extLst>
              <a:ext uri="{FF2B5EF4-FFF2-40B4-BE49-F238E27FC236}">
                <a16:creationId xmlns:a16="http://schemas.microsoft.com/office/drawing/2014/main" id="{D8A1EDC8-A5A6-4876-B91E-867B7206C1AA}"/>
              </a:ext>
            </a:extLst>
          </p:cNvPr>
          <p:cNvGraphicFramePr>
            <a:graphicFrameLocks noGrp="1"/>
          </p:cNvGraphicFramePr>
          <p:nvPr>
            <p:extLst>
              <p:ext uri="{D42A27DB-BD31-4B8C-83A1-F6EECF244321}">
                <p14:modId xmlns:p14="http://schemas.microsoft.com/office/powerpoint/2010/main" val="2924254595"/>
              </p:ext>
            </p:extLst>
          </p:nvPr>
        </p:nvGraphicFramePr>
        <p:xfrm>
          <a:off x="4086445" y="1105490"/>
          <a:ext cx="3620641" cy="4917375"/>
        </p:xfrm>
        <a:graphic>
          <a:graphicData uri="http://schemas.openxmlformats.org/drawingml/2006/table">
            <a:tbl>
              <a:tblPr firstRow="1" bandRow="1">
                <a:tableStyleId>{5C22544A-7EE6-4342-B048-85BDC9FD1C3A}</a:tableStyleId>
              </a:tblPr>
              <a:tblGrid>
                <a:gridCol w="3620641">
                  <a:extLst>
                    <a:ext uri="{9D8B030D-6E8A-4147-A177-3AD203B41FA5}">
                      <a16:colId xmlns:a16="http://schemas.microsoft.com/office/drawing/2014/main" val="70582211"/>
                    </a:ext>
                  </a:extLst>
                </a:gridCol>
              </a:tblGrid>
              <a:tr h="369690">
                <a:tc>
                  <a:txBody>
                    <a:bodyPr/>
                    <a:lstStyle/>
                    <a:p>
                      <a:r>
                        <a:rPr lang="en-US" sz="1700" dirty="0"/>
                        <a:t>E.O. 14005 (Jan 25, 2021)</a:t>
                      </a:r>
                    </a:p>
                  </a:txBody>
                  <a:tcPr/>
                </a:tc>
                <a:extLst>
                  <a:ext uri="{0D108BD9-81ED-4DB2-BD59-A6C34878D82A}">
                    <a16:rowId xmlns:a16="http://schemas.microsoft.com/office/drawing/2014/main" val="1931824103"/>
                  </a:ext>
                </a:extLst>
              </a:tr>
              <a:tr h="4547685">
                <a:tc>
                  <a:txBody>
                    <a:bodyPr/>
                    <a:lstStyle/>
                    <a:p>
                      <a:pPr marL="228600" indent="-228600">
                        <a:buFont typeface="Wingdings" panose="05000000000000000000" pitchFamily="2" charset="2"/>
                        <a:buChar char="§"/>
                      </a:pPr>
                      <a:r>
                        <a:rPr lang="en-US" sz="1400" dirty="0">
                          <a:latin typeface="+mj-lt"/>
                        </a:rPr>
                        <a:t>Sets policy standard for agencies: </a:t>
                      </a:r>
                    </a:p>
                    <a:p>
                      <a:pPr marL="457200" indent="-228600">
                        <a:spcBef>
                          <a:spcPts val="200"/>
                        </a:spcBef>
                        <a:buFontTx/>
                        <a:buChar char="-"/>
                      </a:pPr>
                      <a:r>
                        <a:rPr lang="en-US" sz="1200" dirty="0">
                          <a:latin typeface="+mj-lt"/>
                        </a:rPr>
                        <a:t>“Should, consistent with applicable law, use T/C of Fed Fin. Asst. to maximize”</a:t>
                      </a:r>
                    </a:p>
                    <a:p>
                      <a:pPr marL="457200" indent="-228600">
                        <a:spcBef>
                          <a:spcPts val="200"/>
                        </a:spcBef>
                        <a:buFontTx/>
                        <a:buChar char="-"/>
                      </a:pPr>
                      <a:r>
                        <a:rPr lang="en-US" sz="1200" dirty="0">
                          <a:latin typeface="+mj-lt"/>
                        </a:rPr>
                        <a:t>Goods/products/materials</a:t>
                      </a:r>
                    </a:p>
                    <a:p>
                      <a:pPr marL="285750" indent="-285750">
                        <a:buFontTx/>
                        <a:buChar char="-"/>
                      </a:pPr>
                      <a:endParaRPr lang="en-US" sz="700" dirty="0">
                        <a:latin typeface="+mj-lt"/>
                      </a:endParaRPr>
                    </a:p>
                    <a:p>
                      <a:pPr marL="228600" indent="-228600">
                        <a:buFont typeface="Wingdings" panose="05000000000000000000" pitchFamily="2" charset="2"/>
                        <a:buChar char="§"/>
                      </a:pPr>
                      <a:r>
                        <a:rPr lang="en-US" sz="1400" dirty="0">
                          <a:latin typeface="+mj-lt"/>
                        </a:rPr>
                        <a:t>Creates OMB-level Made in America Office (“MIAO”)</a:t>
                      </a:r>
                    </a:p>
                    <a:p>
                      <a:pPr marL="228600" indent="-228600">
                        <a:buFont typeface="Wingdings" panose="05000000000000000000" pitchFamily="2" charset="2"/>
                        <a:buChar char="§"/>
                      </a:pPr>
                      <a:endParaRPr lang="en-US" sz="700" dirty="0">
                        <a:latin typeface="+mj-lt"/>
                      </a:endParaRPr>
                    </a:p>
                    <a:p>
                      <a:pPr marL="228600" indent="-228600">
                        <a:buFont typeface="Wingdings" panose="05000000000000000000" pitchFamily="2" charset="2"/>
                        <a:buChar char="§"/>
                      </a:pPr>
                      <a:r>
                        <a:rPr lang="en-US" sz="1400" dirty="0">
                          <a:latin typeface="+mj-lt"/>
                        </a:rPr>
                        <a:t>Calls for information gathering re “longstanding or nationwide waivers” via reports from agency heads</a:t>
                      </a:r>
                    </a:p>
                    <a:p>
                      <a:pPr marL="457200" indent="-228600">
                        <a:spcBef>
                          <a:spcPts val="200"/>
                        </a:spcBef>
                        <a:buFontTx/>
                        <a:buChar char="-"/>
                      </a:pPr>
                      <a:r>
                        <a:rPr lang="en-US" sz="1200" i="0" dirty="0">
                          <a:latin typeface="+mj-lt"/>
                        </a:rPr>
                        <a:t>“Made in America Laws”</a:t>
                      </a:r>
                    </a:p>
                    <a:p>
                      <a:pPr marL="457200" indent="-228600">
                        <a:spcBef>
                          <a:spcPts val="200"/>
                        </a:spcBef>
                        <a:buFontTx/>
                        <a:buChar char="-"/>
                      </a:pPr>
                      <a:r>
                        <a:rPr lang="en-US" sz="1200" i="0" dirty="0">
                          <a:latin typeface="+mj-lt"/>
                        </a:rPr>
                        <a:t>Waivers</a:t>
                      </a:r>
                    </a:p>
                    <a:p>
                      <a:pPr marL="228600" indent="0">
                        <a:buFontTx/>
                        <a:buNone/>
                      </a:pPr>
                      <a:endParaRPr lang="en-US" sz="700" dirty="0">
                        <a:latin typeface="+mj-lt"/>
                      </a:endParaRPr>
                    </a:p>
                    <a:p>
                      <a:pPr marL="228600" indent="-228600">
                        <a:buFont typeface="Wingdings" panose="05000000000000000000" pitchFamily="2" charset="2"/>
                        <a:buChar char="§"/>
                      </a:pPr>
                      <a:r>
                        <a:rPr lang="en-US" sz="1400" dirty="0">
                          <a:latin typeface="+mj-lt"/>
                        </a:rPr>
                        <a:t>Intent to centralize waivers through OMB review process (15-day review)</a:t>
                      </a:r>
                    </a:p>
                    <a:p>
                      <a:pPr marL="0" indent="0">
                        <a:buFont typeface="Wingdings" panose="05000000000000000000" pitchFamily="2" charset="2"/>
                        <a:buNone/>
                      </a:pPr>
                      <a:endParaRPr lang="en-US" sz="700" dirty="0">
                        <a:latin typeface="+mj-lt"/>
                      </a:endParaRPr>
                    </a:p>
                    <a:p>
                      <a:pPr marL="228600" indent="-228600">
                        <a:buFont typeface="Wingdings" panose="05000000000000000000" pitchFamily="2" charset="2"/>
                        <a:buChar char="§"/>
                      </a:pPr>
                      <a:r>
                        <a:rPr lang="en-US" sz="1400" dirty="0">
                          <a:latin typeface="+mj-lt"/>
                        </a:rPr>
                        <a:t>Reporting of all proposed waivers and whether granted via single website</a:t>
                      </a:r>
                    </a:p>
                  </a:txBody>
                  <a:tcPr/>
                </a:tc>
                <a:extLst>
                  <a:ext uri="{0D108BD9-81ED-4DB2-BD59-A6C34878D82A}">
                    <a16:rowId xmlns:a16="http://schemas.microsoft.com/office/drawing/2014/main" val="958905456"/>
                  </a:ext>
                </a:extLst>
              </a:tr>
            </a:tbl>
          </a:graphicData>
        </a:graphic>
      </p:graphicFrame>
      <p:graphicFrame>
        <p:nvGraphicFramePr>
          <p:cNvPr id="15" name="Table 10">
            <a:extLst>
              <a:ext uri="{FF2B5EF4-FFF2-40B4-BE49-F238E27FC236}">
                <a16:creationId xmlns:a16="http://schemas.microsoft.com/office/drawing/2014/main" id="{FD61FFCA-813E-474A-9890-FDE0C03DC468}"/>
              </a:ext>
            </a:extLst>
          </p:cNvPr>
          <p:cNvGraphicFramePr>
            <a:graphicFrameLocks noGrp="1"/>
          </p:cNvGraphicFramePr>
          <p:nvPr>
            <p:extLst>
              <p:ext uri="{D42A27DB-BD31-4B8C-83A1-F6EECF244321}">
                <p14:modId xmlns:p14="http://schemas.microsoft.com/office/powerpoint/2010/main" val="203994931"/>
              </p:ext>
            </p:extLst>
          </p:nvPr>
        </p:nvGraphicFramePr>
        <p:xfrm>
          <a:off x="7707086" y="1093690"/>
          <a:ext cx="3439885" cy="4917375"/>
        </p:xfrm>
        <a:graphic>
          <a:graphicData uri="http://schemas.openxmlformats.org/drawingml/2006/table">
            <a:tbl>
              <a:tblPr firstRow="1" bandRow="1">
                <a:tableStyleId>{00A15C55-8517-42AA-B614-E9B94910E393}</a:tableStyleId>
              </a:tblPr>
              <a:tblGrid>
                <a:gridCol w="3439885">
                  <a:extLst>
                    <a:ext uri="{9D8B030D-6E8A-4147-A177-3AD203B41FA5}">
                      <a16:colId xmlns:a16="http://schemas.microsoft.com/office/drawing/2014/main" val="70582211"/>
                    </a:ext>
                  </a:extLst>
                </a:gridCol>
              </a:tblGrid>
              <a:tr h="354080">
                <a:tc>
                  <a:txBody>
                    <a:bodyPr/>
                    <a:lstStyle/>
                    <a:p>
                      <a:r>
                        <a:rPr lang="en-US" sz="1600" dirty="0"/>
                        <a:t>OMB Memo M-21-26 (Jun 21)</a:t>
                      </a:r>
                    </a:p>
                  </a:txBody>
                  <a:tcPr/>
                </a:tc>
                <a:extLst>
                  <a:ext uri="{0D108BD9-81ED-4DB2-BD59-A6C34878D82A}">
                    <a16:rowId xmlns:a16="http://schemas.microsoft.com/office/drawing/2014/main" val="1931824103"/>
                  </a:ext>
                </a:extLst>
              </a:tr>
              <a:tr h="4563295">
                <a:tc>
                  <a:txBody>
                    <a:bodyPr/>
                    <a:lstStyle/>
                    <a:p>
                      <a:pPr marL="228600" indent="-228600">
                        <a:buFont typeface="Wingdings" panose="05000000000000000000" pitchFamily="2" charset="2"/>
                        <a:buChar char="§"/>
                      </a:pPr>
                      <a:r>
                        <a:rPr lang="en-US" sz="1400" dirty="0"/>
                        <a:t>Commences Implementation of E.O. 14005</a:t>
                      </a:r>
                    </a:p>
                    <a:p>
                      <a:pPr marL="228600" indent="-228600">
                        <a:buFont typeface="Wingdings" panose="05000000000000000000" pitchFamily="2" charset="2"/>
                        <a:buChar char="§"/>
                      </a:pPr>
                      <a:endParaRPr lang="en-US" sz="1200" dirty="0"/>
                    </a:p>
                    <a:p>
                      <a:pPr marL="228600" indent="-228600">
                        <a:buFont typeface="Wingdings" panose="05000000000000000000" pitchFamily="2" charset="2"/>
                        <a:buChar char="§"/>
                      </a:pPr>
                      <a:r>
                        <a:rPr lang="en-US" sz="1400" dirty="0"/>
                        <a:t>By Jul 24, Agency Heads to report on:</a:t>
                      </a:r>
                    </a:p>
                    <a:p>
                      <a:pPr marL="457200" indent="-228600">
                        <a:buFontTx/>
                        <a:buChar char="-"/>
                      </a:pPr>
                      <a:r>
                        <a:rPr lang="en-US" sz="1200" dirty="0"/>
                        <a:t>Use of Made in America Laws</a:t>
                      </a:r>
                    </a:p>
                    <a:p>
                      <a:pPr marL="457200" indent="-228600">
                        <a:buFontTx/>
                        <a:buChar char="-"/>
                      </a:pPr>
                      <a:r>
                        <a:rPr lang="en-US" sz="1200" dirty="0"/>
                        <a:t>List of waivers granted in 2020</a:t>
                      </a:r>
                    </a:p>
                    <a:p>
                      <a:pPr marL="457200" indent="-228600">
                        <a:buFontTx/>
                        <a:buChar char="-"/>
                      </a:pPr>
                      <a:r>
                        <a:rPr lang="en-US" sz="1200" dirty="0"/>
                        <a:t>Description of any ongoing longstanding or national waivers and the consistency of such with E.O. policy statement</a:t>
                      </a:r>
                    </a:p>
                    <a:p>
                      <a:pPr marL="285750" indent="-285750">
                        <a:buFontTx/>
                        <a:buChar char="-"/>
                      </a:pPr>
                      <a:endParaRPr lang="en-US" sz="700" dirty="0"/>
                    </a:p>
                    <a:p>
                      <a:pPr marL="228600" indent="-228600">
                        <a:buFont typeface="Wingdings" panose="05000000000000000000" pitchFamily="2" charset="2"/>
                        <a:buChar char="§"/>
                      </a:pPr>
                      <a:r>
                        <a:rPr lang="en-US" sz="1400" dirty="0"/>
                        <a:t>Reports do not appear to be public</a:t>
                      </a:r>
                    </a:p>
                    <a:p>
                      <a:pPr marL="228600" indent="-228600">
                        <a:buFont typeface="Wingdings" panose="05000000000000000000" pitchFamily="2" charset="2"/>
                        <a:buChar char="§"/>
                      </a:pPr>
                      <a:endParaRPr lang="en-US" sz="700" dirty="0"/>
                    </a:p>
                  </a:txBody>
                  <a:tcPr/>
                </a:tc>
                <a:extLst>
                  <a:ext uri="{0D108BD9-81ED-4DB2-BD59-A6C34878D82A}">
                    <a16:rowId xmlns:a16="http://schemas.microsoft.com/office/drawing/2014/main" val="958905456"/>
                  </a:ext>
                </a:extLst>
              </a:tr>
            </a:tbl>
          </a:graphicData>
        </a:graphic>
      </p:graphicFrame>
      <p:pic>
        <p:nvPicPr>
          <p:cNvPr id="8" name="Picture 7" descr="A person in a suit&#10;&#10;Description automatically generated with medium confidence">
            <a:extLst>
              <a:ext uri="{FF2B5EF4-FFF2-40B4-BE49-F238E27FC236}">
                <a16:creationId xmlns:a16="http://schemas.microsoft.com/office/drawing/2014/main" id="{334B0792-D8AF-4F5B-85A7-BC1486796BA7}"/>
              </a:ext>
            </a:extLst>
          </p:cNvPr>
          <p:cNvPicPr>
            <a:picLocks noChangeAspect="1"/>
          </p:cNvPicPr>
          <p:nvPr/>
        </p:nvPicPr>
        <p:blipFill>
          <a:blip r:embed="rId3"/>
          <a:stretch>
            <a:fillRect/>
          </a:stretch>
        </p:blipFill>
        <p:spPr>
          <a:xfrm>
            <a:off x="1524001" y="0"/>
            <a:ext cx="1526959" cy="1021194"/>
          </a:xfrm>
          <a:prstGeom prst="rect">
            <a:avLst/>
          </a:prstGeom>
        </p:spPr>
      </p:pic>
    </p:spTree>
    <p:extLst>
      <p:ext uri="{BB962C8B-B14F-4D97-AF65-F5344CB8AC3E}">
        <p14:creationId xmlns:p14="http://schemas.microsoft.com/office/powerpoint/2010/main" val="21308323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a:xfrm>
            <a:off x="10029825" y="6375402"/>
            <a:ext cx="5334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defTabSz="457200">
              <a:defRPr/>
            </a:pPr>
            <a:fld id="{D390EEF9-A370-614F-A134-4B9642E26178}" type="slidenum">
              <a:rPr lang="en-US">
                <a:solidFill>
                  <a:prstClr val="black"/>
                </a:solidFill>
              </a:rPr>
              <a:pPr defTabSz="457200">
                <a:defRPr/>
              </a:pPr>
              <a:t>5</a:t>
            </a:fld>
            <a:endParaRPr lang="en-US" dirty="0">
              <a:solidFill>
                <a:prstClr val="black"/>
              </a:solidFill>
            </a:endParaRPr>
          </a:p>
        </p:txBody>
      </p:sp>
      <p:sp>
        <p:nvSpPr>
          <p:cNvPr id="65538" name="Title 1"/>
          <p:cNvSpPr>
            <a:spLocks noGrp="1"/>
          </p:cNvSpPr>
          <p:nvPr>
            <p:ph type="title"/>
          </p:nvPr>
        </p:nvSpPr>
        <p:spPr bwMode="auto">
          <a:xfrm>
            <a:off x="2066925" y="117156"/>
            <a:ext cx="8229600" cy="534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solidFill>
                  <a:srgbClr val="7A7B80"/>
                </a:solidFill>
              </a:rPr>
              <a:t>FEDERAL FINANCIAL ASSISTANCE</a:t>
            </a:r>
            <a:br>
              <a:rPr lang="en-US" altLang="en-US" dirty="0">
                <a:solidFill>
                  <a:srgbClr val="7A7B80"/>
                </a:solidFill>
              </a:rPr>
            </a:br>
            <a:r>
              <a:rPr lang="en-US" altLang="en-US" sz="2000" dirty="0">
                <a:solidFill>
                  <a:srgbClr val="7A7B80"/>
                </a:solidFill>
              </a:rPr>
              <a:t>Scott </a:t>
            </a:r>
            <a:r>
              <a:rPr lang="en-US" altLang="en-US" sz="2000" dirty="0" err="1">
                <a:solidFill>
                  <a:srgbClr val="7A7B80"/>
                </a:solidFill>
              </a:rPr>
              <a:t>sheffler</a:t>
            </a:r>
            <a:endParaRPr lang="en-US" altLang="en-US" dirty="0">
              <a:solidFill>
                <a:srgbClr val="7A7B80"/>
              </a:solidFill>
            </a:endParaRPr>
          </a:p>
        </p:txBody>
      </p:sp>
      <p:graphicFrame>
        <p:nvGraphicFramePr>
          <p:cNvPr id="10" name="Table 10">
            <a:extLst>
              <a:ext uri="{FF2B5EF4-FFF2-40B4-BE49-F238E27FC236}">
                <a16:creationId xmlns:a16="http://schemas.microsoft.com/office/drawing/2014/main" id="{B957D9A0-82D1-447F-8038-0F1A786185AB}"/>
              </a:ext>
            </a:extLst>
          </p:cNvPr>
          <p:cNvGraphicFramePr>
            <a:graphicFrameLocks noGrp="1"/>
          </p:cNvGraphicFramePr>
          <p:nvPr>
            <p:extLst>
              <p:ext uri="{D42A27DB-BD31-4B8C-83A1-F6EECF244321}">
                <p14:modId xmlns:p14="http://schemas.microsoft.com/office/powerpoint/2010/main" val="3922287092"/>
              </p:ext>
            </p:extLst>
          </p:nvPr>
        </p:nvGraphicFramePr>
        <p:xfrm>
          <a:off x="440872" y="1136287"/>
          <a:ext cx="11310256" cy="5021660"/>
        </p:xfrm>
        <a:graphic>
          <a:graphicData uri="http://schemas.openxmlformats.org/drawingml/2006/table">
            <a:tbl>
              <a:tblPr firstRow="1" bandRow="1">
                <a:tableStyleId>{21E4AEA4-8DFA-4A89-87EB-49C32662AFE0}</a:tableStyleId>
              </a:tblPr>
              <a:tblGrid>
                <a:gridCol w="11310256">
                  <a:extLst>
                    <a:ext uri="{9D8B030D-6E8A-4147-A177-3AD203B41FA5}">
                      <a16:colId xmlns:a16="http://schemas.microsoft.com/office/drawing/2014/main" val="70582211"/>
                    </a:ext>
                  </a:extLst>
                </a:gridCol>
              </a:tblGrid>
              <a:tr h="343097">
                <a:tc>
                  <a:txBody>
                    <a:bodyPr/>
                    <a:lstStyle/>
                    <a:p>
                      <a:pPr>
                        <a:spcBef>
                          <a:spcPts val="0"/>
                        </a:spcBef>
                      </a:pPr>
                      <a:r>
                        <a:rPr lang="en-US" sz="1700" dirty="0"/>
                        <a:t>Infrastructure Investment and Jobs Act, Pub. L. 117-58 (Nov. 15, 2021)</a:t>
                      </a:r>
                    </a:p>
                  </a:txBody>
                  <a:tcPr/>
                </a:tc>
                <a:extLst>
                  <a:ext uri="{0D108BD9-81ED-4DB2-BD59-A6C34878D82A}">
                    <a16:rowId xmlns:a16="http://schemas.microsoft.com/office/drawing/2014/main" val="1931824103"/>
                  </a:ext>
                </a:extLst>
              </a:tr>
              <a:tr h="4671140">
                <a:tc>
                  <a:txBody>
                    <a:bodyPr/>
                    <a:lstStyle/>
                    <a:p>
                      <a:pPr marL="228600" indent="-228600">
                        <a:spcBef>
                          <a:spcPts val="0"/>
                        </a:spcBef>
                        <a:buFont typeface="Wingdings" panose="05000000000000000000" pitchFamily="2" charset="2"/>
                        <a:buChar char="§"/>
                      </a:pPr>
                      <a:r>
                        <a:rPr lang="en-US" sz="1500" dirty="0"/>
                        <a:t>Sec. 70914 sets government-wide baseline standard for fed-funded infrastructure:</a:t>
                      </a:r>
                    </a:p>
                    <a:p>
                      <a:pPr marL="457200" indent="-228600">
                        <a:spcBef>
                          <a:spcPts val="0"/>
                        </a:spcBef>
                        <a:buFontTx/>
                        <a:buChar char="-"/>
                      </a:pPr>
                      <a:r>
                        <a:rPr lang="en-US" sz="1200" dirty="0"/>
                        <a:t>“Not later than 180 days after the date of enactment of this Act, the head of each Federal agency shall ensure that none of the funds made available for a </a:t>
                      </a:r>
                      <a:r>
                        <a:rPr lang="en-US" sz="1200" i="1" u="sng" dirty="0"/>
                        <a:t>Federal financial assistance program for infrastructure</a:t>
                      </a:r>
                      <a:r>
                        <a:rPr lang="en-US" sz="1200" dirty="0"/>
                        <a:t>, including each deficient program, </a:t>
                      </a:r>
                      <a:r>
                        <a:rPr lang="en-US" sz="1200" i="1" u="sng" dirty="0"/>
                        <a:t>may be obligated for a project</a:t>
                      </a:r>
                      <a:r>
                        <a:rPr lang="en-US" sz="1200" dirty="0"/>
                        <a:t> unless </a:t>
                      </a:r>
                      <a:r>
                        <a:rPr lang="en-US" sz="1200" i="1" u="sng" dirty="0"/>
                        <a:t>all of the iron, steel, manufactured products, and construction materials</a:t>
                      </a:r>
                      <a:r>
                        <a:rPr lang="en-US" sz="1200" dirty="0"/>
                        <a:t> used in the project are produced in the United States.”</a:t>
                      </a:r>
                    </a:p>
                    <a:p>
                      <a:pPr marL="457200" indent="-228600">
                        <a:spcBef>
                          <a:spcPts val="0"/>
                        </a:spcBef>
                        <a:buFontTx/>
                        <a:buChar char="-"/>
                      </a:pPr>
                      <a:r>
                        <a:rPr lang="en-US" sz="1200" dirty="0"/>
                        <a:t>Section 70912 defines “produced in the United States” for each category (OMB Memo reiterates)</a:t>
                      </a:r>
                    </a:p>
                    <a:p>
                      <a:pPr marL="457200" indent="-228600">
                        <a:spcBef>
                          <a:spcPts val="0"/>
                        </a:spcBef>
                        <a:buFontTx/>
                        <a:buChar char="-"/>
                      </a:pPr>
                      <a:r>
                        <a:rPr lang="en-US" sz="1200" dirty="0"/>
                        <a:t>Waiver authority for (i) public interest, (ii) </a:t>
                      </a:r>
                      <a:r>
                        <a:rPr lang="en-US" sz="1200" dirty="0" err="1"/>
                        <a:t>nonavailability</a:t>
                      </a:r>
                      <a:r>
                        <a:rPr lang="en-US" sz="1200" dirty="0"/>
                        <a:t>, and (iii) cost increase of </a:t>
                      </a:r>
                      <a:r>
                        <a:rPr lang="en-US" sz="1200" i="1" u="sng" dirty="0"/>
                        <a:t>overall project</a:t>
                      </a:r>
                      <a:r>
                        <a:rPr lang="en-US" sz="1200" dirty="0"/>
                        <a:t> by 25 percent</a:t>
                      </a:r>
                    </a:p>
                    <a:p>
                      <a:pPr marL="400050" indent="-171450">
                        <a:spcBef>
                          <a:spcPts val="0"/>
                        </a:spcBef>
                        <a:buFontTx/>
                        <a:buChar char="-"/>
                      </a:pPr>
                      <a:endParaRPr lang="en-US" sz="700" dirty="0"/>
                    </a:p>
                    <a:p>
                      <a:pPr marL="228600" indent="-228600">
                        <a:spcBef>
                          <a:spcPts val="0"/>
                        </a:spcBef>
                        <a:buFont typeface="Wingdings" panose="05000000000000000000" pitchFamily="2" charset="2"/>
                        <a:buChar char="§"/>
                      </a:pPr>
                      <a:r>
                        <a:rPr lang="en-US" sz="1500" dirty="0"/>
                        <a:t>Very similar to 23 U.S.</a:t>
                      </a:r>
                      <a:r>
                        <a:rPr lang="en-US" sz="1500" dirty="0">
                          <a:latin typeface="+mj-lt"/>
                        </a:rPr>
                        <a:t>C. § 313</a:t>
                      </a:r>
                      <a:r>
                        <a:rPr lang="en-US" sz="1500" dirty="0"/>
                        <a:t> standard for U.S. sourcing in surface transportation projects (both standard and waiver authority) but adds “construction materials.”</a:t>
                      </a:r>
                    </a:p>
                    <a:p>
                      <a:pPr marL="228600" indent="0">
                        <a:spcBef>
                          <a:spcPts val="0"/>
                        </a:spcBef>
                        <a:buFontTx/>
                        <a:buNone/>
                      </a:pPr>
                      <a:endParaRPr lang="en-US" sz="700" dirty="0"/>
                    </a:p>
                    <a:p>
                      <a:pPr marL="228600" indent="-228600">
                        <a:spcBef>
                          <a:spcPts val="0"/>
                        </a:spcBef>
                        <a:buFont typeface="Wingdings" panose="05000000000000000000" pitchFamily="2" charset="2"/>
                        <a:buChar char="§"/>
                      </a:pPr>
                      <a:r>
                        <a:rPr lang="en-US" sz="1500" dirty="0"/>
                        <a:t>Calls for OMB to update 2 C.F.R. Part 200 (Sec. 70915)</a:t>
                      </a:r>
                    </a:p>
                    <a:p>
                      <a:pPr marL="457200" indent="-228600">
                        <a:spcBef>
                          <a:spcPts val="0"/>
                        </a:spcBef>
                        <a:buFontTx/>
                        <a:buChar char="-"/>
                      </a:pPr>
                      <a:r>
                        <a:rPr lang="en-US" sz="1200" dirty="0"/>
                        <a:t>Unclear whether we should expect update to 2 C.F.R. § 200.322 or whether the OMB-recommend T&amp;C will simply be incorporated into award documents per § 200.211.</a:t>
                      </a:r>
                    </a:p>
                    <a:p>
                      <a:pPr marL="228600" indent="0">
                        <a:spcBef>
                          <a:spcPts val="0"/>
                        </a:spcBef>
                        <a:buFontTx/>
                        <a:buNone/>
                      </a:pPr>
                      <a:endParaRPr lang="en-US" sz="700" dirty="0"/>
                    </a:p>
                    <a:p>
                      <a:pPr marL="228600" indent="-228600">
                        <a:spcBef>
                          <a:spcPts val="0"/>
                        </a:spcBef>
                        <a:buFont typeface="Wingdings" panose="05000000000000000000" pitchFamily="2" charset="2"/>
                        <a:buChar char="§"/>
                      </a:pPr>
                      <a:r>
                        <a:rPr lang="en-US" sz="1500" dirty="0"/>
                        <a:t>Made in America Office at OMB</a:t>
                      </a:r>
                    </a:p>
                    <a:p>
                      <a:pPr marL="457200" indent="-228600">
                        <a:spcBef>
                          <a:spcPts val="0"/>
                        </a:spcBef>
                        <a:buFontTx/>
                        <a:buChar char="-"/>
                      </a:pPr>
                      <a:r>
                        <a:rPr lang="en-US" sz="1200" dirty="0"/>
                        <a:t>Calls for new reports on use of Made in America Laws (due Jan 14, 2022, and to be published in the Federal Register) (Sec. 70913); Calls for summary of E.O. 14005 agency reports be provided to Congress (Sec. 70923(e))</a:t>
                      </a:r>
                    </a:p>
                    <a:p>
                      <a:pPr marL="457200" indent="-228600">
                        <a:spcBef>
                          <a:spcPts val="0"/>
                        </a:spcBef>
                        <a:buFontTx/>
                        <a:buChar char="-"/>
                      </a:pPr>
                      <a:r>
                        <a:rPr lang="en-US" sz="1200" dirty="0"/>
                        <a:t>Single website (GSA run “BuyAmerican.gov”) to include info on all waivers (Sec. 70936)</a:t>
                      </a:r>
                    </a:p>
                    <a:p>
                      <a:pPr marL="457200" indent="-228600">
                        <a:spcBef>
                          <a:spcPts val="0"/>
                        </a:spcBef>
                        <a:buFontTx/>
                        <a:buChar char="-"/>
                      </a:pPr>
                      <a:r>
                        <a:rPr lang="en-US" sz="1200" i="0" dirty="0"/>
                        <a:t>15-day GSA-website notice and comment for waivers (</a:t>
                      </a:r>
                      <a:r>
                        <a:rPr lang="en-US" sz="1200" i="1" dirty="0"/>
                        <a:t>may</a:t>
                      </a:r>
                      <a:r>
                        <a:rPr lang="en-US" sz="1200" i="0" dirty="0"/>
                        <a:t> “re-de-centralize” for Fin. Asst. Agency Heads) (Sec. 70935)</a:t>
                      </a:r>
                    </a:p>
                    <a:p>
                      <a:pPr marL="228600" indent="0">
                        <a:spcBef>
                          <a:spcPts val="0"/>
                        </a:spcBef>
                        <a:buFontTx/>
                        <a:buNone/>
                      </a:pPr>
                      <a:endParaRPr lang="en-US" sz="700" i="0" dirty="0"/>
                    </a:p>
                    <a:p>
                      <a:pPr marL="228600" indent="-228600">
                        <a:spcBef>
                          <a:spcPts val="0"/>
                        </a:spcBef>
                        <a:buFont typeface="Wingdings" panose="05000000000000000000" pitchFamily="2" charset="2"/>
                        <a:buChar char="§"/>
                      </a:pPr>
                      <a:r>
                        <a:rPr lang="en-US" sz="1500" i="0" dirty="0"/>
                        <a:t>OMB Memo M-22-08 (Dec 20, 2021)</a:t>
                      </a:r>
                      <a:endParaRPr lang="en-US" sz="1500" i="1" dirty="0"/>
                    </a:p>
                    <a:p>
                      <a:pPr marL="457200" indent="-228600">
                        <a:spcBef>
                          <a:spcPts val="0"/>
                        </a:spcBef>
                        <a:buFontTx/>
                        <a:buChar char="-"/>
                      </a:pPr>
                      <a:r>
                        <a:rPr lang="en-US" sz="1200" dirty="0"/>
                        <a:t>Guidance on reports</a:t>
                      </a:r>
                    </a:p>
                    <a:p>
                      <a:pPr marL="457200" indent="-228600">
                        <a:spcBef>
                          <a:spcPts val="0"/>
                        </a:spcBef>
                        <a:buFontTx/>
                        <a:buChar char="-"/>
                      </a:pPr>
                      <a:r>
                        <a:rPr lang="en-US" sz="1200" dirty="0"/>
                        <a:t>Provides “infrastructure” definition and instructs to further construe broadly (</a:t>
                      </a:r>
                      <a:r>
                        <a:rPr lang="en-US" sz="1200" i="1" u="sng" dirty="0"/>
                        <a:t>includes “buildings and real prop”</a:t>
                      </a:r>
                      <a:r>
                        <a:rPr lang="en-US" sz="1200" dirty="0"/>
                        <a:t>)</a:t>
                      </a:r>
                    </a:p>
                    <a:p>
                      <a:pPr marL="457200" indent="-228600">
                        <a:spcBef>
                          <a:spcPts val="0"/>
                        </a:spcBef>
                        <a:buFontTx/>
                        <a:buChar char="-"/>
                      </a:pPr>
                      <a:r>
                        <a:rPr lang="en-US" sz="1200" dirty="0"/>
                        <a:t>Calculates date of hard preference implementation as May 14, 2022</a:t>
                      </a:r>
                    </a:p>
                  </a:txBody>
                  <a:tcPr/>
                </a:tc>
                <a:extLst>
                  <a:ext uri="{0D108BD9-81ED-4DB2-BD59-A6C34878D82A}">
                    <a16:rowId xmlns:a16="http://schemas.microsoft.com/office/drawing/2014/main" val="958905456"/>
                  </a:ext>
                </a:extLst>
              </a:tr>
            </a:tbl>
          </a:graphicData>
        </a:graphic>
      </p:graphicFrame>
      <p:pic>
        <p:nvPicPr>
          <p:cNvPr id="5" name="Picture 4" descr="A person in a suit&#10;&#10;Description automatically generated with medium confidence">
            <a:extLst>
              <a:ext uri="{FF2B5EF4-FFF2-40B4-BE49-F238E27FC236}">
                <a16:creationId xmlns:a16="http://schemas.microsoft.com/office/drawing/2014/main" id="{1AFADA29-40FB-4F74-A23B-19B1DFFE9AFE}"/>
              </a:ext>
            </a:extLst>
          </p:cNvPr>
          <p:cNvPicPr>
            <a:picLocks noChangeAspect="1"/>
          </p:cNvPicPr>
          <p:nvPr/>
        </p:nvPicPr>
        <p:blipFill>
          <a:blip r:embed="rId3"/>
          <a:stretch>
            <a:fillRect/>
          </a:stretch>
        </p:blipFill>
        <p:spPr>
          <a:xfrm>
            <a:off x="1524001" y="0"/>
            <a:ext cx="1526959" cy="1021194"/>
          </a:xfrm>
          <a:prstGeom prst="rect">
            <a:avLst/>
          </a:prstGeom>
        </p:spPr>
      </p:pic>
      <p:sp>
        <p:nvSpPr>
          <p:cNvPr id="6" name="TextBox 5">
            <a:extLst>
              <a:ext uri="{FF2B5EF4-FFF2-40B4-BE49-F238E27FC236}">
                <a16:creationId xmlns:a16="http://schemas.microsoft.com/office/drawing/2014/main" id="{09670ABF-60A9-435E-AD98-0EBE6AA31220}"/>
              </a:ext>
            </a:extLst>
          </p:cNvPr>
          <p:cNvSpPr txBox="1"/>
          <p:nvPr/>
        </p:nvSpPr>
        <p:spPr>
          <a:xfrm>
            <a:off x="10307782" y="238539"/>
            <a:ext cx="1237511" cy="369332"/>
          </a:xfrm>
          <a:prstGeom prst="rect">
            <a:avLst/>
          </a:prstGeom>
          <a:noFill/>
        </p:spPr>
        <p:txBody>
          <a:bodyPr wrap="square" rtlCol="0">
            <a:spAutoFit/>
          </a:bodyPr>
          <a:lstStyle/>
          <a:p>
            <a:pPr algn="r"/>
            <a:r>
              <a:rPr lang="en-US" dirty="0"/>
              <a:t>:14</a:t>
            </a:r>
          </a:p>
        </p:txBody>
      </p:sp>
    </p:spTree>
    <p:extLst>
      <p:ext uri="{BB962C8B-B14F-4D97-AF65-F5344CB8AC3E}">
        <p14:creationId xmlns:p14="http://schemas.microsoft.com/office/powerpoint/2010/main" val="289849087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a:xfrm>
            <a:off x="10029825" y="6375402"/>
            <a:ext cx="5334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defTabSz="457200">
              <a:defRPr/>
            </a:pPr>
            <a:fld id="{D390EEF9-A370-614F-A134-4B9642E26178}" type="slidenum">
              <a:rPr lang="en-US">
                <a:solidFill>
                  <a:prstClr val="black"/>
                </a:solidFill>
              </a:rPr>
              <a:pPr defTabSz="457200">
                <a:defRPr/>
              </a:pPr>
              <a:t>6</a:t>
            </a:fld>
            <a:endParaRPr lang="en-US" dirty="0">
              <a:solidFill>
                <a:prstClr val="black"/>
              </a:solidFill>
            </a:endParaRPr>
          </a:p>
        </p:txBody>
      </p:sp>
      <p:sp>
        <p:nvSpPr>
          <p:cNvPr id="65538" name="Title 1"/>
          <p:cNvSpPr>
            <a:spLocks noGrp="1"/>
          </p:cNvSpPr>
          <p:nvPr>
            <p:ph type="title"/>
          </p:nvPr>
        </p:nvSpPr>
        <p:spPr bwMode="auto">
          <a:xfrm>
            <a:off x="2066925" y="117156"/>
            <a:ext cx="8229600" cy="534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solidFill>
                  <a:srgbClr val="7A7B80"/>
                </a:solidFill>
              </a:rPr>
              <a:t>FEDERAL FINANCIAL ASSISTANCE</a:t>
            </a:r>
            <a:br>
              <a:rPr lang="en-US" altLang="en-US" dirty="0">
                <a:solidFill>
                  <a:srgbClr val="7A7B80"/>
                </a:solidFill>
              </a:rPr>
            </a:br>
            <a:r>
              <a:rPr lang="en-US" altLang="en-US" sz="2000" dirty="0">
                <a:solidFill>
                  <a:srgbClr val="7A7B80"/>
                </a:solidFill>
              </a:rPr>
              <a:t>Scott </a:t>
            </a:r>
            <a:r>
              <a:rPr lang="en-US" altLang="en-US" sz="2000" dirty="0" err="1">
                <a:solidFill>
                  <a:srgbClr val="7A7B80"/>
                </a:solidFill>
              </a:rPr>
              <a:t>sheffler</a:t>
            </a:r>
            <a:endParaRPr lang="en-US" altLang="en-US" dirty="0">
              <a:solidFill>
                <a:srgbClr val="7A7B80"/>
              </a:solidFill>
            </a:endParaRPr>
          </a:p>
        </p:txBody>
      </p:sp>
      <p:graphicFrame>
        <p:nvGraphicFramePr>
          <p:cNvPr id="10" name="Table 10">
            <a:extLst>
              <a:ext uri="{FF2B5EF4-FFF2-40B4-BE49-F238E27FC236}">
                <a16:creationId xmlns:a16="http://schemas.microsoft.com/office/drawing/2014/main" id="{B957D9A0-82D1-447F-8038-0F1A786185AB}"/>
              </a:ext>
            </a:extLst>
          </p:cNvPr>
          <p:cNvGraphicFramePr>
            <a:graphicFrameLocks noGrp="1"/>
          </p:cNvGraphicFramePr>
          <p:nvPr>
            <p:extLst>
              <p:ext uri="{D42A27DB-BD31-4B8C-83A1-F6EECF244321}">
                <p14:modId xmlns:p14="http://schemas.microsoft.com/office/powerpoint/2010/main" val="2555638304"/>
              </p:ext>
            </p:extLst>
          </p:nvPr>
        </p:nvGraphicFramePr>
        <p:xfrm>
          <a:off x="500742" y="1094855"/>
          <a:ext cx="11266715" cy="5054015"/>
        </p:xfrm>
        <a:graphic>
          <a:graphicData uri="http://schemas.openxmlformats.org/drawingml/2006/table">
            <a:tbl>
              <a:tblPr firstRow="1" bandRow="1">
                <a:tableStyleId>{21E4AEA4-8DFA-4A89-87EB-49C32662AFE0}</a:tableStyleId>
              </a:tblPr>
              <a:tblGrid>
                <a:gridCol w="11266715">
                  <a:extLst>
                    <a:ext uri="{9D8B030D-6E8A-4147-A177-3AD203B41FA5}">
                      <a16:colId xmlns:a16="http://schemas.microsoft.com/office/drawing/2014/main" val="70582211"/>
                    </a:ext>
                  </a:extLst>
                </a:gridCol>
              </a:tblGrid>
              <a:tr h="356772">
                <a:tc>
                  <a:txBody>
                    <a:bodyPr/>
                    <a:lstStyle/>
                    <a:p>
                      <a:r>
                        <a:rPr lang="en-US" sz="1600" dirty="0"/>
                        <a:t>OMB Memo 22-11 (Apr. 18, 2022)</a:t>
                      </a:r>
                    </a:p>
                  </a:txBody>
                  <a:tcPr/>
                </a:tc>
                <a:extLst>
                  <a:ext uri="{0D108BD9-81ED-4DB2-BD59-A6C34878D82A}">
                    <a16:rowId xmlns:a16="http://schemas.microsoft.com/office/drawing/2014/main" val="1931824103"/>
                  </a:ext>
                </a:extLst>
              </a:tr>
              <a:tr h="4697243">
                <a:tc>
                  <a:txBody>
                    <a:bodyPr/>
                    <a:lstStyle/>
                    <a:p>
                      <a:pPr marL="228600" indent="-228600">
                        <a:spcBef>
                          <a:spcPts val="0"/>
                        </a:spcBef>
                        <a:buFont typeface="Wingdings" panose="05000000000000000000" pitchFamily="2" charset="2"/>
                        <a:buChar char="§"/>
                      </a:pPr>
                      <a:r>
                        <a:rPr lang="en-US" sz="1600" dirty="0"/>
                        <a:t>New requirements apply to all new awards and new funding on current awards as of May 14, 2022.</a:t>
                      </a:r>
                      <a:endParaRPr lang="en-US" sz="1400" dirty="0"/>
                    </a:p>
                    <a:p>
                      <a:pPr marL="400050" indent="-171450">
                        <a:spcBef>
                          <a:spcPts val="0"/>
                        </a:spcBef>
                        <a:buFontTx/>
                        <a:buChar char="-"/>
                      </a:pPr>
                      <a:endParaRPr lang="en-US" sz="800" dirty="0"/>
                    </a:p>
                    <a:p>
                      <a:pPr marL="228600" indent="-228600">
                        <a:spcBef>
                          <a:spcPts val="0"/>
                        </a:spcBef>
                        <a:buFont typeface="Wingdings" panose="05000000000000000000" pitchFamily="2" charset="2"/>
                        <a:buChar char="§"/>
                      </a:pPr>
                      <a:r>
                        <a:rPr lang="en-US" sz="1600" dirty="0"/>
                        <a:t>Applies to all “infrastructure” projects funded by “Federal financial assistance program[s] for infrastructure.”</a:t>
                      </a:r>
                    </a:p>
                    <a:p>
                      <a:pPr marL="228600" indent="-228600">
                        <a:spcBef>
                          <a:spcPts val="0"/>
                        </a:spcBef>
                        <a:buFont typeface="Wingdings" panose="05000000000000000000" pitchFamily="2" charset="2"/>
                        <a:buChar char="§"/>
                      </a:pPr>
                      <a:endParaRPr lang="en-US" sz="800" dirty="0"/>
                    </a:p>
                    <a:p>
                      <a:pPr marL="228600" indent="-228600">
                        <a:spcBef>
                          <a:spcPts val="0"/>
                        </a:spcBef>
                        <a:buFont typeface="Wingdings" panose="05000000000000000000" pitchFamily="2" charset="2"/>
                        <a:buChar char="§"/>
                      </a:pPr>
                      <a:r>
                        <a:rPr lang="en-US" sz="1600" dirty="0"/>
                        <a:t>Clarifies that applies only to items/materials incorporated into the final infrastructure project, not things used in the course of completing the project (</a:t>
                      </a:r>
                      <a:r>
                        <a:rPr lang="en-US" sz="1600" i="1" dirty="0"/>
                        <a:t>e.g.</a:t>
                      </a:r>
                      <a:r>
                        <a:rPr lang="en-US" sz="1600" dirty="0"/>
                        <a:t>, scaffolding not covered)</a:t>
                      </a:r>
                    </a:p>
                    <a:p>
                      <a:pPr marL="228600" indent="0">
                        <a:spcBef>
                          <a:spcPts val="0"/>
                        </a:spcBef>
                        <a:buFontTx/>
                        <a:buNone/>
                      </a:pPr>
                      <a:endParaRPr lang="en-US" sz="800" dirty="0"/>
                    </a:p>
                    <a:p>
                      <a:pPr marL="228600" indent="-228600">
                        <a:spcBef>
                          <a:spcPts val="0"/>
                        </a:spcBef>
                        <a:buFont typeface="Wingdings" panose="05000000000000000000" pitchFamily="2" charset="2"/>
                        <a:buChar char="§"/>
                      </a:pPr>
                      <a:r>
                        <a:rPr lang="en-US" sz="1600" dirty="0"/>
                        <a:t>Confirms broad definition of “infrastructure”:</a:t>
                      </a:r>
                    </a:p>
                    <a:p>
                      <a:pPr marL="228600" indent="-228600">
                        <a:spcBef>
                          <a:spcPts val="0"/>
                        </a:spcBef>
                        <a:buFont typeface="Wingdings" panose="05000000000000000000" pitchFamily="2" charset="2"/>
                        <a:buChar char="§"/>
                      </a:pPr>
                      <a:endParaRPr lang="en-US" sz="300" dirty="0"/>
                    </a:p>
                    <a:p>
                      <a:pPr marL="457200" indent="0">
                        <a:spcBef>
                          <a:spcPts val="0"/>
                        </a:spcBef>
                        <a:buFontTx/>
                        <a:buNone/>
                      </a:pPr>
                      <a:r>
                        <a:rPr lang="en-US" sz="1400" dirty="0"/>
                        <a:t>“. . . At a minimum, the structures, facilities, and equipment for, in the [U.S.], roads, highways, and bridges; public transportation; dams, ports, harbors, and other maritime facilities; intercity passenger and freight railroads; freight and intermodal facilities; airports; water systems, including drinking . . . and wastewater systems; electrical transmission facilities and systems; utilities; broadband infrastructure; and buildings and real property.”</a:t>
                      </a:r>
                    </a:p>
                    <a:p>
                      <a:pPr marL="228600" indent="0">
                        <a:spcBef>
                          <a:spcPts val="0"/>
                        </a:spcBef>
                        <a:buFontTx/>
                        <a:buNone/>
                      </a:pPr>
                      <a:endParaRPr lang="en-US" sz="800" dirty="0"/>
                    </a:p>
                    <a:p>
                      <a:pPr marL="228600" indent="-228600">
                        <a:spcBef>
                          <a:spcPts val="0"/>
                        </a:spcBef>
                        <a:buFont typeface="Wingdings" panose="05000000000000000000" pitchFamily="2" charset="2"/>
                        <a:buChar char="§"/>
                      </a:pPr>
                      <a:r>
                        <a:rPr lang="en-US" sz="1600" dirty="0"/>
                        <a:t>Defines and “deconflicts” manufactured products and construction materials.</a:t>
                      </a:r>
                    </a:p>
                    <a:p>
                      <a:pPr marL="228600" indent="-228600">
                        <a:spcBef>
                          <a:spcPts val="0"/>
                        </a:spcBef>
                        <a:buFont typeface="Wingdings" panose="05000000000000000000" pitchFamily="2" charset="2"/>
                        <a:buChar char="§"/>
                      </a:pPr>
                      <a:endParaRPr lang="en-US" sz="800" dirty="0"/>
                    </a:p>
                    <a:p>
                      <a:pPr marL="228600" indent="-228600">
                        <a:spcBef>
                          <a:spcPts val="0"/>
                        </a:spcBef>
                        <a:buFont typeface="Wingdings" panose="05000000000000000000" pitchFamily="2" charset="2"/>
                        <a:buChar char="§"/>
                      </a:pPr>
                      <a:r>
                        <a:rPr lang="en-US" sz="1600" dirty="0"/>
                        <a:t>Provides waiver standards; </a:t>
                      </a:r>
                      <a:r>
                        <a:rPr lang="en-US" sz="1600" i="0" dirty="0"/>
                        <a:t>instructs that Federal Assistance agency heads retain the authority to issue waivers (generally with 15 days notice), but that the agency website publicizing the waiver must cross-link to the GSA waiver website; </a:t>
                      </a:r>
                      <a:r>
                        <a:rPr lang="en-US" sz="1600" dirty="0"/>
                        <a:t>and instructs that existing compliant/consistent policies and waivers (issued in last five years) are still good.</a:t>
                      </a:r>
                      <a:endParaRPr lang="en-US" sz="1600" i="0" dirty="0"/>
                    </a:p>
                    <a:p>
                      <a:pPr marL="228600" indent="-228600">
                        <a:spcBef>
                          <a:spcPts val="0"/>
                        </a:spcBef>
                        <a:buFont typeface="Wingdings" panose="05000000000000000000" pitchFamily="2" charset="2"/>
                        <a:buChar char="§"/>
                      </a:pPr>
                      <a:endParaRPr lang="en-US" sz="800" i="0" dirty="0"/>
                    </a:p>
                    <a:p>
                      <a:pPr marL="228600" indent="-228600">
                        <a:spcBef>
                          <a:spcPts val="0"/>
                        </a:spcBef>
                        <a:buFont typeface="Wingdings" panose="05000000000000000000" pitchFamily="2" charset="2"/>
                        <a:buChar char="§"/>
                      </a:pPr>
                      <a:r>
                        <a:rPr lang="en-US" sz="1600" i="0" dirty="0"/>
                        <a:t>Provides standard award term to be incorporated into covered awards.  Standard term contemplates recipients requesting project-specific waivers via funding agency.</a:t>
                      </a:r>
                      <a:endParaRPr lang="en-US" sz="1600" i="1" dirty="0"/>
                    </a:p>
                  </a:txBody>
                  <a:tcPr/>
                </a:tc>
                <a:extLst>
                  <a:ext uri="{0D108BD9-81ED-4DB2-BD59-A6C34878D82A}">
                    <a16:rowId xmlns:a16="http://schemas.microsoft.com/office/drawing/2014/main" val="958905456"/>
                  </a:ext>
                </a:extLst>
              </a:tr>
            </a:tbl>
          </a:graphicData>
        </a:graphic>
      </p:graphicFrame>
      <p:pic>
        <p:nvPicPr>
          <p:cNvPr id="5" name="Picture 4" descr="A person in a suit&#10;&#10;Description automatically generated with medium confidence">
            <a:extLst>
              <a:ext uri="{FF2B5EF4-FFF2-40B4-BE49-F238E27FC236}">
                <a16:creationId xmlns:a16="http://schemas.microsoft.com/office/drawing/2014/main" id="{1AFADA29-40FB-4F74-A23B-19B1DFFE9AFE}"/>
              </a:ext>
            </a:extLst>
          </p:cNvPr>
          <p:cNvPicPr>
            <a:picLocks noChangeAspect="1"/>
          </p:cNvPicPr>
          <p:nvPr/>
        </p:nvPicPr>
        <p:blipFill>
          <a:blip r:embed="rId3"/>
          <a:stretch>
            <a:fillRect/>
          </a:stretch>
        </p:blipFill>
        <p:spPr>
          <a:xfrm>
            <a:off x="1524001" y="0"/>
            <a:ext cx="1526959" cy="1021194"/>
          </a:xfrm>
          <a:prstGeom prst="rect">
            <a:avLst/>
          </a:prstGeom>
        </p:spPr>
      </p:pic>
      <p:sp>
        <p:nvSpPr>
          <p:cNvPr id="6" name="TextBox 5">
            <a:extLst>
              <a:ext uri="{FF2B5EF4-FFF2-40B4-BE49-F238E27FC236}">
                <a16:creationId xmlns:a16="http://schemas.microsoft.com/office/drawing/2014/main" id="{09670ABF-60A9-435E-AD98-0EBE6AA31220}"/>
              </a:ext>
            </a:extLst>
          </p:cNvPr>
          <p:cNvSpPr txBox="1"/>
          <p:nvPr/>
        </p:nvSpPr>
        <p:spPr>
          <a:xfrm>
            <a:off x="10307782" y="238539"/>
            <a:ext cx="1237511" cy="369332"/>
          </a:xfrm>
          <a:prstGeom prst="rect">
            <a:avLst/>
          </a:prstGeom>
          <a:noFill/>
        </p:spPr>
        <p:txBody>
          <a:bodyPr wrap="square" rtlCol="0">
            <a:spAutoFit/>
          </a:bodyPr>
          <a:lstStyle/>
          <a:p>
            <a:pPr algn="r"/>
            <a:r>
              <a:rPr lang="en-US" dirty="0"/>
              <a:t>:14</a:t>
            </a:r>
          </a:p>
        </p:txBody>
      </p:sp>
    </p:spTree>
    <p:extLst>
      <p:ext uri="{BB962C8B-B14F-4D97-AF65-F5344CB8AC3E}">
        <p14:creationId xmlns:p14="http://schemas.microsoft.com/office/powerpoint/2010/main" val="246947806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DA95-AC88-485A-BE8D-29FC01FCD7CF}"/>
              </a:ext>
            </a:extLst>
          </p:cNvPr>
          <p:cNvSpPr>
            <a:spLocks noGrp="1"/>
          </p:cNvSpPr>
          <p:nvPr>
            <p:ph type="title"/>
          </p:nvPr>
        </p:nvSpPr>
        <p:spPr>
          <a:xfrm>
            <a:off x="289560" y="1169143"/>
            <a:ext cx="10515600" cy="1325563"/>
          </a:xfrm>
        </p:spPr>
        <p:txBody>
          <a:bodyPr>
            <a:normAutofit fontScale="90000"/>
          </a:bodyPr>
          <a:lstStyle/>
          <a:p>
            <a:r>
              <a:rPr lang="en-US" sz="4400" b="1" i="0" kern="1200" dirty="0">
                <a:solidFill>
                  <a:schemeClr val="tx1"/>
                </a:solidFill>
                <a:effectLst/>
              </a:rPr>
              <a:t>Compliance issues under infrastructure legislation – Federal Buy American Act exceptions carried over?</a:t>
            </a:r>
            <a:endParaRPr lang="en-US" b="1" dirty="0"/>
          </a:p>
        </p:txBody>
      </p:sp>
      <p:sp>
        <p:nvSpPr>
          <p:cNvPr id="3" name="Content Placeholder 2">
            <a:extLst>
              <a:ext uri="{FF2B5EF4-FFF2-40B4-BE49-F238E27FC236}">
                <a16:creationId xmlns:a16="http://schemas.microsoft.com/office/drawing/2014/main" id="{AB5382B7-0361-4F0D-8D24-36F64A9B466A}"/>
              </a:ext>
            </a:extLst>
          </p:cNvPr>
          <p:cNvSpPr>
            <a:spLocks noGrp="1"/>
          </p:cNvSpPr>
          <p:nvPr>
            <p:ph idx="1"/>
          </p:nvPr>
        </p:nvSpPr>
        <p:spPr>
          <a:xfrm>
            <a:off x="838200" y="2544899"/>
            <a:ext cx="10515600" cy="4351338"/>
          </a:xfrm>
        </p:spPr>
        <p:txBody>
          <a:bodyPr>
            <a:normAutofit fontScale="92500" lnSpcReduction="10000"/>
          </a:bodyPr>
          <a:lstStyle/>
          <a:p>
            <a:pPr lvl="0"/>
            <a:r>
              <a:rPr lang="en-US" sz="3600" b="0" i="0" dirty="0">
                <a:effectLst/>
              </a:rPr>
              <a:t>Construction materials </a:t>
            </a:r>
            <a:r>
              <a:rPr lang="en-US" sz="3600" dirty="0"/>
              <a:t>– under </a:t>
            </a:r>
            <a:r>
              <a:rPr lang="en-US" sz="3600" b="1" dirty="0"/>
              <a:t>FAR/Buy American Act</a:t>
            </a:r>
            <a:r>
              <a:rPr lang="en-US" sz="3600" dirty="0"/>
              <a:t>, includes any “</a:t>
            </a:r>
            <a:r>
              <a:rPr lang="en-US" sz="3600" b="1" dirty="0"/>
              <a:t>article, material, or supply brought to the construction site </a:t>
            </a:r>
            <a:r>
              <a:rPr lang="en-US" sz="3600" dirty="0"/>
              <a:t>. . . for incorporation into the building or work. The term also includes an </a:t>
            </a:r>
            <a:r>
              <a:rPr lang="en-US" sz="3600" b="1" dirty="0"/>
              <a:t>item brought to the site preassembled</a:t>
            </a:r>
            <a:r>
              <a:rPr lang="en-US" sz="3600" dirty="0"/>
              <a:t> from articles, materials, or supplies . . . .”</a:t>
            </a:r>
          </a:p>
          <a:p>
            <a:pPr lvl="0"/>
            <a:r>
              <a:rPr lang="en-US" sz="3600" b="0" i="0" dirty="0">
                <a:effectLst/>
              </a:rPr>
              <a:t>Information technology?  Supplies?</a:t>
            </a:r>
            <a:endParaRPr lang="en-US" sz="4800" b="0" i="0" dirty="0">
              <a:effectLst/>
            </a:endParaRPr>
          </a:p>
          <a:p>
            <a:pPr lvl="0"/>
            <a:r>
              <a:rPr lang="en-US" sz="3600" b="0" i="0" dirty="0">
                <a:effectLst/>
              </a:rPr>
              <a:t>"Significant economic" rule -- cost/benefit, over $100 million?</a:t>
            </a:r>
          </a:p>
          <a:p>
            <a:pPr lvl="1"/>
            <a:r>
              <a:rPr lang="en-US" sz="3600" b="0" i="0" dirty="0">
                <a:effectLst/>
              </a:rPr>
              <a:t>Consider costs to economy?</a:t>
            </a:r>
          </a:p>
        </p:txBody>
      </p:sp>
      <p:sp>
        <p:nvSpPr>
          <p:cNvPr id="4" name="Slide Number Placeholder 3">
            <a:extLst>
              <a:ext uri="{FF2B5EF4-FFF2-40B4-BE49-F238E27FC236}">
                <a16:creationId xmlns:a16="http://schemas.microsoft.com/office/drawing/2014/main" id="{E0658B3A-490D-4272-91D5-D74F900A3712}"/>
              </a:ext>
            </a:extLst>
          </p:cNvPr>
          <p:cNvSpPr>
            <a:spLocks noGrp="1"/>
          </p:cNvSpPr>
          <p:nvPr>
            <p:ph type="sldNum" sz="quarter" idx="12"/>
          </p:nvPr>
        </p:nvSpPr>
        <p:spPr/>
        <p:txBody>
          <a:bodyPr/>
          <a:lstStyle/>
          <a:p>
            <a:fld id="{E536318A-33B7-4790-8645-7E125C817A5A}" type="slidenum">
              <a:rPr lang="en-GB" smtClean="0"/>
              <a:t>7</a:t>
            </a:fld>
            <a:endParaRPr lang="en-GB" dirty="0"/>
          </a:p>
        </p:txBody>
      </p:sp>
      <p:pic>
        <p:nvPicPr>
          <p:cNvPr id="5" name="Picture 4" descr="Worker with protective gear looking up at construction site">
            <a:extLst>
              <a:ext uri="{FF2B5EF4-FFF2-40B4-BE49-F238E27FC236}">
                <a16:creationId xmlns:a16="http://schemas.microsoft.com/office/drawing/2014/main" id="{74A69118-7A94-4A50-8DD9-F2F8C8BA539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0425" b="5306"/>
          <a:stretch/>
        </p:blipFill>
        <p:spPr>
          <a:xfrm>
            <a:off x="9972339" y="0"/>
            <a:ext cx="2178936" cy="1225652"/>
          </a:xfrm>
          <a:prstGeom prst="rect">
            <a:avLst/>
          </a:prstGeom>
        </p:spPr>
      </p:pic>
      <p:pic>
        <p:nvPicPr>
          <p:cNvPr id="6" name="Picture 5" descr="A person wearing a suit and tie&#10;&#10;Description automatically generated with medium confidence">
            <a:extLst>
              <a:ext uri="{FF2B5EF4-FFF2-40B4-BE49-F238E27FC236}">
                <a16:creationId xmlns:a16="http://schemas.microsoft.com/office/drawing/2014/main" id="{0DCE2027-8808-4793-86D8-9B8274D062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870553" cy="1108475"/>
          </a:xfrm>
          <a:prstGeom prst="rect">
            <a:avLst/>
          </a:prstGeom>
          <a:ln>
            <a:noFill/>
          </a:ln>
          <a:effectLst>
            <a:softEdge rad="112500"/>
          </a:effectLst>
        </p:spPr>
      </p:pic>
    </p:spTree>
    <p:extLst>
      <p:ext uri="{BB962C8B-B14F-4D97-AF65-F5344CB8AC3E}">
        <p14:creationId xmlns:p14="http://schemas.microsoft.com/office/powerpoint/2010/main" val="136408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DA95-AC88-485A-BE8D-29FC01FCD7CF}"/>
              </a:ext>
            </a:extLst>
          </p:cNvPr>
          <p:cNvSpPr>
            <a:spLocks noGrp="1"/>
          </p:cNvSpPr>
          <p:nvPr>
            <p:ph type="title"/>
          </p:nvPr>
        </p:nvSpPr>
        <p:spPr>
          <a:xfrm>
            <a:off x="630381" y="1041222"/>
            <a:ext cx="10515600" cy="1325563"/>
          </a:xfrm>
        </p:spPr>
        <p:txBody>
          <a:bodyPr>
            <a:normAutofit/>
          </a:bodyPr>
          <a:lstStyle/>
          <a:p>
            <a:r>
              <a:rPr lang="en-US" sz="4400" b="1" i="0" kern="1200" dirty="0">
                <a:solidFill>
                  <a:schemeClr val="tx1"/>
                </a:solidFill>
                <a:effectLst/>
              </a:rPr>
              <a:t>OMB provides some guidance - 1</a:t>
            </a:r>
            <a:endParaRPr lang="en-US" b="1" dirty="0"/>
          </a:p>
        </p:txBody>
      </p:sp>
      <p:sp>
        <p:nvSpPr>
          <p:cNvPr id="3" name="Content Placeholder 2">
            <a:extLst>
              <a:ext uri="{FF2B5EF4-FFF2-40B4-BE49-F238E27FC236}">
                <a16:creationId xmlns:a16="http://schemas.microsoft.com/office/drawing/2014/main" id="{AB5382B7-0361-4F0D-8D24-36F64A9B466A}"/>
              </a:ext>
            </a:extLst>
          </p:cNvPr>
          <p:cNvSpPr>
            <a:spLocks noGrp="1"/>
          </p:cNvSpPr>
          <p:nvPr>
            <p:ph idx="1"/>
          </p:nvPr>
        </p:nvSpPr>
        <p:spPr>
          <a:xfrm>
            <a:off x="474518" y="2149697"/>
            <a:ext cx="11717481" cy="4571778"/>
          </a:xfrm>
        </p:spPr>
        <p:txBody>
          <a:bodyPr>
            <a:normAutofit lnSpcReduction="10000"/>
          </a:bodyPr>
          <a:lstStyle/>
          <a:p>
            <a:pPr lvl="0"/>
            <a:r>
              <a:rPr lang="en-US" dirty="0"/>
              <a:t>Agencies may issue own guidance</a:t>
            </a:r>
          </a:p>
          <a:p>
            <a:pPr lvl="0"/>
            <a:r>
              <a:rPr lang="en-US" dirty="0"/>
              <a:t>“Domestic content procurement preference’’ means all </a:t>
            </a:r>
            <a:r>
              <a:rPr lang="en-US" b="1" dirty="0"/>
              <a:t>iron and steel </a:t>
            </a:r>
            <a:r>
              <a:rPr lang="en-US" dirty="0"/>
              <a:t>used in the project are produced in the United States; the </a:t>
            </a:r>
            <a:r>
              <a:rPr lang="en-US" b="1" dirty="0"/>
              <a:t>manufactured products</a:t>
            </a:r>
            <a:r>
              <a:rPr lang="en-US" dirty="0"/>
              <a:t> used in the project are produced in the United States; or the </a:t>
            </a:r>
            <a:r>
              <a:rPr lang="en-US" b="1" dirty="0"/>
              <a:t>construction materials </a:t>
            </a:r>
            <a:r>
              <a:rPr lang="en-US" dirty="0"/>
              <a:t>used in the project are produced in the United States. </a:t>
            </a:r>
          </a:p>
          <a:p>
            <a:pPr lvl="0"/>
            <a:r>
              <a:rPr lang="en-US" dirty="0"/>
              <a:t>Guidance:  under the infrastructure legislation:</a:t>
            </a:r>
          </a:p>
          <a:p>
            <a:pPr lvl="1"/>
            <a:r>
              <a:rPr lang="en-US" sz="2000" dirty="0"/>
              <a:t>All </a:t>
            </a:r>
            <a:r>
              <a:rPr lang="en-US" sz="2000" b="1" dirty="0"/>
              <a:t>iron and steel </a:t>
            </a:r>
            <a:r>
              <a:rPr lang="en-US" sz="2000" dirty="0"/>
              <a:t>used in the project must be produced in the United States = “all manufacturing processes, from initial melting stage through application of coatings, occurred in the United States:</a:t>
            </a:r>
          </a:p>
          <a:p>
            <a:pPr lvl="1"/>
            <a:r>
              <a:rPr lang="en-US" sz="2000" dirty="0"/>
              <a:t>All </a:t>
            </a:r>
            <a:r>
              <a:rPr lang="en-US" sz="2000" b="1" dirty="0"/>
              <a:t>manufactured products </a:t>
            </a:r>
            <a:r>
              <a:rPr lang="en-US" sz="2000" dirty="0"/>
              <a:t>used in the project are produced in the United States = product manufactured in the United States, and cost of components mined, produced or manufactured in the United States Is greater than 55 percent of the total cost of components</a:t>
            </a:r>
          </a:p>
          <a:p>
            <a:pPr lvl="1"/>
            <a:r>
              <a:rPr lang="en-US" sz="2000" dirty="0"/>
              <a:t>All </a:t>
            </a:r>
            <a:r>
              <a:rPr lang="en-US" sz="2000" b="1" dirty="0"/>
              <a:t>construction materials </a:t>
            </a:r>
            <a:r>
              <a:rPr lang="en-US" sz="2000" dirty="0"/>
              <a:t>manufactured in the United States = all manufacturing process for the construction material occurred in the United States</a:t>
            </a:r>
          </a:p>
          <a:p>
            <a:pPr lvl="0"/>
            <a:endParaRPr lang="en-US" sz="3200" b="0" i="0" dirty="0">
              <a:effectLst/>
            </a:endParaRPr>
          </a:p>
        </p:txBody>
      </p:sp>
      <p:sp>
        <p:nvSpPr>
          <p:cNvPr id="4" name="Slide Number Placeholder 3">
            <a:extLst>
              <a:ext uri="{FF2B5EF4-FFF2-40B4-BE49-F238E27FC236}">
                <a16:creationId xmlns:a16="http://schemas.microsoft.com/office/drawing/2014/main" id="{E0658B3A-490D-4272-91D5-D74F900A3712}"/>
              </a:ext>
            </a:extLst>
          </p:cNvPr>
          <p:cNvSpPr>
            <a:spLocks noGrp="1"/>
          </p:cNvSpPr>
          <p:nvPr>
            <p:ph type="sldNum" sz="quarter" idx="12"/>
          </p:nvPr>
        </p:nvSpPr>
        <p:spPr/>
        <p:txBody>
          <a:bodyPr/>
          <a:lstStyle/>
          <a:p>
            <a:fld id="{E536318A-33B7-4790-8645-7E125C817A5A}" type="slidenum">
              <a:rPr lang="en-GB" smtClean="0"/>
              <a:t>8</a:t>
            </a:fld>
            <a:endParaRPr lang="en-GB" dirty="0"/>
          </a:p>
        </p:txBody>
      </p:sp>
      <p:pic>
        <p:nvPicPr>
          <p:cNvPr id="6" name="Picture 5" descr="A person wearing a suit and tie&#10;&#10;Description automatically generated with medium confidence">
            <a:extLst>
              <a:ext uri="{FF2B5EF4-FFF2-40B4-BE49-F238E27FC236}">
                <a16:creationId xmlns:a16="http://schemas.microsoft.com/office/drawing/2014/main" id="{0DCE2027-8808-4793-86D8-9B8274D062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870553" cy="1108475"/>
          </a:xfrm>
          <a:prstGeom prst="rect">
            <a:avLst/>
          </a:prstGeom>
          <a:ln>
            <a:noFill/>
          </a:ln>
          <a:effectLst>
            <a:softEdge rad="112500"/>
          </a:effectLst>
        </p:spPr>
      </p:pic>
    </p:spTree>
    <p:extLst>
      <p:ext uri="{BB962C8B-B14F-4D97-AF65-F5344CB8AC3E}">
        <p14:creationId xmlns:p14="http://schemas.microsoft.com/office/powerpoint/2010/main" val="44565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DA95-AC88-485A-BE8D-29FC01FCD7CF}"/>
              </a:ext>
            </a:extLst>
          </p:cNvPr>
          <p:cNvSpPr>
            <a:spLocks noGrp="1"/>
          </p:cNvSpPr>
          <p:nvPr>
            <p:ph type="title"/>
          </p:nvPr>
        </p:nvSpPr>
        <p:spPr>
          <a:xfrm>
            <a:off x="630381" y="1041222"/>
            <a:ext cx="10515600" cy="1325563"/>
          </a:xfrm>
        </p:spPr>
        <p:txBody>
          <a:bodyPr>
            <a:normAutofit/>
          </a:bodyPr>
          <a:lstStyle/>
          <a:p>
            <a:r>
              <a:rPr lang="en-US" sz="4400" b="1" i="0" kern="1200" dirty="0">
                <a:solidFill>
                  <a:schemeClr val="tx1"/>
                </a:solidFill>
                <a:effectLst/>
              </a:rPr>
              <a:t>OMB provides some guidance - 2</a:t>
            </a:r>
            <a:endParaRPr lang="en-US" b="1" dirty="0"/>
          </a:p>
        </p:txBody>
      </p:sp>
      <p:sp>
        <p:nvSpPr>
          <p:cNvPr id="3" name="Content Placeholder 2">
            <a:extLst>
              <a:ext uri="{FF2B5EF4-FFF2-40B4-BE49-F238E27FC236}">
                <a16:creationId xmlns:a16="http://schemas.microsoft.com/office/drawing/2014/main" id="{AB5382B7-0361-4F0D-8D24-36F64A9B466A}"/>
              </a:ext>
            </a:extLst>
          </p:cNvPr>
          <p:cNvSpPr>
            <a:spLocks noGrp="1"/>
          </p:cNvSpPr>
          <p:nvPr>
            <p:ph idx="1"/>
          </p:nvPr>
        </p:nvSpPr>
        <p:spPr>
          <a:xfrm>
            <a:off x="474519" y="2149697"/>
            <a:ext cx="10986654" cy="4351338"/>
          </a:xfrm>
        </p:spPr>
        <p:txBody>
          <a:bodyPr>
            <a:normAutofit lnSpcReduction="10000"/>
          </a:bodyPr>
          <a:lstStyle/>
          <a:p>
            <a:pPr lvl="0"/>
            <a:r>
              <a:rPr lang="en-US" sz="3200" b="0" i="0" dirty="0">
                <a:effectLst/>
              </a:rPr>
              <a:t>Construction materials defined as:</a:t>
            </a:r>
          </a:p>
          <a:p>
            <a:pPr marL="457200" lvl="0" indent="0">
              <a:buNone/>
            </a:pPr>
            <a:r>
              <a:rPr lang="en-US" sz="2200" dirty="0"/>
              <a:t>“an article, material, or supply – </a:t>
            </a:r>
            <a:r>
              <a:rPr lang="en-US" sz="2200" b="1" dirty="0">
                <a:solidFill>
                  <a:srgbClr val="FF0000"/>
                </a:solidFill>
              </a:rPr>
              <a:t>other than an item of primarily iron or steel</a:t>
            </a:r>
            <a:r>
              <a:rPr lang="en-US" sz="2200" dirty="0"/>
              <a:t>; a </a:t>
            </a:r>
            <a:r>
              <a:rPr lang="en-US" sz="2200" b="1" u="sng" dirty="0"/>
              <a:t>manufactured product</a:t>
            </a:r>
            <a:r>
              <a:rPr lang="en-US" sz="2200" dirty="0"/>
              <a:t>; </a:t>
            </a:r>
            <a:r>
              <a:rPr lang="en-US" sz="2200" b="1" dirty="0"/>
              <a:t>cement and cementitious materials</a:t>
            </a:r>
            <a:r>
              <a:rPr lang="en-US" sz="2200" dirty="0"/>
              <a:t>; </a:t>
            </a:r>
            <a:r>
              <a:rPr lang="en-US" sz="2200" b="1" dirty="0"/>
              <a:t>aggregates</a:t>
            </a:r>
            <a:r>
              <a:rPr lang="en-US" sz="2200" dirty="0"/>
              <a:t> such as stone, sand, or gravel; or aggregate binding agents or additives; that . . . consist primarily of: . . . </a:t>
            </a:r>
            <a:r>
              <a:rPr lang="en-US" sz="2200" b="1" dirty="0"/>
              <a:t>non-ferrous metals; plastic and polymer-based products </a:t>
            </a:r>
            <a:r>
              <a:rPr lang="en-US" sz="2200" dirty="0"/>
              <a:t>. . .; </a:t>
            </a:r>
            <a:r>
              <a:rPr lang="en-US" sz="2200" b="1" dirty="0"/>
              <a:t>glass; lumber; or drywall</a:t>
            </a:r>
            <a:r>
              <a:rPr lang="en-US" sz="2200" dirty="0"/>
              <a:t>.”</a:t>
            </a:r>
            <a:endParaRPr lang="en-US" sz="2200" b="0" i="0" dirty="0">
              <a:effectLst/>
            </a:endParaRPr>
          </a:p>
          <a:p>
            <a:pPr lvl="0"/>
            <a:r>
              <a:rPr lang="en-US" sz="3200" b="0" i="0" dirty="0">
                <a:effectLst/>
              </a:rPr>
              <a:t>When two or more of the above are combined, the item becomes a “</a:t>
            </a:r>
            <a:r>
              <a:rPr lang="en-US" sz="3200" b="1" i="0" dirty="0">
                <a:effectLst/>
              </a:rPr>
              <a:t>manufactured product</a:t>
            </a:r>
            <a:r>
              <a:rPr lang="en-US" sz="3200" b="0" i="0" dirty="0">
                <a:effectLst/>
              </a:rPr>
              <a:t>.”</a:t>
            </a:r>
          </a:p>
          <a:p>
            <a:pPr lvl="0"/>
            <a:r>
              <a:rPr lang="en-US" sz="3200" b="0" i="0" dirty="0">
                <a:effectLst/>
              </a:rPr>
              <a:t>“</a:t>
            </a:r>
            <a:r>
              <a:rPr lang="en-US" sz="3200" b="1" i="0" dirty="0">
                <a:effectLst/>
              </a:rPr>
              <a:t>All manufacturing processes” </a:t>
            </a:r>
            <a:r>
              <a:rPr lang="en-US" sz="3200" b="0" i="0" dirty="0">
                <a:effectLst/>
              </a:rPr>
              <a:t>for </a:t>
            </a:r>
            <a:r>
              <a:rPr lang="en-US" sz="3200" b="0" i="0" dirty="0">
                <a:solidFill>
                  <a:srgbClr val="7030A0"/>
                </a:solidFill>
                <a:effectLst/>
              </a:rPr>
              <a:t>construction materials </a:t>
            </a:r>
            <a:r>
              <a:rPr lang="en-US" sz="3200" b="0" i="0" dirty="0">
                <a:effectLst/>
              </a:rPr>
              <a:t>means “</a:t>
            </a:r>
            <a:r>
              <a:rPr lang="en-US" sz="3200" b="1" i="0" dirty="0">
                <a:solidFill>
                  <a:schemeClr val="accent2">
                    <a:lumMod val="50000"/>
                  </a:schemeClr>
                </a:solidFill>
                <a:effectLst/>
              </a:rPr>
              <a:t>at least the final manufacturing process and the immediately preceding manufacturing stage for the construction material</a:t>
            </a:r>
            <a:r>
              <a:rPr lang="en-US" sz="3200" b="0" i="0" dirty="0">
                <a:effectLst/>
              </a:rPr>
              <a:t>.”</a:t>
            </a:r>
          </a:p>
        </p:txBody>
      </p:sp>
      <p:sp>
        <p:nvSpPr>
          <p:cNvPr id="4" name="Slide Number Placeholder 3">
            <a:extLst>
              <a:ext uri="{FF2B5EF4-FFF2-40B4-BE49-F238E27FC236}">
                <a16:creationId xmlns:a16="http://schemas.microsoft.com/office/drawing/2014/main" id="{E0658B3A-490D-4272-91D5-D74F900A3712}"/>
              </a:ext>
            </a:extLst>
          </p:cNvPr>
          <p:cNvSpPr>
            <a:spLocks noGrp="1"/>
          </p:cNvSpPr>
          <p:nvPr>
            <p:ph type="sldNum" sz="quarter" idx="12"/>
          </p:nvPr>
        </p:nvSpPr>
        <p:spPr/>
        <p:txBody>
          <a:bodyPr/>
          <a:lstStyle/>
          <a:p>
            <a:fld id="{E536318A-33B7-4790-8645-7E125C817A5A}" type="slidenum">
              <a:rPr lang="en-GB" smtClean="0"/>
              <a:t>9</a:t>
            </a:fld>
            <a:endParaRPr lang="en-GB"/>
          </a:p>
        </p:txBody>
      </p:sp>
      <p:pic>
        <p:nvPicPr>
          <p:cNvPr id="6" name="Picture 5" descr="A person wearing a suit and tie&#10;&#10;Description automatically generated with medium confidence">
            <a:extLst>
              <a:ext uri="{FF2B5EF4-FFF2-40B4-BE49-F238E27FC236}">
                <a16:creationId xmlns:a16="http://schemas.microsoft.com/office/drawing/2014/main" id="{0DCE2027-8808-4793-86D8-9B8274D062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870553" cy="1108475"/>
          </a:xfrm>
          <a:prstGeom prst="rect">
            <a:avLst/>
          </a:prstGeom>
          <a:ln>
            <a:noFill/>
          </a:ln>
          <a:effectLst>
            <a:softEdge rad="112500"/>
          </a:effectLst>
        </p:spPr>
      </p:pic>
    </p:spTree>
    <p:extLst>
      <p:ext uri="{BB962C8B-B14F-4D97-AF65-F5344CB8AC3E}">
        <p14:creationId xmlns:p14="http://schemas.microsoft.com/office/powerpoint/2010/main" val="199305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FTLF_Template">
  <a:themeElements>
    <a:clrScheme name="FTL color theme">
      <a:dk1>
        <a:sysClr val="windowText" lastClr="000000"/>
      </a:dk1>
      <a:lt1>
        <a:sysClr val="window" lastClr="FFFFFF"/>
      </a:lt1>
      <a:dk2>
        <a:srgbClr val="1F497D"/>
      </a:dk2>
      <a:lt2>
        <a:srgbClr val="EEECE1"/>
      </a:lt2>
      <a:accent1>
        <a:srgbClr val="DF6420"/>
      </a:accent1>
      <a:accent2>
        <a:srgbClr val="A9AE36"/>
      </a:accent2>
      <a:accent3>
        <a:srgbClr val="7A4B68"/>
      </a:accent3>
      <a:accent4>
        <a:srgbClr val="F5AF2D"/>
      </a:accent4>
      <a:accent5>
        <a:srgbClr val="BE302B"/>
      </a:accent5>
      <a:accent6>
        <a:srgbClr val="006662"/>
      </a:accent6>
      <a:hlink>
        <a:srgbClr val="0000FF"/>
      </a:hlink>
      <a:folHlink>
        <a:srgbClr val="800080"/>
      </a:folHlink>
    </a:clrScheme>
    <a:fontScheme name="Custom 2">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6519</TotalTime>
  <Words>2208</Words>
  <Application>Microsoft Office PowerPoint</Application>
  <PresentationFormat>Widescreen</PresentationFormat>
  <Paragraphs>149</Paragraphs>
  <Slides>12</Slides>
  <Notes>10</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12</vt:i4>
      </vt:variant>
    </vt:vector>
  </HeadingPairs>
  <TitlesOfParts>
    <vt:vector size="27" baseType="lpstr">
      <vt:lpstr>Arial</vt:lpstr>
      <vt:lpstr>Calibri</vt:lpstr>
      <vt:lpstr>Calibri Light</vt:lpstr>
      <vt:lpstr>Gotham bold</vt:lpstr>
      <vt:lpstr>Gotham bold</vt:lpstr>
      <vt:lpstr>Gotham Book</vt:lpstr>
      <vt:lpstr>Gotham-BOld</vt:lpstr>
      <vt:lpstr>inherit</vt:lpstr>
      <vt:lpstr>Open Sans</vt:lpstr>
      <vt:lpstr>open_sansregular</vt:lpstr>
      <vt:lpstr>Verdana</vt:lpstr>
      <vt:lpstr>Wingdings</vt:lpstr>
      <vt:lpstr>Office Theme</vt:lpstr>
      <vt:lpstr>1_Office Theme</vt:lpstr>
      <vt:lpstr>4_FTLF_Template</vt:lpstr>
      <vt:lpstr>PowerPoint Presentation</vt:lpstr>
      <vt:lpstr>Impact of Legislation:  Procurement vs. Grants</vt:lpstr>
      <vt:lpstr>Federal procurement:  Special treatment under the Buy American Act </vt:lpstr>
      <vt:lpstr>FEDERAL FINANCIAL ASSISTANCE Scott Sheffler</vt:lpstr>
      <vt:lpstr>FEDERAL FINANCIAL ASSISTANCE Scott sheffler</vt:lpstr>
      <vt:lpstr>FEDERAL FINANCIAL ASSISTANCE Scott sheffler</vt:lpstr>
      <vt:lpstr>Compliance issues under infrastructure legislation – Federal Buy American Act exceptions carried over?</vt:lpstr>
      <vt:lpstr>OMB provides some guidance - 1</vt:lpstr>
      <vt:lpstr>OMB provides some guidance - 2</vt:lpstr>
      <vt:lpstr>OMB provides some guidance - 3</vt:lpstr>
      <vt:lpstr>Open question under OMB guidance: What is “manufacture”?</vt:lpstr>
      <vt:lpstr>Information Technology and Supplies</vt:lpstr>
    </vt:vector>
  </TitlesOfParts>
  <Company>EEAS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KLAPPER Eike (EEAS-WASHINGTON)</dc:creator>
  <cp:lastModifiedBy>Yukins, Christopher R.</cp:lastModifiedBy>
  <cp:revision>37</cp:revision>
  <dcterms:created xsi:type="dcterms:W3CDTF">2022-01-06T14:48:35Z</dcterms:created>
  <dcterms:modified xsi:type="dcterms:W3CDTF">2022-04-19T19:15:08Z</dcterms:modified>
</cp:coreProperties>
</file>