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56" r:id="rId2"/>
    <p:sldId id="269" r:id="rId3"/>
    <p:sldId id="258" r:id="rId4"/>
    <p:sldId id="261" r:id="rId5"/>
    <p:sldId id="263" r:id="rId6"/>
    <p:sldId id="265" r:id="rId7"/>
    <p:sldId id="266" r:id="rId8"/>
    <p:sldId id="267"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1FA29-D30B-43E8-B27B-7EE6FED3F550}" v="11" dt="2022-11-03T10:52:01.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c Dagbanja" userId="5a756d3b-ab61-4d8d-97cc-e0629708bba8" providerId="ADAL" clId="{D7E1FA29-D30B-43E8-B27B-7EE6FED3F550}"/>
    <pc:docChg chg="undo custSel addSld delSld modSld modMainMaster">
      <pc:chgData name="Dominic Dagbanja" userId="5a756d3b-ab61-4d8d-97cc-e0629708bba8" providerId="ADAL" clId="{D7E1FA29-D30B-43E8-B27B-7EE6FED3F550}" dt="2022-11-03T10:53:11.437" v="2125" actId="14100"/>
      <pc:docMkLst>
        <pc:docMk/>
      </pc:docMkLst>
      <pc:sldChg chg="modSp mod">
        <pc:chgData name="Dominic Dagbanja" userId="5a756d3b-ab61-4d8d-97cc-e0629708bba8" providerId="ADAL" clId="{D7E1FA29-D30B-43E8-B27B-7EE6FED3F550}" dt="2022-11-03T10:53:11.437" v="2125" actId="14100"/>
        <pc:sldMkLst>
          <pc:docMk/>
          <pc:sldMk cId="3069854808" sldId="256"/>
        </pc:sldMkLst>
        <pc:spChg chg="mod">
          <ac:chgData name="Dominic Dagbanja" userId="5a756d3b-ab61-4d8d-97cc-e0629708bba8" providerId="ADAL" clId="{D7E1FA29-D30B-43E8-B27B-7EE6FED3F550}" dt="2022-11-03T10:53:11.437" v="2125" actId="14100"/>
          <ac:spMkLst>
            <pc:docMk/>
            <pc:sldMk cId="3069854808" sldId="256"/>
            <ac:spMk id="2" creationId="{4D8D2885-0B7C-488D-8389-6AEED8BEB800}"/>
          </ac:spMkLst>
        </pc:spChg>
        <pc:spChg chg="mod">
          <ac:chgData name="Dominic Dagbanja" userId="5a756d3b-ab61-4d8d-97cc-e0629708bba8" providerId="ADAL" clId="{D7E1FA29-D30B-43E8-B27B-7EE6FED3F550}" dt="2022-11-02T07:34:41.473" v="2068" actId="27636"/>
          <ac:spMkLst>
            <pc:docMk/>
            <pc:sldMk cId="3069854808" sldId="256"/>
            <ac:spMk id="3" creationId="{261D8D57-EE90-43DC-A739-F7C489DD5F88}"/>
          </ac:spMkLst>
        </pc:spChg>
      </pc:sldChg>
      <pc:sldChg chg="del">
        <pc:chgData name="Dominic Dagbanja" userId="5a756d3b-ab61-4d8d-97cc-e0629708bba8" providerId="ADAL" clId="{D7E1FA29-D30B-43E8-B27B-7EE6FED3F550}" dt="2022-11-02T04:15:13.204" v="0" actId="2696"/>
        <pc:sldMkLst>
          <pc:docMk/>
          <pc:sldMk cId="1595532335" sldId="257"/>
        </pc:sldMkLst>
      </pc:sldChg>
      <pc:sldChg chg="modSp mod">
        <pc:chgData name="Dominic Dagbanja" userId="5a756d3b-ab61-4d8d-97cc-e0629708bba8" providerId="ADAL" clId="{D7E1FA29-D30B-43E8-B27B-7EE6FED3F550}" dt="2022-11-03T07:52:57.172" v="2098" actId="20577"/>
        <pc:sldMkLst>
          <pc:docMk/>
          <pc:sldMk cId="3388134406" sldId="258"/>
        </pc:sldMkLst>
        <pc:spChg chg="mod">
          <ac:chgData name="Dominic Dagbanja" userId="5a756d3b-ab61-4d8d-97cc-e0629708bba8" providerId="ADAL" clId="{D7E1FA29-D30B-43E8-B27B-7EE6FED3F550}" dt="2022-11-02T07:24:47.846" v="1962" actId="27636"/>
          <ac:spMkLst>
            <pc:docMk/>
            <pc:sldMk cId="3388134406" sldId="258"/>
            <ac:spMk id="2" creationId="{4D9C894B-48AC-442C-9601-96ADAE8A7548}"/>
          </ac:spMkLst>
        </pc:spChg>
        <pc:spChg chg="mod">
          <ac:chgData name="Dominic Dagbanja" userId="5a756d3b-ab61-4d8d-97cc-e0629708bba8" providerId="ADAL" clId="{D7E1FA29-D30B-43E8-B27B-7EE6FED3F550}" dt="2022-11-03T07:52:57.172" v="2098" actId="20577"/>
          <ac:spMkLst>
            <pc:docMk/>
            <pc:sldMk cId="3388134406" sldId="258"/>
            <ac:spMk id="3" creationId="{5C2A8A6D-3A6C-4644-9647-3E3A5CF04B75}"/>
          </ac:spMkLst>
        </pc:spChg>
      </pc:sldChg>
      <pc:sldChg chg="del">
        <pc:chgData name="Dominic Dagbanja" userId="5a756d3b-ab61-4d8d-97cc-e0629708bba8" providerId="ADAL" clId="{D7E1FA29-D30B-43E8-B27B-7EE6FED3F550}" dt="2022-11-02T04:38:46.255" v="134" actId="2696"/>
        <pc:sldMkLst>
          <pc:docMk/>
          <pc:sldMk cId="928506854" sldId="259"/>
        </pc:sldMkLst>
      </pc:sldChg>
      <pc:sldChg chg="modSp del mod">
        <pc:chgData name="Dominic Dagbanja" userId="5a756d3b-ab61-4d8d-97cc-e0629708bba8" providerId="ADAL" clId="{D7E1FA29-D30B-43E8-B27B-7EE6FED3F550}" dt="2022-11-02T04:38:51.143" v="135" actId="2696"/>
        <pc:sldMkLst>
          <pc:docMk/>
          <pc:sldMk cId="1562481660" sldId="260"/>
        </pc:sldMkLst>
        <pc:spChg chg="mod">
          <ac:chgData name="Dominic Dagbanja" userId="5a756d3b-ab61-4d8d-97cc-e0629708bba8" providerId="ADAL" clId="{D7E1FA29-D30B-43E8-B27B-7EE6FED3F550}" dt="2022-11-02T04:38:12.299" v="126" actId="21"/>
          <ac:spMkLst>
            <pc:docMk/>
            <pc:sldMk cId="1562481660" sldId="260"/>
            <ac:spMk id="3" creationId="{171342CE-DC5B-4A86-9CD5-6C92276D914E}"/>
          </ac:spMkLst>
        </pc:spChg>
      </pc:sldChg>
      <pc:sldChg chg="modSp mod">
        <pc:chgData name="Dominic Dagbanja" userId="5a756d3b-ab61-4d8d-97cc-e0629708bba8" providerId="ADAL" clId="{D7E1FA29-D30B-43E8-B27B-7EE6FED3F550}" dt="2022-11-03T07:57:15.271" v="2114" actId="20577"/>
        <pc:sldMkLst>
          <pc:docMk/>
          <pc:sldMk cId="2170105394" sldId="261"/>
        </pc:sldMkLst>
        <pc:spChg chg="mod">
          <ac:chgData name="Dominic Dagbanja" userId="5a756d3b-ab61-4d8d-97cc-e0629708bba8" providerId="ADAL" clId="{D7E1FA29-D30B-43E8-B27B-7EE6FED3F550}" dt="2022-11-02T07:24:56.294" v="1963" actId="14100"/>
          <ac:spMkLst>
            <pc:docMk/>
            <pc:sldMk cId="2170105394" sldId="261"/>
            <ac:spMk id="2" creationId="{8D1A2378-816C-404A-AE3A-4DC83260FE86}"/>
          </ac:spMkLst>
        </pc:spChg>
        <pc:spChg chg="mod">
          <ac:chgData name="Dominic Dagbanja" userId="5a756d3b-ab61-4d8d-97cc-e0629708bba8" providerId="ADAL" clId="{D7E1FA29-D30B-43E8-B27B-7EE6FED3F550}" dt="2022-11-03T07:57:15.271" v="2114" actId="20577"/>
          <ac:spMkLst>
            <pc:docMk/>
            <pc:sldMk cId="2170105394" sldId="261"/>
            <ac:spMk id="3" creationId="{A8F9DF6D-5F7F-4BA8-BC43-E4EAC8C4A303}"/>
          </ac:spMkLst>
        </pc:spChg>
      </pc:sldChg>
      <pc:sldChg chg="modSp del mod">
        <pc:chgData name="Dominic Dagbanja" userId="5a756d3b-ab61-4d8d-97cc-e0629708bba8" providerId="ADAL" clId="{D7E1FA29-D30B-43E8-B27B-7EE6FED3F550}" dt="2022-11-02T05:08:07.792" v="1053" actId="2696"/>
        <pc:sldMkLst>
          <pc:docMk/>
          <pc:sldMk cId="555630320" sldId="262"/>
        </pc:sldMkLst>
        <pc:spChg chg="mod">
          <ac:chgData name="Dominic Dagbanja" userId="5a756d3b-ab61-4d8d-97cc-e0629708bba8" providerId="ADAL" clId="{D7E1FA29-D30B-43E8-B27B-7EE6FED3F550}" dt="2022-11-02T05:07:08.867" v="1034" actId="27636"/>
          <ac:spMkLst>
            <pc:docMk/>
            <pc:sldMk cId="555630320" sldId="262"/>
            <ac:spMk id="3" creationId="{05F38D60-161D-4A61-90C8-90C986E87ED3}"/>
          </ac:spMkLst>
        </pc:spChg>
      </pc:sldChg>
      <pc:sldChg chg="modSp mod">
        <pc:chgData name="Dominic Dagbanja" userId="5a756d3b-ab61-4d8d-97cc-e0629708bba8" providerId="ADAL" clId="{D7E1FA29-D30B-43E8-B27B-7EE6FED3F550}" dt="2022-11-03T07:58:28.730" v="2119" actId="20577"/>
        <pc:sldMkLst>
          <pc:docMk/>
          <pc:sldMk cId="565384373" sldId="263"/>
        </pc:sldMkLst>
        <pc:spChg chg="mod">
          <ac:chgData name="Dominic Dagbanja" userId="5a756d3b-ab61-4d8d-97cc-e0629708bba8" providerId="ADAL" clId="{D7E1FA29-D30B-43E8-B27B-7EE6FED3F550}" dt="2022-11-02T07:27:05.702" v="1972" actId="14100"/>
          <ac:spMkLst>
            <pc:docMk/>
            <pc:sldMk cId="565384373" sldId="263"/>
            <ac:spMk id="2" creationId="{27DA5A47-1EB7-4EEC-8269-5A4FD2B1A7AD}"/>
          </ac:spMkLst>
        </pc:spChg>
        <pc:spChg chg="mod">
          <ac:chgData name="Dominic Dagbanja" userId="5a756d3b-ab61-4d8d-97cc-e0629708bba8" providerId="ADAL" clId="{D7E1FA29-D30B-43E8-B27B-7EE6FED3F550}" dt="2022-11-03T07:58:28.730" v="2119" actId="20577"/>
          <ac:spMkLst>
            <pc:docMk/>
            <pc:sldMk cId="565384373" sldId="263"/>
            <ac:spMk id="3" creationId="{FF21A2F4-E2F7-44AD-8E01-877093C9285A}"/>
          </ac:spMkLst>
        </pc:spChg>
      </pc:sldChg>
      <pc:sldChg chg="modSp del mod">
        <pc:chgData name="Dominic Dagbanja" userId="5a756d3b-ab61-4d8d-97cc-e0629708bba8" providerId="ADAL" clId="{D7E1FA29-D30B-43E8-B27B-7EE6FED3F550}" dt="2022-11-02T05:11:45.396" v="1134" actId="2696"/>
        <pc:sldMkLst>
          <pc:docMk/>
          <pc:sldMk cId="700801224" sldId="264"/>
        </pc:sldMkLst>
        <pc:spChg chg="mod">
          <ac:chgData name="Dominic Dagbanja" userId="5a756d3b-ab61-4d8d-97cc-e0629708bba8" providerId="ADAL" clId="{D7E1FA29-D30B-43E8-B27B-7EE6FED3F550}" dt="2022-11-02T05:10:53.732" v="1117" actId="21"/>
          <ac:spMkLst>
            <pc:docMk/>
            <pc:sldMk cId="700801224" sldId="264"/>
            <ac:spMk id="3" creationId="{7F0E36AA-0D31-452B-B322-44FE51E9C108}"/>
          </ac:spMkLst>
        </pc:spChg>
      </pc:sldChg>
      <pc:sldChg chg="modSp mod">
        <pc:chgData name="Dominic Dagbanja" userId="5a756d3b-ab61-4d8d-97cc-e0629708bba8" providerId="ADAL" clId="{D7E1FA29-D30B-43E8-B27B-7EE6FED3F550}" dt="2022-11-02T07:32:27.535" v="2052" actId="27636"/>
        <pc:sldMkLst>
          <pc:docMk/>
          <pc:sldMk cId="1464268576" sldId="265"/>
        </pc:sldMkLst>
        <pc:spChg chg="mod">
          <ac:chgData name="Dominic Dagbanja" userId="5a756d3b-ab61-4d8d-97cc-e0629708bba8" providerId="ADAL" clId="{D7E1FA29-D30B-43E8-B27B-7EE6FED3F550}" dt="2022-11-02T07:28:46.772" v="1992" actId="27636"/>
          <ac:spMkLst>
            <pc:docMk/>
            <pc:sldMk cId="1464268576" sldId="265"/>
            <ac:spMk id="2" creationId="{4DC14572-EB8D-46D7-A5EF-FD7556672A4D}"/>
          </ac:spMkLst>
        </pc:spChg>
        <pc:spChg chg="mod">
          <ac:chgData name="Dominic Dagbanja" userId="5a756d3b-ab61-4d8d-97cc-e0629708bba8" providerId="ADAL" clId="{D7E1FA29-D30B-43E8-B27B-7EE6FED3F550}" dt="2022-11-02T07:32:27.535" v="2052" actId="27636"/>
          <ac:spMkLst>
            <pc:docMk/>
            <pc:sldMk cId="1464268576" sldId="265"/>
            <ac:spMk id="3" creationId="{90E83EDA-055E-4A2A-9AC7-B201F30FDBCA}"/>
          </ac:spMkLst>
        </pc:spChg>
      </pc:sldChg>
      <pc:sldChg chg="modSp mod">
        <pc:chgData name="Dominic Dagbanja" userId="5a756d3b-ab61-4d8d-97cc-e0629708bba8" providerId="ADAL" clId="{D7E1FA29-D30B-43E8-B27B-7EE6FED3F550}" dt="2022-11-02T07:32:40.003" v="2055" actId="27636"/>
        <pc:sldMkLst>
          <pc:docMk/>
          <pc:sldMk cId="367749679" sldId="266"/>
        </pc:sldMkLst>
        <pc:spChg chg="mod">
          <ac:chgData name="Dominic Dagbanja" userId="5a756d3b-ab61-4d8d-97cc-e0629708bba8" providerId="ADAL" clId="{D7E1FA29-D30B-43E8-B27B-7EE6FED3F550}" dt="2022-11-02T07:28:37.219" v="1988" actId="27636"/>
          <ac:spMkLst>
            <pc:docMk/>
            <pc:sldMk cId="367749679" sldId="266"/>
            <ac:spMk id="2" creationId="{80F61E90-F3E8-4E25-8318-A34FA0D2369E}"/>
          </ac:spMkLst>
        </pc:spChg>
        <pc:spChg chg="mod">
          <ac:chgData name="Dominic Dagbanja" userId="5a756d3b-ab61-4d8d-97cc-e0629708bba8" providerId="ADAL" clId="{D7E1FA29-D30B-43E8-B27B-7EE6FED3F550}" dt="2022-11-02T07:32:40.003" v="2055" actId="27636"/>
          <ac:spMkLst>
            <pc:docMk/>
            <pc:sldMk cId="367749679" sldId="266"/>
            <ac:spMk id="3" creationId="{EEB6D980-4A1E-48C6-A231-AAE57347C15A}"/>
          </ac:spMkLst>
        </pc:spChg>
      </pc:sldChg>
      <pc:sldChg chg="modSp mod">
        <pc:chgData name="Dominic Dagbanja" userId="5a756d3b-ab61-4d8d-97cc-e0629708bba8" providerId="ADAL" clId="{D7E1FA29-D30B-43E8-B27B-7EE6FED3F550}" dt="2022-11-02T07:33:44.690" v="2059" actId="14100"/>
        <pc:sldMkLst>
          <pc:docMk/>
          <pc:sldMk cId="270647469" sldId="267"/>
        </pc:sldMkLst>
        <pc:spChg chg="mod">
          <ac:chgData name="Dominic Dagbanja" userId="5a756d3b-ab61-4d8d-97cc-e0629708bba8" providerId="ADAL" clId="{D7E1FA29-D30B-43E8-B27B-7EE6FED3F550}" dt="2022-11-02T07:33:44.690" v="2059" actId="14100"/>
          <ac:spMkLst>
            <pc:docMk/>
            <pc:sldMk cId="270647469" sldId="267"/>
            <ac:spMk id="2" creationId="{72BFA55D-5D3D-485D-A306-7D9EFC903519}"/>
          </ac:spMkLst>
        </pc:spChg>
        <pc:spChg chg="mod">
          <ac:chgData name="Dominic Dagbanja" userId="5a756d3b-ab61-4d8d-97cc-e0629708bba8" providerId="ADAL" clId="{D7E1FA29-D30B-43E8-B27B-7EE6FED3F550}" dt="2022-11-02T07:26:13.758" v="1967" actId="27636"/>
          <ac:spMkLst>
            <pc:docMk/>
            <pc:sldMk cId="270647469" sldId="267"/>
            <ac:spMk id="3" creationId="{C69A6779-0BA4-42FD-B7A0-FE57B9EF7264}"/>
          </ac:spMkLst>
        </pc:spChg>
      </pc:sldChg>
      <pc:sldChg chg="modSp new mod">
        <pc:chgData name="Dominic Dagbanja" userId="5a756d3b-ab61-4d8d-97cc-e0629708bba8" providerId="ADAL" clId="{D7E1FA29-D30B-43E8-B27B-7EE6FED3F550}" dt="2022-11-02T07:24:07.625" v="1947"/>
        <pc:sldMkLst>
          <pc:docMk/>
          <pc:sldMk cId="3493978692" sldId="268"/>
        </pc:sldMkLst>
        <pc:spChg chg="mod">
          <ac:chgData name="Dominic Dagbanja" userId="5a756d3b-ab61-4d8d-97cc-e0629708bba8" providerId="ADAL" clId="{D7E1FA29-D30B-43E8-B27B-7EE6FED3F550}" dt="2022-11-02T07:24:07.625" v="1947"/>
          <ac:spMkLst>
            <pc:docMk/>
            <pc:sldMk cId="3493978692" sldId="268"/>
            <ac:spMk id="2" creationId="{94190C3E-0BC7-462A-8839-06AD11767B27}"/>
          </ac:spMkLst>
        </pc:spChg>
        <pc:spChg chg="mod">
          <ac:chgData name="Dominic Dagbanja" userId="5a756d3b-ab61-4d8d-97cc-e0629708bba8" providerId="ADAL" clId="{D7E1FA29-D30B-43E8-B27B-7EE6FED3F550}" dt="2022-11-02T07:24:07.625" v="1947"/>
          <ac:spMkLst>
            <pc:docMk/>
            <pc:sldMk cId="3493978692" sldId="268"/>
            <ac:spMk id="3" creationId="{44360184-75C0-478F-B3A5-6856A9D80E86}"/>
          </ac:spMkLst>
        </pc:spChg>
      </pc:sldChg>
      <pc:sldChg chg="modSp new mod">
        <pc:chgData name="Dominic Dagbanja" userId="5a756d3b-ab61-4d8d-97cc-e0629708bba8" providerId="ADAL" clId="{D7E1FA29-D30B-43E8-B27B-7EE6FED3F550}" dt="2022-11-03T07:51:22.710" v="2089" actId="20577"/>
        <pc:sldMkLst>
          <pc:docMk/>
          <pc:sldMk cId="2069307991" sldId="269"/>
        </pc:sldMkLst>
        <pc:spChg chg="mod">
          <ac:chgData name="Dominic Dagbanja" userId="5a756d3b-ab61-4d8d-97cc-e0629708bba8" providerId="ADAL" clId="{D7E1FA29-D30B-43E8-B27B-7EE6FED3F550}" dt="2022-11-02T07:24:07.625" v="1947"/>
          <ac:spMkLst>
            <pc:docMk/>
            <pc:sldMk cId="2069307991" sldId="269"/>
            <ac:spMk id="2" creationId="{A5B9ED57-E17F-4459-A8F8-363C976B00B3}"/>
          </ac:spMkLst>
        </pc:spChg>
        <pc:spChg chg="mod">
          <ac:chgData name="Dominic Dagbanja" userId="5a756d3b-ab61-4d8d-97cc-e0629708bba8" providerId="ADAL" clId="{D7E1FA29-D30B-43E8-B27B-7EE6FED3F550}" dt="2022-11-03T07:51:22.710" v="2089" actId="20577"/>
          <ac:spMkLst>
            <pc:docMk/>
            <pc:sldMk cId="2069307991" sldId="269"/>
            <ac:spMk id="3" creationId="{2B67E403-BA07-48A1-90C2-A4E6894AE820}"/>
          </ac:spMkLst>
        </pc:spChg>
      </pc:sldChg>
      <pc:sldMasterChg chg="modSp modSldLayout">
        <pc:chgData name="Dominic Dagbanja" userId="5a756d3b-ab61-4d8d-97cc-e0629708bba8" providerId="ADAL" clId="{D7E1FA29-D30B-43E8-B27B-7EE6FED3F550}" dt="2022-11-02T07:24:02.348" v="1946"/>
        <pc:sldMasterMkLst>
          <pc:docMk/>
          <pc:sldMasterMk cId="3222515975" sldId="2147483648"/>
        </pc:sldMasterMkLst>
        <pc:spChg chg="mod">
          <ac:chgData name="Dominic Dagbanja" userId="5a756d3b-ab61-4d8d-97cc-e0629708bba8" providerId="ADAL" clId="{D7E1FA29-D30B-43E8-B27B-7EE6FED3F550}" dt="2022-11-02T07:24:02.348" v="1946"/>
          <ac:spMkLst>
            <pc:docMk/>
            <pc:sldMasterMk cId="3222515975" sldId="2147483648"/>
            <ac:spMk id="2" creationId="{036612B0-B334-426A-9FE3-4F49AD36C64F}"/>
          </ac:spMkLst>
        </pc:spChg>
        <pc:spChg chg="mod">
          <ac:chgData name="Dominic Dagbanja" userId="5a756d3b-ab61-4d8d-97cc-e0629708bba8" providerId="ADAL" clId="{D7E1FA29-D30B-43E8-B27B-7EE6FED3F550}" dt="2022-11-02T07:24:02.348" v="1946"/>
          <ac:spMkLst>
            <pc:docMk/>
            <pc:sldMasterMk cId="3222515975" sldId="2147483648"/>
            <ac:spMk id="3" creationId="{26930716-0914-4430-AA4F-A4D5E100CFA4}"/>
          </ac:spMkLst>
        </pc:spChg>
        <pc:spChg chg="mod">
          <ac:chgData name="Dominic Dagbanja" userId="5a756d3b-ab61-4d8d-97cc-e0629708bba8" providerId="ADAL" clId="{D7E1FA29-D30B-43E8-B27B-7EE6FED3F550}" dt="2022-11-02T07:24:02.348" v="1946"/>
          <ac:spMkLst>
            <pc:docMk/>
            <pc:sldMasterMk cId="3222515975" sldId="2147483648"/>
            <ac:spMk id="4" creationId="{6204C194-948C-4C2D-83F8-3D08BDD0534D}"/>
          </ac:spMkLst>
        </pc:spChg>
        <pc:spChg chg="mod">
          <ac:chgData name="Dominic Dagbanja" userId="5a756d3b-ab61-4d8d-97cc-e0629708bba8" providerId="ADAL" clId="{D7E1FA29-D30B-43E8-B27B-7EE6FED3F550}" dt="2022-11-02T07:24:02.348" v="1946"/>
          <ac:spMkLst>
            <pc:docMk/>
            <pc:sldMasterMk cId="3222515975" sldId="2147483648"/>
            <ac:spMk id="5" creationId="{07710038-91B1-4CF3-93D5-DB4057044BE9}"/>
          </ac:spMkLst>
        </pc:spChg>
        <pc:spChg chg="mod">
          <ac:chgData name="Dominic Dagbanja" userId="5a756d3b-ab61-4d8d-97cc-e0629708bba8" providerId="ADAL" clId="{D7E1FA29-D30B-43E8-B27B-7EE6FED3F550}" dt="2022-11-02T07:24:02.348" v="1946"/>
          <ac:spMkLst>
            <pc:docMk/>
            <pc:sldMasterMk cId="3222515975" sldId="2147483648"/>
            <ac:spMk id="6" creationId="{5EC7BF77-1948-46FF-86FE-42C292CAF97C}"/>
          </ac:spMkLst>
        </pc:spChg>
        <pc:sldLayoutChg chg="modSp">
          <pc:chgData name="Dominic Dagbanja" userId="5a756d3b-ab61-4d8d-97cc-e0629708bba8" providerId="ADAL" clId="{D7E1FA29-D30B-43E8-B27B-7EE6FED3F550}" dt="2022-11-02T07:24:02.348" v="1946"/>
          <pc:sldLayoutMkLst>
            <pc:docMk/>
            <pc:sldMasterMk cId="3222515975" sldId="2147483648"/>
            <pc:sldLayoutMk cId="218412301" sldId="2147483649"/>
          </pc:sldLayoutMkLst>
          <pc:spChg chg="mod">
            <ac:chgData name="Dominic Dagbanja" userId="5a756d3b-ab61-4d8d-97cc-e0629708bba8" providerId="ADAL" clId="{D7E1FA29-D30B-43E8-B27B-7EE6FED3F550}" dt="2022-11-02T07:24:02.348" v="1946"/>
            <ac:spMkLst>
              <pc:docMk/>
              <pc:sldMasterMk cId="3222515975" sldId="2147483648"/>
              <pc:sldLayoutMk cId="218412301" sldId="2147483649"/>
              <ac:spMk id="2" creationId="{FB422690-00A5-4FC7-B2BD-AB1D900E7AE4}"/>
            </ac:spMkLst>
          </pc:spChg>
          <pc:spChg chg="mod">
            <ac:chgData name="Dominic Dagbanja" userId="5a756d3b-ab61-4d8d-97cc-e0629708bba8" providerId="ADAL" clId="{D7E1FA29-D30B-43E8-B27B-7EE6FED3F550}" dt="2022-11-02T07:24:02.348" v="1946"/>
            <ac:spMkLst>
              <pc:docMk/>
              <pc:sldMasterMk cId="3222515975" sldId="2147483648"/>
              <pc:sldLayoutMk cId="218412301" sldId="2147483649"/>
              <ac:spMk id="3" creationId="{1C6C6446-47F4-42CC-97C7-07B4E2D237D4}"/>
            </ac:spMkLst>
          </pc:spChg>
        </pc:sldLayoutChg>
        <pc:sldLayoutChg chg="modSp">
          <pc:chgData name="Dominic Dagbanja" userId="5a756d3b-ab61-4d8d-97cc-e0629708bba8" providerId="ADAL" clId="{D7E1FA29-D30B-43E8-B27B-7EE6FED3F550}" dt="2022-11-02T07:24:02.348" v="1946"/>
          <pc:sldLayoutMkLst>
            <pc:docMk/>
            <pc:sldMasterMk cId="3222515975" sldId="2147483648"/>
            <pc:sldLayoutMk cId="714272715" sldId="2147483651"/>
          </pc:sldLayoutMkLst>
          <pc:spChg chg="mod">
            <ac:chgData name="Dominic Dagbanja" userId="5a756d3b-ab61-4d8d-97cc-e0629708bba8" providerId="ADAL" clId="{D7E1FA29-D30B-43E8-B27B-7EE6FED3F550}" dt="2022-11-02T07:24:02.348" v="1946"/>
            <ac:spMkLst>
              <pc:docMk/>
              <pc:sldMasterMk cId="3222515975" sldId="2147483648"/>
              <pc:sldLayoutMk cId="714272715" sldId="2147483651"/>
              <ac:spMk id="2" creationId="{4DE42B8D-7E6E-416B-AC4F-2EE22C47F5DD}"/>
            </ac:spMkLst>
          </pc:spChg>
          <pc:spChg chg="mod">
            <ac:chgData name="Dominic Dagbanja" userId="5a756d3b-ab61-4d8d-97cc-e0629708bba8" providerId="ADAL" clId="{D7E1FA29-D30B-43E8-B27B-7EE6FED3F550}" dt="2022-11-02T07:24:02.348" v="1946"/>
            <ac:spMkLst>
              <pc:docMk/>
              <pc:sldMasterMk cId="3222515975" sldId="2147483648"/>
              <pc:sldLayoutMk cId="714272715" sldId="2147483651"/>
              <ac:spMk id="3" creationId="{A31E3AAD-1B86-425B-87AB-78CF5BE91E8F}"/>
            </ac:spMkLst>
          </pc:spChg>
        </pc:sldLayoutChg>
        <pc:sldLayoutChg chg="modSp">
          <pc:chgData name="Dominic Dagbanja" userId="5a756d3b-ab61-4d8d-97cc-e0629708bba8" providerId="ADAL" clId="{D7E1FA29-D30B-43E8-B27B-7EE6FED3F550}" dt="2022-11-02T07:24:02.348" v="1946"/>
          <pc:sldLayoutMkLst>
            <pc:docMk/>
            <pc:sldMasterMk cId="3222515975" sldId="2147483648"/>
            <pc:sldLayoutMk cId="1573897558" sldId="2147483652"/>
          </pc:sldLayoutMkLst>
          <pc:spChg chg="mod">
            <ac:chgData name="Dominic Dagbanja" userId="5a756d3b-ab61-4d8d-97cc-e0629708bba8" providerId="ADAL" clId="{D7E1FA29-D30B-43E8-B27B-7EE6FED3F550}" dt="2022-11-02T07:24:02.348" v="1946"/>
            <ac:spMkLst>
              <pc:docMk/>
              <pc:sldMasterMk cId="3222515975" sldId="2147483648"/>
              <pc:sldLayoutMk cId="1573897558" sldId="2147483652"/>
              <ac:spMk id="3" creationId="{7D0EA44A-F175-4372-9F53-F8CA3525E667}"/>
            </ac:spMkLst>
          </pc:spChg>
          <pc:spChg chg="mod">
            <ac:chgData name="Dominic Dagbanja" userId="5a756d3b-ab61-4d8d-97cc-e0629708bba8" providerId="ADAL" clId="{D7E1FA29-D30B-43E8-B27B-7EE6FED3F550}" dt="2022-11-02T07:24:02.348" v="1946"/>
            <ac:spMkLst>
              <pc:docMk/>
              <pc:sldMasterMk cId="3222515975" sldId="2147483648"/>
              <pc:sldLayoutMk cId="1573897558" sldId="2147483652"/>
              <ac:spMk id="4" creationId="{FB7F5171-AEC2-4187-917C-DA94AEB3D38E}"/>
            </ac:spMkLst>
          </pc:spChg>
        </pc:sldLayoutChg>
        <pc:sldLayoutChg chg="modSp">
          <pc:chgData name="Dominic Dagbanja" userId="5a756d3b-ab61-4d8d-97cc-e0629708bba8" providerId="ADAL" clId="{D7E1FA29-D30B-43E8-B27B-7EE6FED3F550}" dt="2022-11-02T07:24:02.348" v="1946"/>
          <pc:sldLayoutMkLst>
            <pc:docMk/>
            <pc:sldMasterMk cId="3222515975" sldId="2147483648"/>
            <pc:sldLayoutMk cId="4257405917" sldId="2147483653"/>
          </pc:sldLayoutMkLst>
          <pc:spChg chg="mod">
            <ac:chgData name="Dominic Dagbanja" userId="5a756d3b-ab61-4d8d-97cc-e0629708bba8" providerId="ADAL" clId="{D7E1FA29-D30B-43E8-B27B-7EE6FED3F550}" dt="2022-11-02T07:24:02.348" v="1946"/>
            <ac:spMkLst>
              <pc:docMk/>
              <pc:sldMasterMk cId="3222515975" sldId="2147483648"/>
              <pc:sldLayoutMk cId="4257405917" sldId="2147483653"/>
              <ac:spMk id="2" creationId="{BD11145C-EDD9-471A-B675-D8AE9356A20A}"/>
            </ac:spMkLst>
          </pc:spChg>
          <pc:spChg chg="mod">
            <ac:chgData name="Dominic Dagbanja" userId="5a756d3b-ab61-4d8d-97cc-e0629708bba8" providerId="ADAL" clId="{D7E1FA29-D30B-43E8-B27B-7EE6FED3F550}" dt="2022-11-02T07:24:02.348" v="1946"/>
            <ac:spMkLst>
              <pc:docMk/>
              <pc:sldMasterMk cId="3222515975" sldId="2147483648"/>
              <pc:sldLayoutMk cId="4257405917" sldId="2147483653"/>
              <ac:spMk id="3" creationId="{F2BF3930-EC8A-4260-BCC0-5DEF8E360DEE}"/>
            </ac:spMkLst>
          </pc:spChg>
          <pc:spChg chg="mod">
            <ac:chgData name="Dominic Dagbanja" userId="5a756d3b-ab61-4d8d-97cc-e0629708bba8" providerId="ADAL" clId="{D7E1FA29-D30B-43E8-B27B-7EE6FED3F550}" dt="2022-11-02T07:24:02.348" v="1946"/>
            <ac:spMkLst>
              <pc:docMk/>
              <pc:sldMasterMk cId="3222515975" sldId="2147483648"/>
              <pc:sldLayoutMk cId="4257405917" sldId="2147483653"/>
              <ac:spMk id="4" creationId="{7A6D168A-EF3B-46F4-AF37-45A85A303ADF}"/>
            </ac:spMkLst>
          </pc:spChg>
          <pc:spChg chg="mod">
            <ac:chgData name="Dominic Dagbanja" userId="5a756d3b-ab61-4d8d-97cc-e0629708bba8" providerId="ADAL" clId="{D7E1FA29-D30B-43E8-B27B-7EE6FED3F550}" dt="2022-11-02T07:24:02.348" v="1946"/>
            <ac:spMkLst>
              <pc:docMk/>
              <pc:sldMasterMk cId="3222515975" sldId="2147483648"/>
              <pc:sldLayoutMk cId="4257405917" sldId="2147483653"/>
              <ac:spMk id="5" creationId="{7867A214-B2D2-4DBC-BFA8-8F575524AA38}"/>
            </ac:spMkLst>
          </pc:spChg>
          <pc:spChg chg="mod">
            <ac:chgData name="Dominic Dagbanja" userId="5a756d3b-ab61-4d8d-97cc-e0629708bba8" providerId="ADAL" clId="{D7E1FA29-D30B-43E8-B27B-7EE6FED3F550}" dt="2022-11-02T07:24:02.348" v="1946"/>
            <ac:spMkLst>
              <pc:docMk/>
              <pc:sldMasterMk cId="3222515975" sldId="2147483648"/>
              <pc:sldLayoutMk cId="4257405917" sldId="2147483653"/>
              <ac:spMk id="6" creationId="{3DC14501-447E-4F75-A322-36996EC63A56}"/>
            </ac:spMkLst>
          </pc:spChg>
        </pc:sldLayoutChg>
        <pc:sldLayoutChg chg="modSp">
          <pc:chgData name="Dominic Dagbanja" userId="5a756d3b-ab61-4d8d-97cc-e0629708bba8" providerId="ADAL" clId="{D7E1FA29-D30B-43E8-B27B-7EE6FED3F550}" dt="2022-11-02T07:24:02.348" v="1946"/>
          <pc:sldLayoutMkLst>
            <pc:docMk/>
            <pc:sldMasterMk cId="3222515975" sldId="2147483648"/>
            <pc:sldLayoutMk cId="3465271384" sldId="2147483656"/>
          </pc:sldLayoutMkLst>
          <pc:spChg chg="mod">
            <ac:chgData name="Dominic Dagbanja" userId="5a756d3b-ab61-4d8d-97cc-e0629708bba8" providerId="ADAL" clId="{D7E1FA29-D30B-43E8-B27B-7EE6FED3F550}" dt="2022-11-02T07:24:02.348" v="1946"/>
            <ac:spMkLst>
              <pc:docMk/>
              <pc:sldMasterMk cId="3222515975" sldId="2147483648"/>
              <pc:sldLayoutMk cId="3465271384" sldId="2147483656"/>
              <ac:spMk id="2" creationId="{A03123E8-694B-463A-993E-15DD0C3FD266}"/>
            </ac:spMkLst>
          </pc:spChg>
          <pc:spChg chg="mod">
            <ac:chgData name="Dominic Dagbanja" userId="5a756d3b-ab61-4d8d-97cc-e0629708bba8" providerId="ADAL" clId="{D7E1FA29-D30B-43E8-B27B-7EE6FED3F550}" dt="2022-11-02T07:24:02.348" v="1946"/>
            <ac:spMkLst>
              <pc:docMk/>
              <pc:sldMasterMk cId="3222515975" sldId="2147483648"/>
              <pc:sldLayoutMk cId="3465271384" sldId="2147483656"/>
              <ac:spMk id="3" creationId="{108FEF53-B91A-4CAD-9FE4-24283796617C}"/>
            </ac:spMkLst>
          </pc:spChg>
          <pc:spChg chg="mod">
            <ac:chgData name="Dominic Dagbanja" userId="5a756d3b-ab61-4d8d-97cc-e0629708bba8" providerId="ADAL" clId="{D7E1FA29-D30B-43E8-B27B-7EE6FED3F550}" dt="2022-11-02T07:24:02.348" v="1946"/>
            <ac:spMkLst>
              <pc:docMk/>
              <pc:sldMasterMk cId="3222515975" sldId="2147483648"/>
              <pc:sldLayoutMk cId="3465271384" sldId="2147483656"/>
              <ac:spMk id="4" creationId="{FCF6A689-2787-46B8-929B-09D79595FB80}"/>
            </ac:spMkLst>
          </pc:spChg>
        </pc:sldLayoutChg>
        <pc:sldLayoutChg chg="modSp">
          <pc:chgData name="Dominic Dagbanja" userId="5a756d3b-ab61-4d8d-97cc-e0629708bba8" providerId="ADAL" clId="{D7E1FA29-D30B-43E8-B27B-7EE6FED3F550}" dt="2022-11-02T07:24:02.348" v="1946"/>
          <pc:sldLayoutMkLst>
            <pc:docMk/>
            <pc:sldMasterMk cId="3222515975" sldId="2147483648"/>
            <pc:sldLayoutMk cId="94069486" sldId="2147483657"/>
          </pc:sldLayoutMkLst>
          <pc:spChg chg="mod">
            <ac:chgData name="Dominic Dagbanja" userId="5a756d3b-ab61-4d8d-97cc-e0629708bba8" providerId="ADAL" clId="{D7E1FA29-D30B-43E8-B27B-7EE6FED3F550}" dt="2022-11-02T07:24:02.348" v="1946"/>
            <ac:spMkLst>
              <pc:docMk/>
              <pc:sldMasterMk cId="3222515975" sldId="2147483648"/>
              <pc:sldLayoutMk cId="94069486" sldId="2147483657"/>
              <ac:spMk id="2" creationId="{B6541076-C425-4AB0-823D-0615C7024992}"/>
            </ac:spMkLst>
          </pc:spChg>
          <pc:spChg chg="mod">
            <ac:chgData name="Dominic Dagbanja" userId="5a756d3b-ab61-4d8d-97cc-e0629708bba8" providerId="ADAL" clId="{D7E1FA29-D30B-43E8-B27B-7EE6FED3F550}" dt="2022-11-02T07:24:02.348" v="1946"/>
            <ac:spMkLst>
              <pc:docMk/>
              <pc:sldMasterMk cId="3222515975" sldId="2147483648"/>
              <pc:sldLayoutMk cId="94069486" sldId="2147483657"/>
              <ac:spMk id="3" creationId="{1F6BE642-F4B2-47F3-A5F2-2CDFB3134AE6}"/>
            </ac:spMkLst>
          </pc:spChg>
          <pc:spChg chg="mod">
            <ac:chgData name="Dominic Dagbanja" userId="5a756d3b-ab61-4d8d-97cc-e0629708bba8" providerId="ADAL" clId="{D7E1FA29-D30B-43E8-B27B-7EE6FED3F550}" dt="2022-11-02T07:24:02.348" v="1946"/>
            <ac:spMkLst>
              <pc:docMk/>
              <pc:sldMasterMk cId="3222515975" sldId="2147483648"/>
              <pc:sldLayoutMk cId="94069486" sldId="2147483657"/>
              <ac:spMk id="4" creationId="{2C5C03E0-999B-4798-A902-27EBDDDF7E79}"/>
            </ac:spMkLst>
          </pc:spChg>
        </pc:sldLayoutChg>
        <pc:sldLayoutChg chg="modSp">
          <pc:chgData name="Dominic Dagbanja" userId="5a756d3b-ab61-4d8d-97cc-e0629708bba8" providerId="ADAL" clId="{D7E1FA29-D30B-43E8-B27B-7EE6FED3F550}" dt="2022-11-02T07:24:02.348" v="1946"/>
          <pc:sldLayoutMkLst>
            <pc:docMk/>
            <pc:sldMasterMk cId="3222515975" sldId="2147483648"/>
            <pc:sldLayoutMk cId="1958175892" sldId="2147483659"/>
          </pc:sldLayoutMkLst>
          <pc:spChg chg="mod">
            <ac:chgData name="Dominic Dagbanja" userId="5a756d3b-ab61-4d8d-97cc-e0629708bba8" providerId="ADAL" clId="{D7E1FA29-D30B-43E8-B27B-7EE6FED3F550}" dt="2022-11-02T07:24:02.348" v="1946"/>
            <ac:spMkLst>
              <pc:docMk/>
              <pc:sldMasterMk cId="3222515975" sldId="2147483648"/>
              <pc:sldLayoutMk cId="1958175892" sldId="2147483659"/>
              <ac:spMk id="2" creationId="{1AD21A3B-4E5E-406F-BFE5-9B4AF18419CB}"/>
            </ac:spMkLst>
          </pc:spChg>
          <pc:spChg chg="mod">
            <ac:chgData name="Dominic Dagbanja" userId="5a756d3b-ab61-4d8d-97cc-e0629708bba8" providerId="ADAL" clId="{D7E1FA29-D30B-43E8-B27B-7EE6FED3F550}" dt="2022-11-02T07:24:02.348" v="1946"/>
            <ac:spMkLst>
              <pc:docMk/>
              <pc:sldMasterMk cId="3222515975" sldId="2147483648"/>
              <pc:sldLayoutMk cId="1958175892" sldId="2147483659"/>
              <ac:spMk id="3" creationId="{E2CC9171-4DC1-496E-A3E3-0B6FFF84A5AD}"/>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9BA3C-F7AE-4FAB-AA5A-ADFBCA9FC8F3}" type="datetimeFigureOut">
              <a:rPr lang="en-AU" smtClean="0"/>
              <a:t>3/11/2022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F8A2C-AD73-4848-8076-E86C78FEA512}" type="slidenum">
              <a:rPr lang="en-AU" smtClean="0"/>
              <a:t>‹#›</a:t>
            </a:fld>
            <a:endParaRPr lang="en-AU"/>
          </a:p>
        </p:txBody>
      </p:sp>
    </p:spTree>
    <p:extLst>
      <p:ext uri="{BB962C8B-B14F-4D97-AF65-F5344CB8AC3E}">
        <p14:creationId xmlns:p14="http://schemas.microsoft.com/office/powerpoint/2010/main" val="141680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r>
              <a:rPr lang="en-AU"/>
              <a:t>3/11/2022</a:t>
            </a:r>
          </a:p>
        </p:txBody>
      </p:sp>
      <p:sp>
        <p:nvSpPr>
          <p:cNvPr id="5" name="Footer Placeholder 4"/>
          <p:cNvSpPr>
            <a:spLocks noGrp="1"/>
          </p:cNvSpPr>
          <p:nvPr>
            <p:ph type="ftr" sz="quarter" idx="11"/>
          </p:nvPr>
        </p:nvSpPr>
        <p:spPr>
          <a:xfrm>
            <a:off x="2692397" y="5037663"/>
            <a:ext cx="5214635" cy="279400"/>
          </a:xfrm>
        </p:spPr>
        <p:txBody>
          <a:bodyPr/>
          <a:lstStyle/>
          <a:p>
            <a:r>
              <a:rPr lang="en-AU"/>
              <a:t>Dr Dominic Dagbanja - 2022 UNCITRAL Day in Africa </a:t>
            </a:r>
          </a:p>
        </p:txBody>
      </p:sp>
      <p:sp>
        <p:nvSpPr>
          <p:cNvPr id="6" name="Slide Number Placeholder 5"/>
          <p:cNvSpPr>
            <a:spLocks noGrp="1"/>
          </p:cNvSpPr>
          <p:nvPr>
            <p:ph type="sldNum" sz="quarter" idx="12"/>
          </p:nvPr>
        </p:nvSpPr>
        <p:spPr>
          <a:xfrm>
            <a:off x="8956900" y="5037663"/>
            <a:ext cx="551167" cy="279400"/>
          </a:xfrm>
        </p:spPr>
        <p:txBody>
          <a:bodyPr/>
          <a:lstStyle/>
          <a:p>
            <a:fld id="{73C239BD-48A1-459D-A474-101D12298CFF}" type="slidenum">
              <a:rPr lang="en-AU" smtClean="0"/>
              <a:t>‹#›</a:t>
            </a:fld>
            <a:endParaRPr lang="en-A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18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AU"/>
              <a:t>3/11/2022</a:t>
            </a:r>
          </a:p>
        </p:txBody>
      </p:sp>
      <p:sp>
        <p:nvSpPr>
          <p:cNvPr id="6" name="Footer Placeholder 5"/>
          <p:cNvSpPr>
            <a:spLocks noGrp="1"/>
          </p:cNvSpPr>
          <p:nvPr>
            <p:ph type="ftr" sz="quarter" idx="11"/>
          </p:nvPr>
        </p:nvSpPr>
        <p:spPr/>
        <p:txBody>
          <a:bodyPr/>
          <a:lstStyle/>
          <a:p>
            <a:r>
              <a:rPr lang="en-AU"/>
              <a:t>Dr Dominic Dagbanja - 2022 UNCITRAL Day in Africa </a:t>
            </a:r>
          </a:p>
        </p:txBody>
      </p:sp>
      <p:sp>
        <p:nvSpPr>
          <p:cNvPr id="7" name="Slide Number Placeholder 6"/>
          <p:cNvSpPr>
            <a:spLocks noGrp="1"/>
          </p:cNvSpPr>
          <p:nvPr>
            <p:ph type="sldNum" sz="quarter" idx="12"/>
          </p:nvPr>
        </p:nvSpPr>
        <p:spPr/>
        <p:txBody>
          <a:bodyPr/>
          <a:lstStyle/>
          <a:p>
            <a:fld id="{73C239BD-48A1-459D-A474-101D12298CFF}" type="slidenum">
              <a:rPr lang="en-AU" smtClean="0"/>
              <a:t>‹#›</a:t>
            </a:fld>
            <a:endParaRPr lang="en-AU"/>
          </a:p>
        </p:txBody>
      </p:sp>
    </p:spTree>
    <p:extLst>
      <p:ext uri="{BB962C8B-B14F-4D97-AF65-F5344CB8AC3E}">
        <p14:creationId xmlns:p14="http://schemas.microsoft.com/office/powerpoint/2010/main" val="143101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AU"/>
              <a:t>3/11/2022</a:t>
            </a:r>
          </a:p>
        </p:txBody>
      </p:sp>
      <p:sp>
        <p:nvSpPr>
          <p:cNvPr id="5" name="Footer Placeholder 4"/>
          <p:cNvSpPr>
            <a:spLocks noGrp="1"/>
          </p:cNvSpPr>
          <p:nvPr>
            <p:ph type="ftr" sz="quarter" idx="11"/>
          </p:nvPr>
        </p:nvSpPr>
        <p:spPr/>
        <p:txBody>
          <a:bodyPr/>
          <a:lstStyle/>
          <a:p>
            <a:r>
              <a:rPr lang="en-AU"/>
              <a:t>Dr Dominic Dagbanja - 2022 UNCITRAL Day in Africa </a:t>
            </a:r>
          </a:p>
        </p:txBody>
      </p:sp>
      <p:sp>
        <p:nvSpPr>
          <p:cNvPr id="6" name="Slide Number Placeholder 5"/>
          <p:cNvSpPr>
            <a:spLocks noGrp="1"/>
          </p:cNvSpPr>
          <p:nvPr>
            <p:ph type="sldNum" sz="quarter" idx="12"/>
          </p:nvPr>
        </p:nvSpPr>
        <p:spPr/>
        <p:txBody>
          <a:bodyPr/>
          <a:lstStyle/>
          <a:p>
            <a:fld id="{73C239BD-48A1-459D-A474-101D12298CFF}" type="slidenum">
              <a:rPr lang="en-AU" smtClean="0"/>
              <a:t>‹#›</a:t>
            </a:fld>
            <a:endParaRPr lang="en-A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938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AU"/>
              <a:t>3/11/2022</a:t>
            </a:r>
          </a:p>
        </p:txBody>
      </p:sp>
      <p:sp>
        <p:nvSpPr>
          <p:cNvPr id="5" name="Footer Placeholder 4"/>
          <p:cNvSpPr>
            <a:spLocks noGrp="1"/>
          </p:cNvSpPr>
          <p:nvPr>
            <p:ph type="ftr" sz="quarter" idx="11"/>
          </p:nvPr>
        </p:nvSpPr>
        <p:spPr/>
        <p:txBody>
          <a:bodyPr/>
          <a:lstStyle/>
          <a:p>
            <a:r>
              <a:rPr lang="en-AU"/>
              <a:t>Dr Dominic Dagbanja - 2022 UNCITRAL Day in Africa </a:t>
            </a:r>
          </a:p>
        </p:txBody>
      </p:sp>
      <p:sp>
        <p:nvSpPr>
          <p:cNvPr id="6" name="Slide Number Placeholder 5"/>
          <p:cNvSpPr>
            <a:spLocks noGrp="1"/>
          </p:cNvSpPr>
          <p:nvPr>
            <p:ph type="sldNum" sz="quarter" idx="12"/>
          </p:nvPr>
        </p:nvSpPr>
        <p:spPr/>
        <p:txBody>
          <a:bodyPr/>
          <a:lstStyle/>
          <a:p>
            <a:fld id="{73C239BD-48A1-459D-A474-101D12298CFF}" type="slidenum">
              <a:rPr lang="en-AU" smtClean="0"/>
              <a:t>‹#›</a:t>
            </a:fld>
            <a:endParaRPr lang="en-A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5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AU"/>
              <a:t>3/11/2022</a:t>
            </a:r>
          </a:p>
        </p:txBody>
      </p:sp>
      <p:sp>
        <p:nvSpPr>
          <p:cNvPr id="5" name="Footer Placeholder 4"/>
          <p:cNvSpPr>
            <a:spLocks noGrp="1"/>
          </p:cNvSpPr>
          <p:nvPr>
            <p:ph type="ftr" sz="quarter" idx="11"/>
          </p:nvPr>
        </p:nvSpPr>
        <p:spPr/>
        <p:txBody>
          <a:bodyPr/>
          <a:lstStyle/>
          <a:p>
            <a:r>
              <a:rPr lang="en-AU"/>
              <a:t>Dr Dominic Dagbanja - 2022 UNCITRAL Day in Africa </a:t>
            </a:r>
          </a:p>
        </p:txBody>
      </p:sp>
      <p:sp>
        <p:nvSpPr>
          <p:cNvPr id="6" name="Slide Number Placeholder 5"/>
          <p:cNvSpPr>
            <a:spLocks noGrp="1"/>
          </p:cNvSpPr>
          <p:nvPr>
            <p:ph type="sldNum" sz="quarter" idx="12"/>
          </p:nvPr>
        </p:nvSpPr>
        <p:spPr/>
        <p:txBody>
          <a:bodyPr/>
          <a:lstStyle/>
          <a:p>
            <a:fld id="{73C239BD-48A1-459D-A474-101D12298CFF}" type="slidenum">
              <a:rPr lang="en-AU" smtClean="0"/>
              <a:t>‹#›</a:t>
            </a:fld>
            <a:endParaRPr lang="en-AU"/>
          </a:p>
        </p:txBody>
      </p:sp>
    </p:spTree>
    <p:extLst>
      <p:ext uri="{BB962C8B-B14F-4D97-AF65-F5344CB8AC3E}">
        <p14:creationId xmlns:p14="http://schemas.microsoft.com/office/powerpoint/2010/main" val="277527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AU"/>
              <a:t>3/11/2022</a:t>
            </a:r>
          </a:p>
        </p:txBody>
      </p:sp>
      <p:sp>
        <p:nvSpPr>
          <p:cNvPr id="5" name="Footer Placeholder 4"/>
          <p:cNvSpPr>
            <a:spLocks noGrp="1"/>
          </p:cNvSpPr>
          <p:nvPr>
            <p:ph type="ftr" sz="quarter" idx="11"/>
          </p:nvPr>
        </p:nvSpPr>
        <p:spPr/>
        <p:txBody>
          <a:bodyPr/>
          <a:lstStyle/>
          <a:p>
            <a:r>
              <a:rPr lang="en-AU"/>
              <a:t>Dr Dominic Dagbanja - 2022 UNCITRAL Day in Africa </a:t>
            </a:r>
          </a:p>
        </p:txBody>
      </p:sp>
      <p:sp>
        <p:nvSpPr>
          <p:cNvPr id="6" name="Slide Number Placeholder 5"/>
          <p:cNvSpPr>
            <a:spLocks noGrp="1"/>
          </p:cNvSpPr>
          <p:nvPr>
            <p:ph type="sldNum" sz="quarter" idx="12"/>
          </p:nvPr>
        </p:nvSpPr>
        <p:spPr/>
        <p:txBody>
          <a:bodyPr/>
          <a:lstStyle/>
          <a:p>
            <a:fld id="{73C239BD-48A1-459D-A474-101D12298CFF}" type="slidenum">
              <a:rPr lang="en-AU" smtClean="0"/>
              <a:t>‹#›</a:t>
            </a:fld>
            <a:endParaRPr lang="en-A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377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AU"/>
              <a:t>3/11/2022</a:t>
            </a:r>
          </a:p>
        </p:txBody>
      </p:sp>
      <p:sp>
        <p:nvSpPr>
          <p:cNvPr id="5" name="Footer Placeholder 4"/>
          <p:cNvSpPr>
            <a:spLocks noGrp="1"/>
          </p:cNvSpPr>
          <p:nvPr>
            <p:ph type="ftr" sz="quarter" idx="11"/>
          </p:nvPr>
        </p:nvSpPr>
        <p:spPr/>
        <p:txBody>
          <a:bodyPr/>
          <a:lstStyle/>
          <a:p>
            <a:r>
              <a:rPr lang="en-AU"/>
              <a:t>Dr Dominic Dagbanja - 2022 UNCITRAL Day in Africa </a:t>
            </a:r>
          </a:p>
        </p:txBody>
      </p:sp>
      <p:sp>
        <p:nvSpPr>
          <p:cNvPr id="6" name="Slide Number Placeholder 5"/>
          <p:cNvSpPr>
            <a:spLocks noGrp="1"/>
          </p:cNvSpPr>
          <p:nvPr>
            <p:ph type="sldNum" sz="quarter" idx="12"/>
          </p:nvPr>
        </p:nvSpPr>
        <p:spPr/>
        <p:txBody>
          <a:bodyPr/>
          <a:lstStyle/>
          <a:p>
            <a:fld id="{73C239BD-48A1-459D-A474-101D12298CFF}" type="slidenum">
              <a:rPr lang="en-AU" smtClean="0"/>
              <a:t>‹#›</a:t>
            </a:fld>
            <a:endParaRPr lang="en-A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8514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3/11/2022</a:t>
            </a:r>
          </a:p>
        </p:txBody>
      </p:sp>
      <p:sp>
        <p:nvSpPr>
          <p:cNvPr id="5" name="Footer Placeholder 4"/>
          <p:cNvSpPr>
            <a:spLocks noGrp="1"/>
          </p:cNvSpPr>
          <p:nvPr>
            <p:ph type="ftr" sz="quarter" idx="11"/>
          </p:nvPr>
        </p:nvSpPr>
        <p:spPr/>
        <p:txBody>
          <a:bodyPr/>
          <a:lstStyle/>
          <a:p>
            <a:r>
              <a:rPr lang="en-AU"/>
              <a:t>Dr Dominic Dagbanja - 2022 UNCITRAL Day in Africa </a:t>
            </a:r>
          </a:p>
        </p:txBody>
      </p:sp>
      <p:sp>
        <p:nvSpPr>
          <p:cNvPr id="6" name="Slide Number Placeholder 5"/>
          <p:cNvSpPr>
            <a:spLocks noGrp="1"/>
          </p:cNvSpPr>
          <p:nvPr>
            <p:ph type="sldNum" sz="quarter" idx="12"/>
          </p:nvPr>
        </p:nvSpPr>
        <p:spPr/>
        <p:txBody>
          <a:bodyPr/>
          <a:lstStyle/>
          <a:p>
            <a:fld id="{73C239BD-48A1-459D-A474-101D12298CFF}" type="slidenum">
              <a:rPr lang="en-AU" smtClean="0"/>
              <a:t>‹#›</a:t>
            </a:fld>
            <a:endParaRPr lang="en-A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8278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3/11/2022</a:t>
            </a:r>
          </a:p>
        </p:txBody>
      </p:sp>
      <p:sp>
        <p:nvSpPr>
          <p:cNvPr id="5" name="Footer Placeholder 4"/>
          <p:cNvSpPr>
            <a:spLocks noGrp="1"/>
          </p:cNvSpPr>
          <p:nvPr>
            <p:ph type="ftr" sz="quarter" idx="11"/>
          </p:nvPr>
        </p:nvSpPr>
        <p:spPr/>
        <p:txBody>
          <a:bodyPr/>
          <a:lstStyle/>
          <a:p>
            <a:r>
              <a:rPr lang="en-AU"/>
              <a:t>Dr Dominic Dagbanja - 2022 UNCITRAL Day in Africa </a:t>
            </a:r>
          </a:p>
        </p:txBody>
      </p:sp>
      <p:sp>
        <p:nvSpPr>
          <p:cNvPr id="6" name="Slide Number Placeholder 5"/>
          <p:cNvSpPr>
            <a:spLocks noGrp="1"/>
          </p:cNvSpPr>
          <p:nvPr>
            <p:ph type="sldNum" sz="quarter" idx="12"/>
          </p:nvPr>
        </p:nvSpPr>
        <p:spPr/>
        <p:txBody>
          <a:bodyPr/>
          <a:lstStyle/>
          <a:p>
            <a:fld id="{73C239BD-48A1-459D-A474-101D12298CFF}" type="slidenum">
              <a:rPr lang="en-AU" smtClean="0"/>
              <a:t>‹#›</a:t>
            </a:fld>
            <a:endParaRPr lang="en-A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735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3/11/2022</a:t>
            </a:r>
          </a:p>
        </p:txBody>
      </p:sp>
      <p:sp>
        <p:nvSpPr>
          <p:cNvPr id="5" name="Footer Placeholder 4"/>
          <p:cNvSpPr>
            <a:spLocks noGrp="1"/>
          </p:cNvSpPr>
          <p:nvPr>
            <p:ph type="ftr" sz="quarter" idx="11"/>
          </p:nvPr>
        </p:nvSpPr>
        <p:spPr/>
        <p:txBody>
          <a:bodyPr/>
          <a:lstStyle/>
          <a:p>
            <a:r>
              <a:rPr lang="en-AU"/>
              <a:t>Dr Dominic Dagbanja - 2022 UNCITRAL Day in Africa </a:t>
            </a:r>
          </a:p>
        </p:txBody>
      </p:sp>
      <p:sp>
        <p:nvSpPr>
          <p:cNvPr id="6" name="Slide Number Placeholder 5"/>
          <p:cNvSpPr>
            <a:spLocks noGrp="1"/>
          </p:cNvSpPr>
          <p:nvPr>
            <p:ph type="sldNum" sz="quarter" idx="12"/>
          </p:nvPr>
        </p:nvSpPr>
        <p:spPr/>
        <p:txBody>
          <a:bodyPr/>
          <a:lstStyle/>
          <a:p>
            <a:fld id="{73C239BD-48A1-459D-A474-101D12298CFF}" type="slidenum">
              <a:rPr lang="en-AU" smtClean="0"/>
              <a:t>‹#›</a:t>
            </a:fld>
            <a:endParaRPr lang="en-AU"/>
          </a:p>
        </p:txBody>
      </p:sp>
    </p:spTree>
    <p:extLst>
      <p:ext uri="{BB962C8B-B14F-4D97-AF65-F5344CB8AC3E}">
        <p14:creationId xmlns:p14="http://schemas.microsoft.com/office/powerpoint/2010/main" val="240752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AU"/>
              <a:t>3/11/2022</a:t>
            </a:r>
          </a:p>
        </p:txBody>
      </p:sp>
      <p:sp>
        <p:nvSpPr>
          <p:cNvPr id="5" name="Footer Placeholder 4"/>
          <p:cNvSpPr>
            <a:spLocks noGrp="1"/>
          </p:cNvSpPr>
          <p:nvPr>
            <p:ph type="ftr" sz="quarter" idx="11"/>
          </p:nvPr>
        </p:nvSpPr>
        <p:spPr/>
        <p:txBody>
          <a:bodyPr/>
          <a:lstStyle/>
          <a:p>
            <a:r>
              <a:rPr lang="en-AU"/>
              <a:t>Dr Dominic Dagbanja - 2022 UNCITRAL Day in Africa </a:t>
            </a:r>
          </a:p>
        </p:txBody>
      </p:sp>
      <p:sp>
        <p:nvSpPr>
          <p:cNvPr id="6" name="Slide Number Placeholder 5"/>
          <p:cNvSpPr>
            <a:spLocks noGrp="1"/>
          </p:cNvSpPr>
          <p:nvPr>
            <p:ph type="sldNum" sz="quarter" idx="12"/>
          </p:nvPr>
        </p:nvSpPr>
        <p:spPr/>
        <p:txBody>
          <a:bodyPr/>
          <a:lstStyle/>
          <a:p>
            <a:fld id="{73C239BD-48A1-459D-A474-101D12298CFF}" type="slidenum">
              <a:rPr lang="en-AU" smtClean="0"/>
              <a:t>‹#›</a:t>
            </a:fld>
            <a:endParaRPr lang="en-A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52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AU"/>
              <a:t>3/11/2022</a:t>
            </a:r>
          </a:p>
        </p:txBody>
      </p:sp>
      <p:sp>
        <p:nvSpPr>
          <p:cNvPr id="6" name="Footer Placeholder 5"/>
          <p:cNvSpPr>
            <a:spLocks noGrp="1"/>
          </p:cNvSpPr>
          <p:nvPr>
            <p:ph type="ftr" sz="quarter" idx="11"/>
          </p:nvPr>
        </p:nvSpPr>
        <p:spPr/>
        <p:txBody>
          <a:bodyPr/>
          <a:lstStyle/>
          <a:p>
            <a:r>
              <a:rPr lang="en-AU"/>
              <a:t>Dr Dominic Dagbanja - 2022 UNCITRAL Day in Africa </a:t>
            </a:r>
          </a:p>
        </p:txBody>
      </p:sp>
      <p:sp>
        <p:nvSpPr>
          <p:cNvPr id="7" name="Slide Number Placeholder 6"/>
          <p:cNvSpPr>
            <a:spLocks noGrp="1"/>
          </p:cNvSpPr>
          <p:nvPr>
            <p:ph type="sldNum" sz="quarter" idx="12"/>
          </p:nvPr>
        </p:nvSpPr>
        <p:spPr/>
        <p:txBody>
          <a:bodyPr/>
          <a:lstStyle/>
          <a:p>
            <a:fld id="{73C239BD-48A1-459D-A474-101D12298CFF}" type="slidenum">
              <a:rPr lang="en-AU" smtClean="0"/>
              <a:t>‹#›</a:t>
            </a:fld>
            <a:endParaRPr lang="en-AU"/>
          </a:p>
        </p:txBody>
      </p:sp>
    </p:spTree>
    <p:extLst>
      <p:ext uri="{BB962C8B-B14F-4D97-AF65-F5344CB8AC3E}">
        <p14:creationId xmlns:p14="http://schemas.microsoft.com/office/powerpoint/2010/main" val="154022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AU"/>
              <a:t>3/11/2022</a:t>
            </a:r>
          </a:p>
        </p:txBody>
      </p:sp>
      <p:sp>
        <p:nvSpPr>
          <p:cNvPr id="8" name="Footer Placeholder 7"/>
          <p:cNvSpPr>
            <a:spLocks noGrp="1"/>
          </p:cNvSpPr>
          <p:nvPr>
            <p:ph type="ftr" sz="quarter" idx="11"/>
          </p:nvPr>
        </p:nvSpPr>
        <p:spPr/>
        <p:txBody>
          <a:bodyPr/>
          <a:lstStyle/>
          <a:p>
            <a:r>
              <a:rPr lang="en-AU"/>
              <a:t>Dr Dominic Dagbanja - 2022 UNCITRAL Day in Africa </a:t>
            </a:r>
          </a:p>
        </p:txBody>
      </p:sp>
      <p:sp>
        <p:nvSpPr>
          <p:cNvPr id="9" name="Slide Number Placeholder 8"/>
          <p:cNvSpPr>
            <a:spLocks noGrp="1"/>
          </p:cNvSpPr>
          <p:nvPr>
            <p:ph type="sldNum" sz="quarter" idx="12"/>
          </p:nvPr>
        </p:nvSpPr>
        <p:spPr/>
        <p:txBody>
          <a:bodyPr/>
          <a:lstStyle/>
          <a:p>
            <a:fld id="{73C239BD-48A1-459D-A474-101D12298CFF}" type="slidenum">
              <a:rPr lang="en-AU" smtClean="0"/>
              <a:t>‹#›</a:t>
            </a:fld>
            <a:endParaRPr lang="en-A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59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AU"/>
              <a:t>3/11/2022</a:t>
            </a:r>
          </a:p>
        </p:txBody>
      </p:sp>
      <p:sp>
        <p:nvSpPr>
          <p:cNvPr id="4" name="Footer Placeholder 3"/>
          <p:cNvSpPr>
            <a:spLocks noGrp="1"/>
          </p:cNvSpPr>
          <p:nvPr>
            <p:ph type="ftr" sz="quarter" idx="11"/>
          </p:nvPr>
        </p:nvSpPr>
        <p:spPr/>
        <p:txBody>
          <a:bodyPr/>
          <a:lstStyle/>
          <a:p>
            <a:r>
              <a:rPr lang="en-AU"/>
              <a:t>Dr Dominic Dagbanja - 2022 UNCITRAL Day in Africa </a:t>
            </a:r>
          </a:p>
        </p:txBody>
      </p:sp>
      <p:sp>
        <p:nvSpPr>
          <p:cNvPr id="5" name="Slide Number Placeholder 4"/>
          <p:cNvSpPr>
            <a:spLocks noGrp="1"/>
          </p:cNvSpPr>
          <p:nvPr>
            <p:ph type="sldNum" sz="quarter" idx="12"/>
          </p:nvPr>
        </p:nvSpPr>
        <p:spPr/>
        <p:txBody>
          <a:bodyPr/>
          <a:lstStyle/>
          <a:p>
            <a:fld id="{73C239BD-48A1-459D-A474-101D12298CFF}" type="slidenum">
              <a:rPr lang="en-AU" smtClean="0"/>
              <a:t>‹#›</a:t>
            </a:fld>
            <a:endParaRPr lang="en-A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927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AU"/>
              <a:t>3/11/2022</a:t>
            </a:r>
          </a:p>
        </p:txBody>
      </p:sp>
      <p:sp>
        <p:nvSpPr>
          <p:cNvPr id="3" name="Footer Placeholder 2"/>
          <p:cNvSpPr>
            <a:spLocks noGrp="1"/>
          </p:cNvSpPr>
          <p:nvPr>
            <p:ph type="ftr" sz="quarter" idx="11"/>
          </p:nvPr>
        </p:nvSpPr>
        <p:spPr/>
        <p:txBody>
          <a:bodyPr/>
          <a:lstStyle/>
          <a:p>
            <a:r>
              <a:rPr lang="en-AU"/>
              <a:t>Dr Dominic Dagbanja - 2022 UNCITRAL Day in Africa </a:t>
            </a:r>
          </a:p>
        </p:txBody>
      </p:sp>
      <p:sp>
        <p:nvSpPr>
          <p:cNvPr id="4" name="Slide Number Placeholder 3"/>
          <p:cNvSpPr>
            <a:spLocks noGrp="1"/>
          </p:cNvSpPr>
          <p:nvPr>
            <p:ph type="sldNum" sz="quarter" idx="12"/>
          </p:nvPr>
        </p:nvSpPr>
        <p:spPr/>
        <p:txBody>
          <a:bodyPr/>
          <a:lstStyle/>
          <a:p>
            <a:fld id="{73C239BD-48A1-459D-A474-101D12298CFF}" type="slidenum">
              <a:rPr lang="en-AU" smtClean="0"/>
              <a:t>‹#›</a:t>
            </a:fld>
            <a:endParaRPr lang="en-AU"/>
          </a:p>
        </p:txBody>
      </p:sp>
    </p:spTree>
    <p:extLst>
      <p:ext uri="{BB962C8B-B14F-4D97-AF65-F5344CB8AC3E}">
        <p14:creationId xmlns:p14="http://schemas.microsoft.com/office/powerpoint/2010/main" val="2857872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AU"/>
              <a:t>3/11/2022</a:t>
            </a:r>
          </a:p>
        </p:txBody>
      </p:sp>
      <p:sp>
        <p:nvSpPr>
          <p:cNvPr id="6" name="Footer Placeholder 5"/>
          <p:cNvSpPr>
            <a:spLocks noGrp="1"/>
          </p:cNvSpPr>
          <p:nvPr>
            <p:ph type="ftr" sz="quarter" idx="11"/>
          </p:nvPr>
        </p:nvSpPr>
        <p:spPr/>
        <p:txBody>
          <a:bodyPr/>
          <a:lstStyle/>
          <a:p>
            <a:r>
              <a:rPr lang="en-AU"/>
              <a:t>Dr Dominic Dagbanja - 2022 UNCITRAL Day in Africa </a:t>
            </a:r>
          </a:p>
        </p:txBody>
      </p:sp>
      <p:sp>
        <p:nvSpPr>
          <p:cNvPr id="7" name="Slide Number Placeholder 6"/>
          <p:cNvSpPr>
            <a:spLocks noGrp="1"/>
          </p:cNvSpPr>
          <p:nvPr>
            <p:ph type="sldNum" sz="quarter" idx="12"/>
          </p:nvPr>
        </p:nvSpPr>
        <p:spPr/>
        <p:txBody>
          <a:bodyPr/>
          <a:lstStyle/>
          <a:p>
            <a:fld id="{73C239BD-48A1-459D-A474-101D12298CFF}" type="slidenum">
              <a:rPr lang="en-AU" smtClean="0"/>
              <a:t>‹#›</a:t>
            </a:fld>
            <a:endParaRPr lang="en-A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998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AU"/>
              <a:t>3/11/2022</a:t>
            </a:r>
          </a:p>
        </p:txBody>
      </p:sp>
      <p:sp>
        <p:nvSpPr>
          <p:cNvPr id="6" name="Footer Placeholder 5"/>
          <p:cNvSpPr>
            <a:spLocks noGrp="1"/>
          </p:cNvSpPr>
          <p:nvPr>
            <p:ph type="ftr" sz="quarter" idx="11"/>
          </p:nvPr>
        </p:nvSpPr>
        <p:spPr/>
        <p:txBody>
          <a:bodyPr/>
          <a:lstStyle/>
          <a:p>
            <a:r>
              <a:rPr lang="en-AU"/>
              <a:t>Dr Dominic Dagbanja - 2022 UNCITRAL Day in Africa </a:t>
            </a:r>
          </a:p>
        </p:txBody>
      </p:sp>
      <p:sp>
        <p:nvSpPr>
          <p:cNvPr id="7" name="Slide Number Placeholder 6"/>
          <p:cNvSpPr>
            <a:spLocks noGrp="1"/>
          </p:cNvSpPr>
          <p:nvPr>
            <p:ph type="sldNum" sz="quarter" idx="12"/>
          </p:nvPr>
        </p:nvSpPr>
        <p:spPr/>
        <p:txBody>
          <a:bodyPr/>
          <a:lstStyle/>
          <a:p>
            <a:fld id="{73C239BD-48A1-459D-A474-101D12298CFF}" type="slidenum">
              <a:rPr lang="en-AU" smtClean="0"/>
              <a:t>‹#›</a:t>
            </a:fld>
            <a:endParaRPr lang="en-AU"/>
          </a:p>
        </p:txBody>
      </p:sp>
    </p:spTree>
    <p:extLst>
      <p:ext uri="{BB962C8B-B14F-4D97-AF65-F5344CB8AC3E}">
        <p14:creationId xmlns:p14="http://schemas.microsoft.com/office/powerpoint/2010/main" val="356414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AU"/>
              <a:t>3/11/2022</a:t>
            </a: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AU"/>
              <a:t>Dr Dominic Dagbanja - 2022 UNCITRAL Day in Africa </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C239BD-48A1-459D-A474-101D12298CFF}" type="slidenum">
              <a:rPr lang="en-AU" smtClean="0"/>
              <a:t>‹#›</a:t>
            </a:fld>
            <a:endParaRPr lang="en-AU"/>
          </a:p>
        </p:txBody>
      </p:sp>
    </p:spTree>
    <p:extLst>
      <p:ext uri="{BB962C8B-B14F-4D97-AF65-F5344CB8AC3E}">
        <p14:creationId xmlns:p14="http://schemas.microsoft.com/office/powerpoint/2010/main" val="464989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2885-0B7C-488D-8389-6AEED8BEB800}"/>
              </a:ext>
            </a:extLst>
          </p:cNvPr>
          <p:cNvSpPr>
            <a:spLocks noGrp="1"/>
          </p:cNvSpPr>
          <p:nvPr>
            <p:ph type="ctrTitle"/>
          </p:nvPr>
        </p:nvSpPr>
        <p:spPr>
          <a:xfrm>
            <a:off x="2348916" y="1510018"/>
            <a:ext cx="7508148" cy="2147579"/>
          </a:xfrm>
        </p:spPr>
        <p:txBody>
          <a:bodyPr>
            <a:noAutofit/>
          </a:bodyPr>
          <a:lstStyle/>
          <a:p>
            <a:r>
              <a:rPr lang="en-AU" sz="3600" b="1" dirty="0">
                <a:latin typeface="Aharoni" panose="02010803020104030203" pitchFamily="2" charset="-79"/>
                <a:cs typeface="Aharoni" panose="02010803020104030203" pitchFamily="2" charset="-79"/>
              </a:rPr>
              <a:t>WHY IS PUBLIC PROCUREMENT OFTEN EXCLUDED FROM REGIONAL FREE TRADE AGREEMENTS?</a:t>
            </a:r>
          </a:p>
        </p:txBody>
      </p:sp>
      <p:sp>
        <p:nvSpPr>
          <p:cNvPr id="3" name="Subtitle 2">
            <a:extLst>
              <a:ext uri="{FF2B5EF4-FFF2-40B4-BE49-F238E27FC236}">
                <a16:creationId xmlns:a16="http://schemas.microsoft.com/office/drawing/2014/main" id="{261D8D57-EE90-43DC-A739-F7C489DD5F88}"/>
              </a:ext>
            </a:extLst>
          </p:cNvPr>
          <p:cNvSpPr>
            <a:spLocks noGrp="1"/>
          </p:cNvSpPr>
          <p:nvPr>
            <p:ph type="subTitle" idx="1"/>
          </p:nvPr>
        </p:nvSpPr>
        <p:spPr>
          <a:xfrm>
            <a:off x="2692398" y="3540154"/>
            <a:ext cx="6815669" cy="1736521"/>
          </a:xfrm>
        </p:spPr>
        <p:txBody>
          <a:bodyPr>
            <a:normAutofit/>
          </a:bodyPr>
          <a:lstStyle/>
          <a:p>
            <a:pPr>
              <a:spcBef>
                <a:spcPts val="0"/>
              </a:spcBef>
            </a:pPr>
            <a:r>
              <a:rPr lang="en-AU" dirty="0">
                <a:latin typeface="Bauhaus 93" panose="04030905020B02020C02" pitchFamily="82" charset="0"/>
                <a:cs typeface="Aharoni" panose="02010803020104030203" pitchFamily="2" charset="-79"/>
              </a:rPr>
              <a:t>Dr Dominic Dagbanja</a:t>
            </a:r>
          </a:p>
          <a:p>
            <a:pPr>
              <a:spcBef>
                <a:spcPts val="0"/>
              </a:spcBef>
            </a:pPr>
            <a:r>
              <a:rPr lang="en-AU" dirty="0">
                <a:latin typeface="Bauhaus 93" panose="04030905020B02020C02" pitchFamily="82" charset="0"/>
                <a:cs typeface="Aharoni" panose="02010803020104030203" pitchFamily="2" charset="-79"/>
              </a:rPr>
              <a:t>Senior Lecturer in Law</a:t>
            </a:r>
          </a:p>
          <a:p>
            <a:pPr>
              <a:spcBef>
                <a:spcPts val="0"/>
              </a:spcBef>
            </a:pPr>
            <a:r>
              <a:rPr lang="en-AU" dirty="0">
                <a:latin typeface="Bauhaus 93" panose="04030905020B02020C02" pitchFamily="82" charset="0"/>
                <a:cs typeface="Aharoni" panose="02010803020104030203" pitchFamily="2" charset="-79"/>
              </a:rPr>
              <a:t>The University of Western Australia</a:t>
            </a:r>
          </a:p>
          <a:p>
            <a:pPr>
              <a:spcBef>
                <a:spcPts val="0"/>
              </a:spcBef>
            </a:pPr>
            <a:r>
              <a:rPr lang="en-AU" dirty="0">
                <a:latin typeface="Bauhaus 93" panose="04030905020B02020C02" pitchFamily="82" charset="0"/>
                <a:cs typeface="Aharoni" panose="02010803020104030203" pitchFamily="2" charset="-79"/>
              </a:rPr>
              <a:t>dominic.dagbanja@uwa.edu.au</a:t>
            </a:r>
          </a:p>
        </p:txBody>
      </p:sp>
    </p:spTree>
    <p:extLst>
      <p:ext uri="{BB962C8B-B14F-4D97-AF65-F5344CB8AC3E}">
        <p14:creationId xmlns:p14="http://schemas.microsoft.com/office/powerpoint/2010/main" val="306985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ED57-E17F-4459-A8F8-363C976B00B3}"/>
              </a:ext>
            </a:extLst>
          </p:cNvPr>
          <p:cNvSpPr>
            <a:spLocks noGrp="1"/>
          </p:cNvSpPr>
          <p:nvPr>
            <p:ph type="title"/>
          </p:nvPr>
        </p:nvSpPr>
        <p:spPr/>
        <p:txBody>
          <a:bodyPr/>
          <a:lstStyle/>
          <a:p>
            <a:pPr algn="ctr"/>
            <a:r>
              <a:rPr lang="en-AU" b="1" dirty="0">
                <a:latin typeface="Aharoni" panose="02010803020104030203" pitchFamily="2" charset="-79"/>
                <a:cs typeface="Aharoni" panose="02010803020104030203" pitchFamily="2" charset="-79"/>
              </a:rPr>
              <a:t>TAKE HOME POINTS</a:t>
            </a:r>
          </a:p>
        </p:txBody>
      </p:sp>
      <p:sp>
        <p:nvSpPr>
          <p:cNvPr id="3" name="Content Placeholder 2">
            <a:extLst>
              <a:ext uri="{FF2B5EF4-FFF2-40B4-BE49-F238E27FC236}">
                <a16:creationId xmlns:a16="http://schemas.microsoft.com/office/drawing/2014/main" id="{2B67E403-BA07-48A1-90C2-A4E6894AE820}"/>
              </a:ext>
            </a:extLst>
          </p:cNvPr>
          <p:cNvSpPr>
            <a:spLocks noGrp="1"/>
          </p:cNvSpPr>
          <p:nvPr>
            <p:ph idx="1"/>
          </p:nvPr>
        </p:nvSpPr>
        <p:spPr>
          <a:xfrm>
            <a:off x="1295401" y="2407640"/>
            <a:ext cx="9601196" cy="3875714"/>
          </a:xfrm>
        </p:spPr>
        <p:txBody>
          <a:bodyPr/>
          <a:lstStyle/>
          <a:p>
            <a:pPr>
              <a:buFont typeface="Wingdings" panose="05000000000000000000" pitchFamily="2" charset="2"/>
              <a:buChar char="v"/>
              <a:defRPr/>
            </a:pPr>
            <a:r>
              <a:rPr lang="en-AU" dirty="0">
                <a:solidFill>
                  <a:prstClr val="black"/>
                </a:solidFill>
                <a:latin typeface="Garamond" panose="02020404030301010803" pitchFamily="18" charset="0"/>
              </a:rPr>
              <a:t>Protectionism? Public procurement is excluded from FTAs to exclude foreign investors and traders from participating in the procurement market. </a:t>
            </a:r>
          </a:p>
          <a:p>
            <a:pPr>
              <a:buFont typeface="Wingdings" panose="05000000000000000000" pitchFamily="2" charset="2"/>
              <a:buChar char="v"/>
              <a:defRPr/>
            </a:pPr>
            <a:r>
              <a:rPr lang="en-AU" dirty="0">
                <a:solidFill>
                  <a:prstClr val="black"/>
                </a:solidFill>
                <a:latin typeface="Garamond" panose="02020404030301010803" pitchFamily="18" charset="0"/>
              </a:rPr>
              <a:t>In the absence of specific exclusions of public procurement, investment treaties would most likely apply to public procurement measures which may lead o the foreign investors instituting investor-state dispute settlement claims against states. </a:t>
            </a:r>
          </a:p>
          <a:p>
            <a:endParaRPr lang="en-AU" dirty="0"/>
          </a:p>
        </p:txBody>
      </p:sp>
      <p:sp>
        <p:nvSpPr>
          <p:cNvPr id="4" name="Date Placeholder 3">
            <a:extLst>
              <a:ext uri="{FF2B5EF4-FFF2-40B4-BE49-F238E27FC236}">
                <a16:creationId xmlns:a16="http://schemas.microsoft.com/office/drawing/2014/main" id="{AF6FEDBA-5A67-46B2-BB00-DE118466E96D}"/>
              </a:ext>
            </a:extLst>
          </p:cNvPr>
          <p:cNvSpPr>
            <a:spLocks noGrp="1"/>
          </p:cNvSpPr>
          <p:nvPr>
            <p:ph type="dt" sz="half" idx="10"/>
          </p:nvPr>
        </p:nvSpPr>
        <p:spPr/>
        <p:txBody>
          <a:bodyPr/>
          <a:lstStyle/>
          <a:p>
            <a:r>
              <a:rPr lang="en-AU"/>
              <a:t>3/11/2022</a:t>
            </a:r>
          </a:p>
        </p:txBody>
      </p:sp>
      <p:sp>
        <p:nvSpPr>
          <p:cNvPr id="5" name="Footer Placeholder 4">
            <a:extLst>
              <a:ext uri="{FF2B5EF4-FFF2-40B4-BE49-F238E27FC236}">
                <a16:creationId xmlns:a16="http://schemas.microsoft.com/office/drawing/2014/main" id="{8CD30FF6-1BE2-44C5-93D5-C52E78CF65E3}"/>
              </a:ext>
            </a:extLst>
          </p:cNvPr>
          <p:cNvSpPr>
            <a:spLocks noGrp="1"/>
          </p:cNvSpPr>
          <p:nvPr>
            <p:ph type="ftr" sz="quarter" idx="11"/>
          </p:nvPr>
        </p:nvSpPr>
        <p:spPr/>
        <p:txBody>
          <a:bodyPr/>
          <a:lstStyle/>
          <a:p>
            <a:r>
              <a:rPr lang="en-AU"/>
              <a:t>Dr Dominic Dagbanja - 2022 UNCITRAL Day in Africa </a:t>
            </a:r>
          </a:p>
        </p:txBody>
      </p:sp>
      <p:sp>
        <p:nvSpPr>
          <p:cNvPr id="6" name="Slide Number Placeholder 5">
            <a:extLst>
              <a:ext uri="{FF2B5EF4-FFF2-40B4-BE49-F238E27FC236}">
                <a16:creationId xmlns:a16="http://schemas.microsoft.com/office/drawing/2014/main" id="{46D27DE2-84F9-458F-B1F2-B55D6E90DBB6}"/>
              </a:ext>
            </a:extLst>
          </p:cNvPr>
          <p:cNvSpPr>
            <a:spLocks noGrp="1"/>
          </p:cNvSpPr>
          <p:nvPr>
            <p:ph type="sldNum" sz="quarter" idx="12"/>
          </p:nvPr>
        </p:nvSpPr>
        <p:spPr/>
        <p:txBody>
          <a:bodyPr/>
          <a:lstStyle/>
          <a:p>
            <a:fld id="{73C239BD-48A1-459D-A474-101D12298CFF}" type="slidenum">
              <a:rPr lang="en-AU" smtClean="0"/>
              <a:t>2</a:t>
            </a:fld>
            <a:endParaRPr lang="en-AU"/>
          </a:p>
        </p:txBody>
      </p:sp>
    </p:spTree>
    <p:extLst>
      <p:ext uri="{BB962C8B-B14F-4D97-AF65-F5344CB8AC3E}">
        <p14:creationId xmlns:p14="http://schemas.microsoft.com/office/powerpoint/2010/main" val="206930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C894B-48AC-442C-9601-96ADAE8A7548}"/>
              </a:ext>
            </a:extLst>
          </p:cNvPr>
          <p:cNvSpPr>
            <a:spLocks noGrp="1"/>
          </p:cNvSpPr>
          <p:nvPr>
            <p:ph type="title"/>
          </p:nvPr>
        </p:nvSpPr>
        <p:spPr>
          <a:xfrm>
            <a:off x="838200" y="587228"/>
            <a:ext cx="10515600" cy="1837189"/>
          </a:xfrm>
        </p:spPr>
        <p:txBody>
          <a:bodyPr>
            <a:normAutofit fontScale="90000"/>
          </a:bodyPr>
          <a:lstStyle/>
          <a:p>
            <a:pPr algn="ctr"/>
            <a:r>
              <a:rPr lang="en-AU" b="1" dirty="0">
                <a:latin typeface="Aharoni" panose="02010803020104030203" pitchFamily="2" charset="-79"/>
                <a:cs typeface="Aharoni" panose="02010803020104030203" pitchFamily="2" charset="-79"/>
              </a:rPr>
              <a:t>THE EXCLUSION OF PUBLIC PROCREMENT FROM REGIONAL TRADE AGREEMENTS</a:t>
            </a:r>
          </a:p>
        </p:txBody>
      </p:sp>
      <p:sp>
        <p:nvSpPr>
          <p:cNvPr id="3" name="Content Placeholder 2">
            <a:extLst>
              <a:ext uri="{FF2B5EF4-FFF2-40B4-BE49-F238E27FC236}">
                <a16:creationId xmlns:a16="http://schemas.microsoft.com/office/drawing/2014/main" id="{5C2A8A6D-3A6C-4644-9647-3E3A5CF04B75}"/>
              </a:ext>
            </a:extLst>
          </p:cNvPr>
          <p:cNvSpPr>
            <a:spLocks noGrp="1"/>
          </p:cNvSpPr>
          <p:nvPr>
            <p:ph idx="1"/>
          </p:nvPr>
        </p:nvSpPr>
        <p:spPr>
          <a:xfrm>
            <a:off x="1233182" y="2424417"/>
            <a:ext cx="9806729" cy="3846355"/>
          </a:xfrm>
        </p:spPr>
        <p:txBody>
          <a:bodyPr>
            <a:normAutofit fontScale="70000" lnSpcReduction="20000"/>
          </a:bodyPr>
          <a:lstStyle/>
          <a:p>
            <a:pPr>
              <a:buFont typeface="Wingdings" panose="05000000000000000000" pitchFamily="2" charset="2"/>
              <a:buChar char="v"/>
            </a:pPr>
            <a:r>
              <a:rPr lang="en-AU" b="1" i="1" dirty="0">
                <a:latin typeface="Garamond" panose="02020404030301010803" pitchFamily="18" charset="0"/>
              </a:rPr>
              <a:t>Regional Comprehensive Economic Partnership Agreement</a:t>
            </a:r>
            <a:r>
              <a:rPr lang="en-AU" dirty="0">
                <a:latin typeface="Garamond" panose="02020404030301010803" pitchFamily="18" charset="0"/>
              </a:rPr>
              <a:t>, signed 15 November 2020, entered into force 1 January 2022. </a:t>
            </a:r>
            <a:r>
              <a:rPr lang="en-AU" dirty="0">
                <a:solidFill>
                  <a:prstClr val="black"/>
                </a:solidFill>
                <a:latin typeface="Garamond" panose="02020404030301010803" pitchFamily="18" charset="0"/>
              </a:rPr>
              <a:t>[Association of South-East Asian Nations].</a:t>
            </a:r>
            <a:endParaRPr lang="en-AU" dirty="0">
              <a:latin typeface="Garamond" panose="02020404030301010803" pitchFamily="18" charset="0"/>
            </a:endParaRPr>
          </a:p>
          <a:p>
            <a:pPr>
              <a:buFont typeface="Wingdings" panose="05000000000000000000" pitchFamily="2" charset="2"/>
              <a:buChar char="Ø"/>
            </a:pPr>
            <a:r>
              <a:rPr lang="en-AU" dirty="0">
                <a:latin typeface="Garamond" panose="02020404030301010803" pitchFamily="18" charset="0"/>
              </a:rPr>
              <a:t> Article 10.2(2): The investment  chapter “shall not apply to government procurement”</a:t>
            </a:r>
          </a:p>
          <a:p>
            <a:pPr>
              <a:buFont typeface="Wingdings" panose="05000000000000000000" pitchFamily="2" charset="2"/>
              <a:buChar char="Ø"/>
            </a:pPr>
            <a:r>
              <a:rPr lang="en-AU" dirty="0">
                <a:latin typeface="Garamond" panose="02020404030301010803" pitchFamily="18" charset="0"/>
              </a:rPr>
              <a:t>12.3(2). The electronic chapter “shall not apply to government procurement.”</a:t>
            </a:r>
          </a:p>
          <a:p>
            <a:pPr>
              <a:buFont typeface="Wingdings" panose="05000000000000000000" pitchFamily="2" charset="2"/>
              <a:buChar char="v"/>
            </a:pPr>
            <a:r>
              <a:rPr lang="en-AU" b="1" i="1" dirty="0">
                <a:latin typeface="Garamond" panose="02020404030301010803" pitchFamily="18" charset="0"/>
              </a:rPr>
              <a:t>Trade and Cooperation Agreement between the European Union and the European Atomic Energy Community and the United Kingdom of Great Britain and Northern Ireland</a:t>
            </a:r>
            <a:r>
              <a:rPr lang="en-AU" dirty="0">
                <a:latin typeface="Garamond" panose="02020404030301010803" pitchFamily="18" charset="0"/>
              </a:rPr>
              <a:t>, signed 30 December 2020, entered into force 1 May 2021</a:t>
            </a:r>
          </a:p>
          <a:p>
            <a:pPr>
              <a:buFont typeface="Wingdings" panose="05000000000000000000" pitchFamily="2" charset="2"/>
              <a:buChar char="Ø"/>
            </a:pPr>
            <a:r>
              <a:rPr lang="en-AU" dirty="0">
                <a:latin typeface="Garamond" panose="02020404030301010803" pitchFamily="18" charset="0"/>
              </a:rPr>
              <a:t>Article Servin 1.1(6). This Title [services and investment] does not apply to any measure of a Party with respect to public procurement of a good or service purchased for governmental purposes, and not with a view to commercial resale or with a view to use in the supply of a good or service for commercial sale, whether or not that procurement is ‘covered procurement’. </a:t>
            </a:r>
          </a:p>
          <a:p>
            <a:pPr>
              <a:buFont typeface="Wingdings" panose="05000000000000000000" pitchFamily="2" charset="2"/>
              <a:buChar char="v"/>
            </a:pPr>
            <a:r>
              <a:rPr lang="en-AU" b="1" dirty="0">
                <a:latin typeface="Garamond" panose="02020404030301010803" pitchFamily="18" charset="0"/>
              </a:rPr>
              <a:t>US-Mexico-Canada Agreement (USMCA)</a:t>
            </a:r>
            <a:r>
              <a:rPr lang="en-AU" dirty="0">
                <a:latin typeface="Garamond" panose="02020404030301010803" pitchFamily="18" charset="0"/>
              </a:rPr>
              <a:t>, entered into force on 1 July 2020</a:t>
            </a:r>
          </a:p>
          <a:p>
            <a:pPr>
              <a:buFont typeface="Wingdings" panose="05000000000000000000" pitchFamily="2" charset="2"/>
              <a:buChar char="Ø"/>
            </a:pPr>
            <a:r>
              <a:rPr lang="en-AU" dirty="0">
                <a:latin typeface="Garamond" panose="02020404030301010803" pitchFamily="18" charset="0"/>
              </a:rPr>
              <a:t>Article 14.12.5 (a): 5. Article 14.4 (National Treatment), Article 14.5 (Most-</a:t>
            </a:r>
            <a:r>
              <a:rPr lang="en-AU" dirty="0" err="1">
                <a:latin typeface="Garamond" panose="02020404030301010803" pitchFamily="18" charset="0"/>
              </a:rPr>
              <a:t>Favored</a:t>
            </a:r>
            <a:r>
              <a:rPr lang="en-AU" dirty="0">
                <a:latin typeface="Garamond" panose="02020404030301010803" pitchFamily="18" charset="0"/>
              </a:rPr>
              <a:t>-Nation Treatment), and Article 14.11 (Senior Management and Boards of Directors) do not apply to government procurement</a:t>
            </a:r>
          </a:p>
          <a:p>
            <a:pPr>
              <a:buFont typeface="Wingdings" panose="05000000000000000000" pitchFamily="2" charset="2"/>
              <a:buChar char="Ø"/>
            </a:pPr>
            <a:endParaRPr lang="en-AU" dirty="0">
              <a:latin typeface="Garamond" panose="02020404030301010803" pitchFamily="18" charset="0"/>
            </a:endParaRPr>
          </a:p>
        </p:txBody>
      </p:sp>
      <p:sp>
        <p:nvSpPr>
          <p:cNvPr id="4" name="Date Placeholder 3">
            <a:extLst>
              <a:ext uri="{FF2B5EF4-FFF2-40B4-BE49-F238E27FC236}">
                <a16:creationId xmlns:a16="http://schemas.microsoft.com/office/drawing/2014/main" id="{D4F4B754-3E75-4236-9DD1-90DE50CB465B}"/>
              </a:ext>
            </a:extLst>
          </p:cNvPr>
          <p:cNvSpPr>
            <a:spLocks noGrp="1"/>
          </p:cNvSpPr>
          <p:nvPr>
            <p:ph type="dt" sz="half" idx="10"/>
          </p:nvPr>
        </p:nvSpPr>
        <p:spPr/>
        <p:txBody>
          <a:bodyPr/>
          <a:lstStyle/>
          <a:p>
            <a:r>
              <a:rPr lang="en-AU"/>
              <a:t>3/11/2022</a:t>
            </a:r>
          </a:p>
        </p:txBody>
      </p:sp>
      <p:sp>
        <p:nvSpPr>
          <p:cNvPr id="5" name="Footer Placeholder 4">
            <a:extLst>
              <a:ext uri="{FF2B5EF4-FFF2-40B4-BE49-F238E27FC236}">
                <a16:creationId xmlns:a16="http://schemas.microsoft.com/office/drawing/2014/main" id="{B3FF0939-CBCA-48CF-8424-77720AFD6CEF}"/>
              </a:ext>
            </a:extLst>
          </p:cNvPr>
          <p:cNvSpPr>
            <a:spLocks noGrp="1"/>
          </p:cNvSpPr>
          <p:nvPr>
            <p:ph type="ftr" sz="quarter" idx="11"/>
          </p:nvPr>
        </p:nvSpPr>
        <p:spPr/>
        <p:txBody>
          <a:bodyPr/>
          <a:lstStyle/>
          <a:p>
            <a:r>
              <a:rPr lang="en-AU"/>
              <a:t>Dr Dominic Dagbanja - 2022 UNCITRAL Day in Africa </a:t>
            </a:r>
          </a:p>
        </p:txBody>
      </p:sp>
      <p:sp>
        <p:nvSpPr>
          <p:cNvPr id="6" name="Slide Number Placeholder 5">
            <a:extLst>
              <a:ext uri="{FF2B5EF4-FFF2-40B4-BE49-F238E27FC236}">
                <a16:creationId xmlns:a16="http://schemas.microsoft.com/office/drawing/2014/main" id="{8DE2CD7C-5595-4470-BC9F-F47104EF694D}"/>
              </a:ext>
            </a:extLst>
          </p:cNvPr>
          <p:cNvSpPr>
            <a:spLocks noGrp="1"/>
          </p:cNvSpPr>
          <p:nvPr>
            <p:ph type="sldNum" sz="quarter" idx="12"/>
          </p:nvPr>
        </p:nvSpPr>
        <p:spPr/>
        <p:txBody>
          <a:bodyPr/>
          <a:lstStyle/>
          <a:p>
            <a:fld id="{73C239BD-48A1-459D-A474-101D12298CFF}" type="slidenum">
              <a:rPr lang="en-AU" smtClean="0"/>
              <a:t>3</a:t>
            </a:fld>
            <a:endParaRPr lang="en-AU"/>
          </a:p>
        </p:txBody>
      </p:sp>
    </p:spTree>
    <p:extLst>
      <p:ext uri="{BB962C8B-B14F-4D97-AF65-F5344CB8AC3E}">
        <p14:creationId xmlns:p14="http://schemas.microsoft.com/office/powerpoint/2010/main" val="338813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2378-816C-404A-AE3A-4DC83260FE86}"/>
              </a:ext>
            </a:extLst>
          </p:cNvPr>
          <p:cNvSpPr>
            <a:spLocks noGrp="1"/>
          </p:cNvSpPr>
          <p:nvPr>
            <p:ph type="title"/>
          </p:nvPr>
        </p:nvSpPr>
        <p:spPr>
          <a:xfrm>
            <a:off x="838200" y="641756"/>
            <a:ext cx="10515600" cy="1048933"/>
          </a:xfrm>
        </p:spPr>
        <p:txBody>
          <a:bodyPr>
            <a:normAutofit fontScale="90000"/>
          </a:bodyPr>
          <a:lstStyle/>
          <a:p>
            <a:pPr algn="ctr"/>
            <a:r>
              <a:rPr lang="en-AU" b="1" dirty="0">
                <a:solidFill>
                  <a:prstClr val="black"/>
                </a:solidFill>
                <a:latin typeface="Aharoni" panose="02010803020104030203" pitchFamily="2" charset="-79"/>
                <a:cs typeface="Aharoni" panose="02010803020104030203" pitchFamily="2" charset="-79"/>
              </a:rPr>
              <a:t>THE EXCLUSION OF PUBLIC PROCREMENT FROM REGIONAL TRADE AGREEMENTS</a:t>
            </a:r>
            <a:endParaRPr lang="en-AU" sz="480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A8F9DF6D-5F7F-4BA8-BC43-E4EAC8C4A303}"/>
              </a:ext>
            </a:extLst>
          </p:cNvPr>
          <p:cNvSpPr>
            <a:spLocks noGrp="1"/>
          </p:cNvSpPr>
          <p:nvPr>
            <p:ph idx="1"/>
          </p:nvPr>
        </p:nvSpPr>
        <p:spPr>
          <a:xfrm>
            <a:off x="838200" y="2424418"/>
            <a:ext cx="10515600" cy="3791825"/>
          </a:xfrm>
        </p:spPr>
        <p:txBody>
          <a:bodyPr>
            <a:noAutofit/>
          </a:bodyPr>
          <a:lstStyle/>
          <a:p>
            <a:pPr>
              <a:lnSpc>
                <a:spcPct val="107000"/>
              </a:lnSpc>
              <a:spcBef>
                <a:spcPts val="0"/>
              </a:spcBef>
              <a:buFont typeface="Wingdings" panose="05000000000000000000" pitchFamily="2" charset="2"/>
              <a:buChar char="v"/>
            </a:pPr>
            <a:r>
              <a:rPr lang="en-AU" sz="1800" b="1" i="1" dirty="0">
                <a:latin typeface="Garamond" panose="02020404030301010803" pitchFamily="18" charset="0"/>
              </a:rPr>
              <a:t>Agreement Establishing the African Continental Free Trade Area</a:t>
            </a:r>
            <a:r>
              <a:rPr lang="en-AU" sz="1800" dirty="0">
                <a:latin typeface="Garamond" panose="02020404030301010803" pitchFamily="18" charset="0"/>
              </a:rPr>
              <a:t>, adopted 21 March 2018, entered into force 30 May 2019. </a:t>
            </a:r>
          </a:p>
          <a:p>
            <a:pPr>
              <a:lnSpc>
                <a:spcPct val="107000"/>
              </a:lnSpc>
              <a:spcBef>
                <a:spcPts val="0"/>
              </a:spcBef>
              <a:buFont typeface="Wingdings" panose="05000000000000000000" pitchFamily="2" charset="2"/>
              <a:buChar char="Ø"/>
            </a:pPr>
            <a:r>
              <a:rPr lang="en-AU" sz="1800" dirty="0">
                <a:latin typeface="Garamond" panose="02020404030301010803" pitchFamily="18" charset="0"/>
              </a:rPr>
              <a:t>Article 2(4) (trade in Services) Procurement by governmental agencies purchased for governmental purposes and not with a view to commercial re-sale are excluded from the scope of this Protocol.</a:t>
            </a:r>
          </a:p>
          <a:p>
            <a:pPr>
              <a:buFont typeface="Wingdings" panose="05000000000000000000" pitchFamily="2" charset="2"/>
              <a:buChar char="v"/>
              <a:defRPr/>
            </a:pPr>
            <a:r>
              <a:rPr lang="en-AU" sz="1800" b="1" i="1" dirty="0">
                <a:solidFill>
                  <a:prstClr val="black"/>
                </a:solidFill>
                <a:latin typeface="Garamond" panose="02020404030301010803" pitchFamily="18" charset="0"/>
              </a:rPr>
              <a:t>Comprehensive Economic and Trade Agreement (CETA) between Canada and the European Union, </a:t>
            </a:r>
            <a:r>
              <a:rPr lang="en-AU" sz="1800" dirty="0">
                <a:solidFill>
                  <a:prstClr val="black"/>
                </a:solidFill>
                <a:latin typeface="Garamond" panose="02020404030301010803" pitchFamily="18" charset="0"/>
              </a:rPr>
              <a:t>signed  30 October 2016. </a:t>
            </a:r>
            <a:endParaRPr lang="en-AU" sz="1800" b="1" dirty="0">
              <a:solidFill>
                <a:prstClr val="black"/>
              </a:solidFill>
              <a:latin typeface="Garamond" panose="02020404030301010803" pitchFamily="18" charset="0"/>
            </a:endParaRPr>
          </a:p>
          <a:p>
            <a:pPr>
              <a:buFont typeface="Wingdings" panose="05000000000000000000" pitchFamily="2" charset="2"/>
              <a:buChar char="Ø"/>
              <a:defRPr/>
            </a:pPr>
            <a:r>
              <a:rPr lang="en-AU" sz="1800" dirty="0">
                <a:solidFill>
                  <a:prstClr val="black"/>
                </a:solidFill>
                <a:latin typeface="Garamond" panose="02020404030301010803" pitchFamily="18" charset="0"/>
              </a:rPr>
              <a:t>Article 8.15.5(a): The market access provision of Article 8.4, the non-discrimination rules of the most-favoured-nation in Article 8.6, national treatment in Article 8.7 and non-interference with the appointment of senior management or board of directors provisions in Article 8.8 do not apply to procurement by a Party of a good or service purchased for governmental purposes and not with a view to commercial resale or with a view to use in the supply of a good or service for commercial sale, whether or not that procurement is “covered procurement” within the meaning of Article 19.2 </a:t>
            </a:r>
          </a:p>
        </p:txBody>
      </p:sp>
      <p:sp>
        <p:nvSpPr>
          <p:cNvPr id="4" name="Date Placeholder 3">
            <a:extLst>
              <a:ext uri="{FF2B5EF4-FFF2-40B4-BE49-F238E27FC236}">
                <a16:creationId xmlns:a16="http://schemas.microsoft.com/office/drawing/2014/main" id="{E259FAAC-DA1E-4E7E-A7CA-57A532B217AD}"/>
              </a:ext>
            </a:extLst>
          </p:cNvPr>
          <p:cNvSpPr>
            <a:spLocks noGrp="1"/>
          </p:cNvSpPr>
          <p:nvPr>
            <p:ph type="dt" sz="half" idx="10"/>
          </p:nvPr>
        </p:nvSpPr>
        <p:spPr/>
        <p:txBody>
          <a:bodyPr/>
          <a:lstStyle/>
          <a:p>
            <a:r>
              <a:rPr lang="en-AU"/>
              <a:t>3/11/2022</a:t>
            </a:r>
          </a:p>
        </p:txBody>
      </p:sp>
      <p:sp>
        <p:nvSpPr>
          <p:cNvPr id="5" name="Footer Placeholder 4">
            <a:extLst>
              <a:ext uri="{FF2B5EF4-FFF2-40B4-BE49-F238E27FC236}">
                <a16:creationId xmlns:a16="http://schemas.microsoft.com/office/drawing/2014/main" id="{F27129AC-897D-47B0-8C84-65BFF67969B5}"/>
              </a:ext>
            </a:extLst>
          </p:cNvPr>
          <p:cNvSpPr>
            <a:spLocks noGrp="1"/>
          </p:cNvSpPr>
          <p:nvPr>
            <p:ph type="ftr" sz="quarter" idx="11"/>
          </p:nvPr>
        </p:nvSpPr>
        <p:spPr/>
        <p:txBody>
          <a:bodyPr/>
          <a:lstStyle/>
          <a:p>
            <a:r>
              <a:rPr lang="en-AU"/>
              <a:t>Dr Dominic Dagbanja - 2022 UNCITRAL Day in Africa </a:t>
            </a:r>
          </a:p>
        </p:txBody>
      </p:sp>
      <p:sp>
        <p:nvSpPr>
          <p:cNvPr id="6" name="Slide Number Placeholder 5">
            <a:extLst>
              <a:ext uri="{FF2B5EF4-FFF2-40B4-BE49-F238E27FC236}">
                <a16:creationId xmlns:a16="http://schemas.microsoft.com/office/drawing/2014/main" id="{4E484038-2698-46A8-BE68-29AC6411BC66}"/>
              </a:ext>
            </a:extLst>
          </p:cNvPr>
          <p:cNvSpPr>
            <a:spLocks noGrp="1"/>
          </p:cNvSpPr>
          <p:nvPr>
            <p:ph type="sldNum" sz="quarter" idx="12"/>
          </p:nvPr>
        </p:nvSpPr>
        <p:spPr/>
        <p:txBody>
          <a:bodyPr/>
          <a:lstStyle/>
          <a:p>
            <a:fld id="{73C239BD-48A1-459D-A474-101D12298CFF}" type="slidenum">
              <a:rPr lang="en-AU" smtClean="0"/>
              <a:t>4</a:t>
            </a:fld>
            <a:endParaRPr lang="en-AU"/>
          </a:p>
        </p:txBody>
      </p:sp>
    </p:spTree>
    <p:extLst>
      <p:ext uri="{BB962C8B-B14F-4D97-AF65-F5344CB8AC3E}">
        <p14:creationId xmlns:p14="http://schemas.microsoft.com/office/powerpoint/2010/main" val="2170105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5A47-1EB7-4EEC-8269-5A4FD2B1A7AD}"/>
              </a:ext>
            </a:extLst>
          </p:cNvPr>
          <p:cNvSpPr>
            <a:spLocks noGrp="1"/>
          </p:cNvSpPr>
          <p:nvPr>
            <p:ph type="title"/>
          </p:nvPr>
        </p:nvSpPr>
        <p:spPr>
          <a:xfrm>
            <a:off x="838200" y="591423"/>
            <a:ext cx="10515600" cy="1807828"/>
          </a:xfrm>
        </p:spPr>
        <p:txBody>
          <a:bodyPr>
            <a:normAutofit fontScale="90000"/>
          </a:bodyPr>
          <a:lstStyle/>
          <a:p>
            <a:pPr algn="ctr"/>
            <a:r>
              <a:rPr lang="en-AU" b="1" dirty="0">
                <a:latin typeface="Aharoni" panose="02010803020104030203" pitchFamily="2" charset="-79"/>
                <a:cs typeface="Aharoni" panose="02010803020104030203" pitchFamily="2" charset="-79"/>
              </a:rPr>
              <a:t>EXPLAINING THE EXCLUSION OF PUBLIC PROCUREMENT FROM REGIONAL FREE TRADE AGREEMENTS</a:t>
            </a:r>
          </a:p>
        </p:txBody>
      </p:sp>
      <p:sp>
        <p:nvSpPr>
          <p:cNvPr id="3" name="Content Placeholder 2">
            <a:extLst>
              <a:ext uri="{FF2B5EF4-FFF2-40B4-BE49-F238E27FC236}">
                <a16:creationId xmlns:a16="http://schemas.microsoft.com/office/drawing/2014/main" id="{FF21A2F4-E2F7-44AD-8E01-877093C9285A}"/>
              </a:ext>
            </a:extLst>
          </p:cNvPr>
          <p:cNvSpPr>
            <a:spLocks noGrp="1"/>
          </p:cNvSpPr>
          <p:nvPr>
            <p:ph idx="1"/>
          </p:nvPr>
        </p:nvSpPr>
        <p:spPr>
          <a:xfrm>
            <a:off x="1295401" y="2399251"/>
            <a:ext cx="9601196" cy="3867325"/>
          </a:xfrm>
        </p:spPr>
        <p:txBody>
          <a:bodyPr>
            <a:normAutofit lnSpcReduction="10000"/>
          </a:bodyPr>
          <a:lstStyle/>
          <a:p>
            <a:pPr>
              <a:buFont typeface="Wingdings" panose="05000000000000000000" pitchFamily="2" charset="2"/>
              <a:buChar char="v"/>
            </a:pPr>
            <a:r>
              <a:rPr lang="en-AU" b="1" dirty="0">
                <a:latin typeface="Garamond" panose="02020404030301010803" pitchFamily="18" charset="0"/>
              </a:rPr>
              <a:t>Procurement as Investment and Investor-State Arbitration</a:t>
            </a:r>
          </a:p>
          <a:p>
            <a:pPr>
              <a:buFont typeface="Wingdings" panose="05000000000000000000" pitchFamily="2" charset="2"/>
              <a:buChar char="Ø"/>
            </a:pPr>
            <a:r>
              <a:rPr lang="en-AU" dirty="0">
                <a:latin typeface="Garamond" panose="02020404030301010803" pitchFamily="18" charset="0"/>
              </a:rPr>
              <a:t>According to Article 1(6) of the Energy Charter Treaty, investment “means every kind of asset, owned or controlled directly or indirectly by an Investor”.</a:t>
            </a:r>
          </a:p>
          <a:p>
            <a:pPr>
              <a:buFont typeface="Wingdings" panose="05000000000000000000" pitchFamily="2" charset="2"/>
              <a:buChar char="Ø"/>
            </a:pPr>
            <a:r>
              <a:rPr lang="en-AU" dirty="0">
                <a:latin typeface="Garamond" panose="02020404030301010803" pitchFamily="18" charset="0"/>
              </a:rPr>
              <a:t>Expenditures incurred by a successful foreign tenderer may qualify as an investment. This may entitle a foreign investors to seek the protection of investment treaties. For example discrimination against a foreign tenderers, could be in breach of </a:t>
            </a:r>
            <a:r>
              <a:rPr lang="en-AU">
                <a:latin typeface="Garamond" panose="02020404030301010803" pitchFamily="18" charset="0"/>
              </a:rPr>
              <a:t>the fair and </a:t>
            </a:r>
            <a:r>
              <a:rPr lang="en-AU" dirty="0">
                <a:latin typeface="Garamond" panose="02020404030301010803" pitchFamily="18" charset="0"/>
              </a:rPr>
              <a:t>equitable treatment standard or the standard against arbitrary or discriminatory measures (Marc </a:t>
            </a:r>
            <a:r>
              <a:rPr lang="en-AU" dirty="0" err="1">
                <a:latin typeface="Garamond" panose="02020404030301010803" pitchFamily="18" charset="0"/>
              </a:rPr>
              <a:t>Bungenberg</a:t>
            </a:r>
            <a:r>
              <a:rPr lang="en-AU" dirty="0">
                <a:latin typeface="Garamond" panose="02020404030301010803" pitchFamily="18" charset="0"/>
              </a:rPr>
              <a:t> and Fabian </a:t>
            </a:r>
            <a:r>
              <a:rPr lang="en-AU" dirty="0" err="1">
                <a:latin typeface="Garamond" panose="02020404030301010803" pitchFamily="18" charset="0"/>
              </a:rPr>
              <a:t>Blandfort</a:t>
            </a:r>
            <a:r>
              <a:rPr lang="en-AU" dirty="0">
                <a:latin typeface="Garamond" panose="02020404030301010803" pitchFamily="18" charset="0"/>
              </a:rPr>
              <a:t>, 2020).</a:t>
            </a:r>
          </a:p>
          <a:p>
            <a:endParaRPr lang="en-AU" dirty="0"/>
          </a:p>
        </p:txBody>
      </p:sp>
      <p:sp>
        <p:nvSpPr>
          <p:cNvPr id="4" name="Date Placeholder 3">
            <a:extLst>
              <a:ext uri="{FF2B5EF4-FFF2-40B4-BE49-F238E27FC236}">
                <a16:creationId xmlns:a16="http://schemas.microsoft.com/office/drawing/2014/main" id="{6C7351C2-EC9F-4D38-9F24-AFEFCF5EF32F}"/>
              </a:ext>
            </a:extLst>
          </p:cNvPr>
          <p:cNvSpPr>
            <a:spLocks noGrp="1"/>
          </p:cNvSpPr>
          <p:nvPr>
            <p:ph type="dt" sz="half" idx="10"/>
          </p:nvPr>
        </p:nvSpPr>
        <p:spPr/>
        <p:txBody>
          <a:bodyPr/>
          <a:lstStyle/>
          <a:p>
            <a:r>
              <a:rPr lang="en-AU"/>
              <a:t>3/11/2022</a:t>
            </a:r>
          </a:p>
        </p:txBody>
      </p:sp>
      <p:sp>
        <p:nvSpPr>
          <p:cNvPr id="5" name="Footer Placeholder 4">
            <a:extLst>
              <a:ext uri="{FF2B5EF4-FFF2-40B4-BE49-F238E27FC236}">
                <a16:creationId xmlns:a16="http://schemas.microsoft.com/office/drawing/2014/main" id="{FD3874F9-841E-408B-8BF4-61A3F89CF51E}"/>
              </a:ext>
            </a:extLst>
          </p:cNvPr>
          <p:cNvSpPr>
            <a:spLocks noGrp="1"/>
          </p:cNvSpPr>
          <p:nvPr>
            <p:ph type="ftr" sz="quarter" idx="11"/>
          </p:nvPr>
        </p:nvSpPr>
        <p:spPr/>
        <p:txBody>
          <a:bodyPr/>
          <a:lstStyle/>
          <a:p>
            <a:r>
              <a:rPr lang="en-AU"/>
              <a:t>Dr Dominic Dagbanja - 2022 UNCITRAL Day in Africa </a:t>
            </a:r>
          </a:p>
        </p:txBody>
      </p:sp>
      <p:sp>
        <p:nvSpPr>
          <p:cNvPr id="6" name="Slide Number Placeholder 5">
            <a:extLst>
              <a:ext uri="{FF2B5EF4-FFF2-40B4-BE49-F238E27FC236}">
                <a16:creationId xmlns:a16="http://schemas.microsoft.com/office/drawing/2014/main" id="{BBEFAC05-1713-42E6-8CBC-D4AFCB234CCA}"/>
              </a:ext>
            </a:extLst>
          </p:cNvPr>
          <p:cNvSpPr>
            <a:spLocks noGrp="1"/>
          </p:cNvSpPr>
          <p:nvPr>
            <p:ph type="sldNum" sz="quarter" idx="12"/>
          </p:nvPr>
        </p:nvSpPr>
        <p:spPr/>
        <p:txBody>
          <a:bodyPr/>
          <a:lstStyle/>
          <a:p>
            <a:fld id="{73C239BD-48A1-459D-A474-101D12298CFF}" type="slidenum">
              <a:rPr lang="en-AU" smtClean="0"/>
              <a:t>5</a:t>
            </a:fld>
            <a:endParaRPr lang="en-AU"/>
          </a:p>
        </p:txBody>
      </p:sp>
    </p:spTree>
    <p:extLst>
      <p:ext uri="{BB962C8B-B14F-4D97-AF65-F5344CB8AC3E}">
        <p14:creationId xmlns:p14="http://schemas.microsoft.com/office/powerpoint/2010/main" val="56538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4572-EB8D-46D7-A5EF-FD7556672A4D}"/>
              </a:ext>
            </a:extLst>
          </p:cNvPr>
          <p:cNvSpPr>
            <a:spLocks noGrp="1"/>
          </p:cNvSpPr>
          <p:nvPr>
            <p:ph type="title"/>
          </p:nvPr>
        </p:nvSpPr>
        <p:spPr>
          <a:xfrm>
            <a:off x="838200" y="629173"/>
            <a:ext cx="10515600" cy="1803633"/>
          </a:xfrm>
        </p:spPr>
        <p:txBody>
          <a:bodyPr>
            <a:normAutofit fontScale="90000"/>
          </a:bodyPr>
          <a:lstStyle/>
          <a:p>
            <a:pPr algn="ctr"/>
            <a:r>
              <a:rPr lang="en-AU" b="1" dirty="0">
                <a:solidFill>
                  <a:prstClr val="black"/>
                </a:solidFill>
                <a:latin typeface="Aharoni" panose="02010803020104030203" pitchFamily="2" charset="-79"/>
                <a:cs typeface="Aharoni" panose="02010803020104030203" pitchFamily="2" charset="-79"/>
              </a:rPr>
              <a:t>EXPLAINING THE EXCLUSION OF PUBLIC PROCUREMENT FROM REGIONAL FREE TRADE AGREEMENTS</a:t>
            </a:r>
            <a:endParaRPr lang="en-AU"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90E83EDA-055E-4A2A-9AC7-B201F30FDBCA}"/>
              </a:ext>
            </a:extLst>
          </p:cNvPr>
          <p:cNvSpPr>
            <a:spLocks noGrp="1"/>
          </p:cNvSpPr>
          <p:nvPr>
            <p:ph idx="1"/>
          </p:nvPr>
        </p:nvSpPr>
        <p:spPr>
          <a:xfrm>
            <a:off x="1295402" y="2432805"/>
            <a:ext cx="9601196" cy="3796021"/>
          </a:xfrm>
        </p:spPr>
        <p:txBody>
          <a:bodyPr>
            <a:normAutofit fontScale="85000" lnSpcReduction="20000"/>
          </a:bodyPr>
          <a:lstStyle/>
          <a:p>
            <a:pPr>
              <a:buFont typeface="Wingdings" panose="05000000000000000000" pitchFamily="2" charset="2"/>
              <a:buChar char="v"/>
            </a:pPr>
            <a:r>
              <a:rPr lang="en-AU" b="1" dirty="0">
                <a:latin typeface="Garamond" panose="02020404030301010803" pitchFamily="18" charset="0"/>
              </a:rPr>
              <a:t>The Methods of Procurement, Investment Treaties and Investor-State Arbitration</a:t>
            </a:r>
          </a:p>
          <a:p>
            <a:pPr>
              <a:buFont typeface="Wingdings" panose="05000000000000000000" pitchFamily="2" charset="2"/>
              <a:buChar char="Ø"/>
            </a:pPr>
            <a:r>
              <a:rPr lang="en-AU" dirty="0">
                <a:latin typeface="Garamond" panose="02020404030301010803" pitchFamily="18" charset="0"/>
              </a:rPr>
              <a:t>National Competitive Tendering: “Where national competitive tendering is employed, only national prospective bidders may be invited to participate in the procurement process … National competitive tendering by its very nature is exclusionary in the sense that it limits participation in procurement to nationals. This may be justified in the interest of national development and other national priorities. However, as explained below, national competitive tendering when required purely under national procurement regulation can conflict with national treatment requirement under IIAs” (Dagbanja, 2020: 71).</a:t>
            </a:r>
          </a:p>
          <a:p>
            <a:pPr>
              <a:buFont typeface="Wingdings" panose="05000000000000000000" pitchFamily="2" charset="2"/>
              <a:buChar char="Ø"/>
            </a:pPr>
            <a:r>
              <a:rPr lang="en-AU" dirty="0">
                <a:latin typeface="Garamond" panose="02020404030301010803" pitchFamily="18" charset="0"/>
              </a:rPr>
              <a:t>In restricted tendering, only those economic operators invited to submit a tender after the contracting authority has assessed the information provided by the economic operators may make a submission ... Where restricted tendering is used, invitation for tenders must be made to prospective tenderers who can provide the goods, works or services (Dominic Dagbanja, ‘The Intersection of Public procurement Law and Policy, and International Investment Law’ (2020) 27(2) </a:t>
            </a:r>
            <a:r>
              <a:rPr lang="en-AU" i="1" dirty="0">
                <a:latin typeface="Garamond" panose="02020404030301010803" pitchFamily="18" charset="0"/>
              </a:rPr>
              <a:t>Transnational Corporations </a:t>
            </a:r>
            <a:r>
              <a:rPr lang="en-AU" dirty="0">
                <a:latin typeface="Garamond" panose="02020404030301010803" pitchFamily="18" charset="0"/>
              </a:rPr>
              <a:t>65: 72).</a:t>
            </a:r>
          </a:p>
        </p:txBody>
      </p:sp>
      <p:sp>
        <p:nvSpPr>
          <p:cNvPr id="4" name="Date Placeholder 3">
            <a:extLst>
              <a:ext uri="{FF2B5EF4-FFF2-40B4-BE49-F238E27FC236}">
                <a16:creationId xmlns:a16="http://schemas.microsoft.com/office/drawing/2014/main" id="{B0AFE352-F16E-4F4A-A6AE-DDFA6F3C3C2F}"/>
              </a:ext>
            </a:extLst>
          </p:cNvPr>
          <p:cNvSpPr>
            <a:spLocks noGrp="1"/>
          </p:cNvSpPr>
          <p:nvPr>
            <p:ph type="dt" sz="half" idx="10"/>
          </p:nvPr>
        </p:nvSpPr>
        <p:spPr/>
        <p:txBody>
          <a:bodyPr/>
          <a:lstStyle/>
          <a:p>
            <a:r>
              <a:rPr lang="en-AU"/>
              <a:t>3/11/2022</a:t>
            </a:r>
          </a:p>
        </p:txBody>
      </p:sp>
      <p:sp>
        <p:nvSpPr>
          <p:cNvPr id="5" name="Footer Placeholder 4">
            <a:extLst>
              <a:ext uri="{FF2B5EF4-FFF2-40B4-BE49-F238E27FC236}">
                <a16:creationId xmlns:a16="http://schemas.microsoft.com/office/drawing/2014/main" id="{9D0C09C8-F061-4F3D-BFBC-50AC4F8A3AB3}"/>
              </a:ext>
            </a:extLst>
          </p:cNvPr>
          <p:cNvSpPr>
            <a:spLocks noGrp="1"/>
          </p:cNvSpPr>
          <p:nvPr>
            <p:ph type="ftr" sz="quarter" idx="11"/>
          </p:nvPr>
        </p:nvSpPr>
        <p:spPr/>
        <p:txBody>
          <a:bodyPr/>
          <a:lstStyle/>
          <a:p>
            <a:r>
              <a:rPr lang="en-AU" dirty="0"/>
              <a:t>Dr Dominic Dagbanja - 2022 UNCITRAL Day in Africa </a:t>
            </a:r>
          </a:p>
        </p:txBody>
      </p:sp>
      <p:sp>
        <p:nvSpPr>
          <p:cNvPr id="6" name="Slide Number Placeholder 5">
            <a:extLst>
              <a:ext uri="{FF2B5EF4-FFF2-40B4-BE49-F238E27FC236}">
                <a16:creationId xmlns:a16="http://schemas.microsoft.com/office/drawing/2014/main" id="{9659BC00-527A-432A-B93C-BE8EA6FD731A}"/>
              </a:ext>
            </a:extLst>
          </p:cNvPr>
          <p:cNvSpPr>
            <a:spLocks noGrp="1"/>
          </p:cNvSpPr>
          <p:nvPr>
            <p:ph type="sldNum" sz="quarter" idx="12"/>
          </p:nvPr>
        </p:nvSpPr>
        <p:spPr/>
        <p:txBody>
          <a:bodyPr/>
          <a:lstStyle/>
          <a:p>
            <a:fld id="{73C239BD-48A1-459D-A474-101D12298CFF}" type="slidenum">
              <a:rPr lang="en-AU" smtClean="0"/>
              <a:t>6</a:t>
            </a:fld>
            <a:endParaRPr lang="en-AU"/>
          </a:p>
        </p:txBody>
      </p:sp>
    </p:spTree>
    <p:extLst>
      <p:ext uri="{BB962C8B-B14F-4D97-AF65-F5344CB8AC3E}">
        <p14:creationId xmlns:p14="http://schemas.microsoft.com/office/powerpoint/2010/main" val="146426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1E90-F3E8-4E25-8318-A34FA0D2369E}"/>
              </a:ext>
            </a:extLst>
          </p:cNvPr>
          <p:cNvSpPr>
            <a:spLocks noGrp="1"/>
          </p:cNvSpPr>
          <p:nvPr>
            <p:ph type="title"/>
          </p:nvPr>
        </p:nvSpPr>
        <p:spPr>
          <a:xfrm>
            <a:off x="838200" y="612395"/>
            <a:ext cx="10515600" cy="1803633"/>
          </a:xfrm>
        </p:spPr>
        <p:txBody>
          <a:bodyPr>
            <a:normAutofit fontScale="90000"/>
          </a:bodyPr>
          <a:lstStyle/>
          <a:p>
            <a:pPr algn="ctr"/>
            <a:r>
              <a:rPr lang="en-AU" b="1" dirty="0">
                <a:solidFill>
                  <a:prstClr val="black"/>
                </a:solidFill>
                <a:latin typeface="Aharoni" panose="02010803020104030203" pitchFamily="2" charset="-79"/>
                <a:cs typeface="Aharoni" panose="02010803020104030203" pitchFamily="2" charset="-79"/>
              </a:rPr>
              <a:t>EXPLAINING THE EXCLUSION OF PUBLIC PROCUREMENT FROM REGIONAL FREE TRADE AGREEMENTS</a:t>
            </a:r>
            <a:endParaRPr lang="en-AU"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EEB6D980-4A1E-48C6-A231-AAE57347C15A}"/>
              </a:ext>
            </a:extLst>
          </p:cNvPr>
          <p:cNvSpPr>
            <a:spLocks noGrp="1"/>
          </p:cNvSpPr>
          <p:nvPr>
            <p:ph idx="1"/>
          </p:nvPr>
        </p:nvSpPr>
        <p:spPr>
          <a:xfrm>
            <a:off x="1295401" y="2416027"/>
            <a:ext cx="9601196" cy="3829577"/>
          </a:xfrm>
        </p:spPr>
        <p:txBody>
          <a:bodyPr>
            <a:normAutofit fontScale="92500" lnSpcReduction="20000"/>
          </a:bodyPr>
          <a:lstStyle/>
          <a:p>
            <a:pPr>
              <a:buFont typeface="Wingdings" panose="05000000000000000000" pitchFamily="2" charset="2"/>
              <a:buChar char="v"/>
            </a:pPr>
            <a:r>
              <a:rPr lang="en-AU" b="1" dirty="0">
                <a:latin typeface="Garamond" panose="02020404030301010803" pitchFamily="18" charset="0"/>
              </a:rPr>
              <a:t>The Methods of Procurement, Investment Treaties and Investor-State Arbitration</a:t>
            </a:r>
          </a:p>
          <a:p>
            <a:pPr>
              <a:buFont typeface="Wingdings" panose="05000000000000000000" pitchFamily="2" charset="2"/>
              <a:buChar char="Ø"/>
            </a:pPr>
            <a:r>
              <a:rPr lang="en-AU" dirty="0">
                <a:latin typeface="Garamond" panose="02020404030301010803" pitchFamily="18" charset="0"/>
              </a:rPr>
              <a:t>In </a:t>
            </a:r>
            <a:r>
              <a:rPr lang="en-AU" i="1" dirty="0" err="1">
                <a:latin typeface="Garamond" panose="02020404030301010803" pitchFamily="18" charset="0"/>
              </a:rPr>
              <a:t>Bosca</a:t>
            </a:r>
            <a:r>
              <a:rPr lang="en-AU" i="1" dirty="0">
                <a:latin typeface="Garamond" panose="02020404030301010803" pitchFamily="18" charset="0"/>
              </a:rPr>
              <a:t> v Lithuania</a:t>
            </a:r>
            <a:r>
              <a:rPr lang="en-AU" dirty="0">
                <a:latin typeface="Garamond" panose="02020404030301010803" pitchFamily="18" charset="0"/>
              </a:rPr>
              <a:t>, the tribunal held that the decision of a Lithuanian State entity to not award a procurement contract to a foreign investor was made in bad faith and contrary to the investors’ legitimate expectation, which constituted a breach of Lithuania’s obligation to accord the investor just and equitable treatment under the Lithuania–Italy investment treaty. The effect of this decision … is that a State party to an investment treaty which does not exempt procurement measures from its scope of application has an obligation to open its procurement proceedings for participation by covered foreign investors. A State’s failure to open such procurement proceedings and to award a procurement contract to a covered foreign investor may well be in breach of the applicable investment treaty (Dagbanja, 2020: 88)</a:t>
            </a:r>
          </a:p>
        </p:txBody>
      </p:sp>
      <p:sp>
        <p:nvSpPr>
          <p:cNvPr id="4" name="Date Placeholder 3">
            <a:extLst>
              <a:ext uri="{FF2B5EF4-FFF2-40B4-BE49-F238E27FC236}">
                <a16:creationId xmlns:a16="http://schemas.microsoft.com/office/drawing/2014/main" id="{E806B1FB-F2E1-4CFC-94B3-719575B51F91}"/>
              </a:ext>
            </a:extLst>
          </p:cNvPr>
          <p:cNvSpPr>
            <a:spLocks noGrp="1"/>
          </p:cNvSpPr>
          <p:nvPr>
            <p:ph type="dt" sz="half" idx="10"/>
          </p:nvPr>
        </p:nvSpPr>
        <p:spPr/>
        <p:txBody>
          <a:bodyPr/>
          <a:lstStyle/>
          <a:p>
            <a:r>
              <a:rPr lang="en-AU"/>
              <a:t>3/11/2022</a:t>
            </a:r>
          </a:p>
        </p:txBody>
      </p:sp>
      <p:sp>
        <p:nvSpPr>
          <p:cNvPr id="5" name="Footer Placeholder 4">
            <a:extLst>
              <a:ext uri="{FF2B5EF4-FFF2-40B4-BE49-F238E27FC236}">
                <a16:creationId xmlns:a16="http://schemas.microsoft.com/office/drawing/2014/main" id="{A2D087FA-1787-47DE-8BE3-37427CE371C8}"/>
              </a:ext>
            </a:extLst>
          </p:cNvPr>
          <p:cNvSpPr>
            <a:spLocks noGrp="1"/>
          </p:cNvSpPr>
          <p:nvPr>
            <p:ph type="ftr" sz="quarter" idx="11"/>
          </p:nvPr>
        </p:nvSpPr>
        <p:spPr/>
        <p:txBody>
          <a:bodyPr/>
          <a:lstStyle/>
          <a:p>
            <a:r>
              <a:rPr lang="en-AU"/>
              <a:t>Dr Dominic Dagbanja - 2022 UNCITRAL Day in Africa </a:t>
            </a:r>
          </a:p>
        </p:txBody>
      </p:sp>
      <p:sp>
        <p:nvSpPr>
          <p:cNvPr id="6" name="Slide Number Placeholder 5">
            <a:extLst>
              <a:ext uri="{FF2B5EF4-FFF2-40B4-BE49-F238E27FC236}">
                <a16:creationId xmlns:a16="http://schemas.microsoft.com/office/drawing/2014/main" id="{3876A985-9A66-4420-BAC6-C64542E6C9FE}"/>
              </a:ext>
            </a:extLst>
          </p:cNvPr>
          <p:cNvSpPr>
            <a:spLocks noGrp="1"/>
          </p:cNvSpPr>
          <p:nvPr>
            <p:ph type="sldNum" sz="quarter" idx="12"/>
          </p:nvPr>
        </p:nvSpPr>
        <p:spPr/>
        <p:txBody>
          <a:bodyPr/>
          <a:lstStyle/>
          <a:p>
            <a:fld id="{73C239BD-48A1-459D-A474-101D12298CFF}" type="slidenum">
              <a:rPr lang="en-AU" smtClean="0"/>
              <a:t>7</a:t>
            </a:fld>
            <a:endParaRPr lang="en-AU"/>
          </a:p>
        </p:txBody>
      </p:sp>
    </p:spTree>
    <p:extLst>
      <p:ext uri="{BB962C8B-B14F-4D97-AF65-F5344CB8AC3E}">
        <p14:creationId xmlns:p14="http://schemas.microsoft.com/office/powerpoint/2010/main" val="36774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A55D-5D3D-485D-A306-7D9EFC903519}"/>
              </a:ext>
            </a:extLst>
          </p:cNvPr>
          <p:cNvSpPr>
            <a:spLocks noGrp="1"/>
          </p:cNvSpPr>
          <p:nvPr>
            <p:ph type="title"/>
          </p:nvPr>
        </p:nvSpPr>
        <p:spPr>
          <a:xfrm>
            <a:off x="838200" y="583035"/>
            <a:ext cx="10515600" cy="1816216"/>
          </a:xfrm>
        </p:spPr>
        <p:txBody>
          <a:bodyPr>
            <a:normAutofit fontScale="90000"/>
          </a:bodyPr>
          <a:lstStyle/>
          <a:p>
            <a:pPr algn="ctr"/>
            <a:r>
              <a:rPr lang="en-AU" b="1" dirty="0">
                <a:solidFill>
                  <a:prstClr val="black"/>
                </a:solidFill>
                <a:latin typeface="Aharoni" panose="02010803020104030203" pitchFamily="2" charset="-79"/>
                <a:cs typeface="Aharoni" panose="02010803020104030203" pitchFamily="2" charset="-79"/>
              </a:rPr>
              <a:t>EXPLAINING THE EXCLUSION OF PUBLIC PROCUREMENT FROM REGIONAL FREE TRADE AGREEMENTS</a:t>
            </a:r>
            <a:endParaRPr lang="en-AU" b="1"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C69A6779-0BA4-42FD-B7A0-FE57B9EF7264}"/>
              </a:ext>
            </a:extLst>
          </p:cNvPr>
          <p:cNvSpPr>
            <a:spLocks noGrp="1"/>
          </p:cNvSpPr>
          <p:nvPr>
            <p:ph idx="1"/>
          </p:nvPr>
        </p:nvSpPr>
        <p:spPr>
          <a:xfrm>
            <a:off x="1295401" y="2399251"/>
            <a:ext cx="9601196" cy="3875714"/>
          </a:xfrm>
        </p:spPr>
        <p:txBody>
          <a:bodyPr>
            <a:normAutofit fontScale="70000" lnSpcReduction="20000"/>
          </a:bodyPr>
          <a:lstStyle/>
          <a:p>
            <a:pPr>
              <a:buFont typeface="Wingdings" panose="05000000000000000000" pitchFamily="2" charset="2"/>
              <a:buChar char="v"/>
            </a:pPr>
            <a:r>
              <a:rPr lang="en-AU" b="1" dirty="0">
                <a:latin typeface="Garamond" panose="02020404030301010803" pitchFamily="18" charset="0"/>
              </a:rPr>
              <a:t>Preferential Procurement, Investment Treaties and Investor-State Arbitration </a:t>
            </a:r>
          </a:p>
          <a:p>
            <a:pPr>
              <a:buFont typeface="Wingdings" panose="05000000000000000000" pitchFamily="2" charset="2"/>
              <a:buChar char="Ø"/>
            </a:pPr>
            <a:r>
              <a:rPr lang="en-AU" dirty="0">
                <a:latin typeface="Garamond" panose="02020404030301010803" pitchFamily="18" charset="0"/>
              </a:rPr>
              <a:t>Section 217(2) of the Constitution of the Republic of South Africa grants organs of the State and other institutions identified in national legislation power relating to “implementing a procurement policy providing for (a) categories of preference in the allocation of contracts; and (b) the protection or advancement of persons, or categories of persons, disadvantaged by unfair discrimination.”</a:t>
            </a:r>
          </a:p>
          <a:p>
            <a:pPr>
              <a:buFont typeface="Wingdings" panose="05000000000000000000" pitchFamily="2" charset="2"/>
              <a:buChar char="Ø"/>
            </a:pPr>
            <a:r>
              <a:rPr lang="en-AU" dirty="0">
                <a:latin typeface="Garamond" panose="02020404030301010803" pitchFamily="18" charset="0"/>
              </a:rPr>
              <a:t>Broad-Based Socioeconomic Empowerment Charter for the Mining and Minerals Industry 2018 required inclusive procurement. In the case of the procurement of mining goods,69 the Mining Charter states the criteria for inclusive procurement as follows: “A minimum of 70% of total mining goods procurement spend (excluding non-discretionary expenditure) must be on South African manufactured goods. The 70% shall be allocated as follows: 21% to be spent on South African manufactured goods produced by a Historically Disadvantaged Persons owned and controlled company; 5% to be spent on South African manufactured goods produced by a women or youth owned and controlled company; and 44% to be spent on South African manufactured goods produced by a BEE compliant company.”</a:t>
            </a:r>
          </a:p>
          <a:p>
            <a:pPr>
              <a:buFont typeface="Wingdings" panose="05000000000000000000" pitchFamily="2" charset="2"/>
              <a:buChar char="Ø"/>
            </a:pPr>
            <a:r>
              <a:rPr lang="en-AU" dirty="0">
                <a:latin typeface="Garamond" panose="02020404030301010803" pitchFamily="18" charset="0"/>
              </a:rPr>
              <a:t>These requirements stand to conflict with national treatment and prohibition against performance requirements in investment treaties. </a:t>
            </a:r>
          </a:p>
        </p:txBody>
      </p:sp>
      <p:sp>
        <p:nvSpPr>
          <p:cNvPr id="4" name="Date Placeholder 3">
            <a:extLst>
              <a:ext uri="{FF2B5EF4-FFF2-40B4-BE49-F238E27FC236}">
                <a16:creationId xmlns:a16="http://schemas.microsoft.com/office/drawing/2014/main" id="{7F1A6AA3-8881-472E-A09F-B2D686BCF3C0}"/>
              </a:ext>
            </a:extLst>
          </p:cNvPr>
          <p:cNvSpPr>
            <a:spLocks noGrp="1"/>
          </p:cNvSpPr>
          <p:nvPr>
            <p:ph type="dt" sz="half" idx="10"/>
          </p:nvPr>
        </p:nvSpPr>
        <p:spPr/>
        <p:txBody>
          <a:bodyPr/>
          <a:lstStyle/>
          <a:p>
            <a:r>
              <a:rPr lang="en-AU"/>
              <a:t>3/11/2022</a:t>
            </a:r>
          </a:p>
        </p:txBody>
      </p:sp>
      <p:sp>
        <p:nvSpPr>
          <p:cNvPr id="5" name="Footer Placeholder 4">
            <a:extLst>
              <a:ext uri="{FF2B5EF4-FFF2-40B4-BE49-F238E27FC236}">
                <a16:creationId xmlns:a16="http://schemas.microsoft.com/office/drawing/2014/main" id="{3F574FCE-8F13-479A-A4F8-ABC3CC8A45F3}"/>
              </a:ext>
            </a:extLst>
          </p:cNvPr>
          <p:cNvSpPr>
            <a:spLocks noGrp="1"/>
          </p:cNvSpPr>
          <p:nvPr>
            <p:ph type="ftr" sz="quarter" idx="11"/>
          </p:nvPr>
        </p:nvSpPr>
        <p:spPr/>
        <p:txBody>
          <a:bodyPr/>
          <a:lstStyle/>
          <a:p>
            <a:r>
              <a:rPr lang="en-AU"/>
              <a:t>Dr Dominic Dagbanja - 2022 UNCITRAL Day in Africa </a:t>
            </a:r>
          </a:p>
        </p:txBody>
      </p:sp>
      <p:sp>
        <p:nvSpPr>
          <p:cNvPr id="6" name="Slide Number Placeholder 5">
            <a:extLst>
              <a:ext uri="{FF2B5EF4-FFF2-40B4-BE49-F238E27FC236}">
                <a16:creationId xmlns:a16="http://schemas.microsoft.com/office/drawing/2014/main" id="{C73EC8DA-114D-4FCA-8A75-4C0535C3D0C0}"/>
              </a:ext>
            </a:extLst>
          </p:cNvPr>
          <p:cNvSpPr>
            <a:spLocks noGrp="1"/>
          </p:cNvSpPr>
          <p:nvPr>
            <p:ph type="sldNum" sz="quarter" idx="12"/>
          </p:nvPr>
        </p:nvSpPr>
        <p:spPr/>
        <p:txBody>
          <a:bodyPr/>
          <a:lstStyle/>
          <a:p>
            <a:fld id="{73C239BD-48A1-459D-A474-101D12298CFF}" type="slidenum">
              <a:rPr lang="en-AU" smtClean="0"/>
              <a:t>8</a:t>
            </a:fld>
            <a:endParaRPr lang="en-AU"/>
          </a:p>
        </p:txBody>
      </p:sp>
    </p:spTree>
    <p:extLst>
      <p:ext uri="{BB962C8B-B14F-4D97-AF65-F5344CB8AC3E}">
        <p14:creationId xmlns:p14="http://schemas.microsoft.com/office/powerpoint/2010/main" val="27064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0C3E-0BC7-462A-8839-06AD11767B27}"/>
              </a:ext>
            </a:extLst>
          </p:cNvPr>
          <p:cNvSpPr>
            <a:spLocks noGrp="1"/>
          </p:cNvSpPr>
          <p:nvPr>
            <p:ph type="title"/>
          </p:nvPr>
        </p:nvSpPr>
        <p:spPr/>
        <p:txBody>
          <a:bodyPr/>
          <a:lstStyle/>
          <a:p>
            <a:pPr algn="ctr"/>
            <a:r>
              <a:rPr lang="en-AU" dirty="0"/>
              <a:t> </a:t>
            </a:r>
            <a:r>
              <a:rPr lang="en-AU" sz="4800" b="1" dirty="0">
                <a:latin typeface="Aharoni" panose="02010803020104030203" pitchFamily="2" charset="-79"/>
                <a:cs typeface="Aharoni" panose="02010803020104030203" pitchFamily="2" charset="-79"/>
              </a:rPr>
              <a:t>CONCLUSION</a:t>
            </a:r>
            <a:endParaRPr lang="en-AU" b="1"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44360184-75C0-478F-B3A5-6856A9D80E86}"/>
              </a:ext>
            </a:extLst>
          </p:cNvPr>
          <p:cNvSpPr>
            <a:spLocks noGrp="1"/>
          </p:cNvSpPr>
          <p:nvPr>
            <p:ph idx="1"/>
          </p:nvPr>
        </p:nvSpPr>
        <p:spPr/>
        <p:txBody>
          <a:bodyPr/>
          <a:lstStyle/>
          <a:p>
            <a:pPr marL="0" indent="0">
              <a:buNone/>
              <a:defRPr/>
            </a:pPr>
            <a:endParaRPr lang="en-AU" dirty="0">
              <a:solidFill>
                <a:prstClr val="black"/>
              </a:solidFill>
              <a:latin typeface="Calibri" panose="020F0502020204030204"/>
            </a:endParaRPr>
          </a:p>
          <a:p>
            <a:pPr marL="0" indent="0">
              <a:buNone/>
              <a:defRPr/>
            </a:pPr>
            <a:endParaRPr lang="en-AU" dirty="0">
              <a:solidFill>
                <a:prstClr val="black"/>
              </a:solidFill>
              <a:latin typeface="Calibri" panose="020F0502020204030204"/>
            </a:endParaRPr>
          </a:p>
          <a:p>
            <a:pPr marL="0" indent="0" algn="ctr">
              <a:buNone/>
              <a:defRPr/>
            </a:pPr>
            <a:r>
              <a:rPr lang="en-AU" sz="4000" b="1" dirty="0">
                <a:solidFill>
                  <a:prstClr val="black"/>
                </a:solidFill>
                <a:latin typeface="Calibri" panose="020F0502020204030204"/>
              </a:rPr>
              <a:t>THANK YOU</a:t>
            </a:r>
          </a:p>
        </p:txBody>
      </p:sp>
      <p:sp>
        <p:nvSpPr>
          <p:cNvPr id="4" name="Date Placeholder 3">
            <a:extLst>
              <a:ext uri="{FF2B5EF4-FFF2-40B4-BE49-F238E27FC236}">
                <a16:creationId xmlns:a16="http://schemas.microsoft.com/office/drawing/2014/main" id="{F87D9208-CECD-4D07-BE9C-C5CA8AAE6C12}"/>
              </a:ext>
            </a:extLst>
          </p:cNvPr>
          <p:cNvSpPr>
            <a:spLocks noGrp="1"/>
          </p:cNvSpPr>
          <p:nvPr>
            <p:ph type="dt" sz="half" idx="10"/>
          </p:nvPr>
        </p:nvSpPr>
        <p:spPr/>
        <p:txBody>
          <a:bodyPr/>
          <a:lstStyle/>
          <a:p>
            <a:r>
              <a:rPr lang="en-AU"/>
              <a:t>3/11/2022</a:t>
            </a:r>
          </a:p>
        </p:txBody>
      </p:sp>
      <p:sp>
        <p:nvSpPr>
          <p:cNvPr id="5" name="Footer Placeholder 4">
            <a:extLst>
              <a:ext uri="{FF2B5EF4-FFF2-40B4-BE49-F238E27FC236}">
                <a16:creationId xmlns:a16="http://schemas.microsoft.com/office/drawing/2014/main" id="{CED2654C-9D26-43A7-A6B8-5332CD8B95F4}"/>
              </a:ext>
            </a:extLst>
          </p:cNvPr>
          <p:cNvSpPr>
            <a:spLocks noGrp="1"/>
          </p:cNvSpPr>
          <p:nvPr>
            <p:ph type="ftr" sz="quarter" idx="11"/>
          </p:nvPr>
        </p:nvSpPr>
        <p:spPr/>
        <p:txBody>
          <a:bodyPr/>
          <a:lstStyle/>
          <a:p>
            <a:r>
              <a:rPr lang="en-AU"/>
              <a:t>Dr Dominic Dagbanja - 2022 UNCITRAL Day in Africa </a:t>
            </a:r>
          </a:p>
        </p:txBody>
      </p:sp>
      <p:sp>
        <p:nvSpPr>
          <p:cNvPr id="6" name="Slide Number Placeholder 5">
            <a:extLst>
              <a:ext uri="{FF2B5EF4-FFF2-40B4-BE49-F238E27FC236}">
                <a16:creationId xmlns:a16="http://schemas.microsoft.com/office/drawing/2014/main" id="{5E2FB6D1-0C35-420D-84AD-25D04FA089F4}"/>
              </a:ext>
            </a:extLst>
          </p:cNvPr>
          <p:cNvSpPr>
            <a:spLocks noGrp="1"/>
          </p:cNvSpPr>
          <p:nvPr>
            <p:ph type="sldNum" sz="quarter" idx="12"/>
          </p:nvPr>
        </p:nvSpPr>
        <p:spPr/>
        <p:txBody>
          <a:bodyPr/>
          <a:lstStyle/>
          <a:p>
            <a:fld id="{73C239BD-48A1-459D-A474-101D12298CFF}" type="slidenum">
              <a:rPr lang="en-AU" smtClean="0"/>
              <a:t>9</a:t>
            </a:fld>
            <a:endParaRPr lang="en-AU"/>
          </a:p>
        </p:txBody>
      </p:sp>
    </p:spTree>
    <p:extLst>
      <p:ext uri="{BB962C8B-B14F-4D97-AF65-F5344CB8AC3E}">
        <p14:creationId xmlns:p14="http://schemas.microsoft.com/office/powerpoint/2010/main" val="34939786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420</TotalTime>
  <Words>1292</Words>
  <Application>Microsoft Office PowerPoint</Application>
  <PresentationFormat>Widescreen</PresentationFormat>
  <Paragraphs>65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Aharoni</vt:lpstr>
      <vt:lpstr>Arial</vt:lpstr>
      <vt:lpstr>Bauhaus 93</vt:lpstr>
      <vt:lpstr>Calibri</vt:lpstr>
      <vt:lpstr>Garamond</vt:lpstr>
      <vt:lpstr>Wingdings</vt:lpstr>
      <vt:lpstr>Organic</vt:lpstr>
      <vt:lpstr>WHY IS PUBLIC PROCUREMENT OFTEN EXCLUDED FROM REGIONAL FREE TRADE AGREEMENTS?</vt:lpstr>
      <vt:lpstr>TAKE HOME POINTS</vt:lpstr>
      <vt:lpstr>THE EXCLUSION OF PUBLIC PROCREMENT FROM REGIONAL TRADE AGREEMENTS</vt:lpstr>
      <vt:lpstr>THE EXCLUSION OF PUBLIC PROCREMENT FROM REGIONAL TRADE AGREEMENTS</vt:lpstr>
      <vt:lpstr>EXPLAINING THE EXCLUSION OF PUBLIC PROCUREMENT FROM REGIONAL FREE TRADE AGREEMENTS</vt:lpstr>
      <vt:lpstr>EXPLAINING THE EXCLUSION OF PUBLIC PROCUREMENT FROM REGIONAL FREE TRADE AGREEMENTS</vt:lpstr>
      <vt:lpstr>EXPLAINING THE EXCLUSION OF PUBLIC PROCUREMENT FROM REGIONAL FREE TRADE AGREEMENTS</vt:lpstr>
      <vt:lpstr>EXPLAINING THE EXCLUSION OF PUBLIC PROCUREMENT FROM REGIONAL FREE TRADE AGREEMENTS</vt:lpstr>
      <vt:lpstr>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PUBLIC PROCUREMENT OFTEN EXCLUDED FROM REGIONAL FREE TRADE AGREEMENTS?</dc:title>
  <dc:creator>Dominic Dagbanja</dc:creator>
  <cp:lastModifiedBy>Dominic Dagbanja</cp:lastModifiedBy>
  <cp:revision>2</cp:revision>
  <dcterms:created xsi:type="dcterms:W3CDTF">2022-11-01T07:01:10Z</dcterms:created>
  <dcterms:modified xsi:type="dcterms:W3CDTF">2022-11-03T10:53:17Z</dcterms:modified>
</cp:coreProperties>
</file>