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5" r:id="rId4"/>
    <p:sldMasterId id="2147483697" r:id="rId5"/>
    <p:sldMasterId id="2147483710" r:id="rId6"/>
  </p:sldMasterIdLst>
  <p:notesMasterIdLst>
    <p:notesMasterId r:id="rId31"/>
  </p:notesMasterIdLst>
  <p:sldIdLst>
    <p:sldId id="256" r:id="rId7"/>
    <p:sldId id="257" r:id="rId8"/>
    <p:sldId id="258" r:id="rId9"/>
    <p:sldId id="1268" r:id="rId10"/>
    <p:sldId id="1258" r:id="rId11"/>
    <p:sldId id="307" r:id="rId12"/>
    <p:sldId id="1266" r:id="rId13"/>
    <p:sldId id="1254" r:id="rId14"/>
    <p:sldId id="401" r:id="rId15"/>
    <p:sldId id="1256" r:id="rId16"/>
    <p:sldId id="543" r:id="rId17"/>
    <p:sldId id="544" r:id="rId18"/>
    <p:sldId id="1257" r:id="rId19"/>
    <p:sldId id="1260" r:id="rId20"/>
    <p:sldId id="1261" r:id="rId21"/>
    <p:sldId id="351" r:id="rId22"/>
    <p:sldId id="1262" r:id="rId23"/>
    <p:sldId id="1263" r:id="rId24"/>
    <p:sldId id="1267" r:id="rId25"/>
    <p:sldId id="265" r:id="rId26"/>
    <p:sldId id="272" r:id="rId27"/>
    <p:sldId id="264" r:id="rId28"/>
    <p:sldId id="1264" r:id="rId29"/>
    <p:sldId id="1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A5C3E-23E1-40C2-82D2-AC9384CE99A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937B30-E552-46F8-8F81-862A943C376C}">
      <dgm:prSet/>
      <dgm:spPr/>
      <dgm:t>
        <a:bodyPr/>
        <a:lstStyle/>
        <a:p>
          <a:r>
            <a:rPr lang="en-US"/>
            <a:t>Introductions</a:t>
          </a:r>
        </a:p>
      </dgm:t>
    </dgm:pt>
    <dgm:pt modelId="{AE3377C6-1BEB-4978-9868-95CAFA903437}" type="parTrans" cxnId="{9C506ED3-8E1B-495C-9251-98D8284B7E1E}">
      <dgm:prSet/>
      <dgm:spPr/>
      <dgm:t>
        <a:bodyPr/>
        <a:lstStyle/>
        <a:p>
          <a:endParaRPr lang="en-US"/>
        </a:p>
      </dgm:t>
    </dgm:pt>
    <dgm:pt modelId="{95CA2307-F142-464D-BDAB-A6656BF49909}" type="sibTrans" cxnId="{9C506ED3-8E1B-495C-9251-98D8284B7E1E}">
      <dgm:prSet/>
      <dgm:spPr/>
      <dgm:t>
        <a:bodyPr/>
        <a:lstStyle/>
        <a:p>
          <a:endParaRPr lang="en-US"/>
        </a:p>
      </dgm:t>
    </dgm:pt>
    <dgm:pt modelId="{0D2C07AB-22AB-4D66-8D39-601D867C9E6D}">
      <dgm:prSet/>
      <dgm:spPr/>
      <dgm:t>
        <a:bodyPr/>
        <a:lstStyle/>
        <a:p>
          <a:r>
            <a:rPr lang="en-US" dirty="0"/>
            <a:t>Dialogue – Professor Benedetta Audia &amp; Ambassador </a:t>
          </a:r>
          <a:r>
            <a:rPr lang="en-US" dirty="0" err="1"/>
            <a:t>Massari</a:t>
          </a:r>
          <a:endParaRPr lang="en-US" dirty="0"/>
        </a:p>
      </dgm:t>
    </dgm:pt>
    <dgm:pt modelId="{3DBA79B8-51DD-47F2-B945-9DEF55559F10}" type="parTrans" cxnId="{AAD8D923-5F02-45A0-B07B-0C8F3807CD60}">
      <dgm:prSet/>
      <dgm:spPr/>
      <dgm:t>
        <a:bodyPr/>
        <a:lstStyle/>
        <a:p>
          <a:endParaRPr lang="en-US"/>
        </a:p>
      </dgm:t>
    </dgm:pt>
    <dgm:pt modelId="{040EB1A3-19D7-4724-900F-57257F50392E}" type="sibTrans" cxnId="{AAD8D923-5F02-45A0-B07B-0C8F3807CD60}">
      <dgm:prSet/>
      <dgm:spPr/>
      <dgm:t>
        <a:bodyPr/>
        <a:lstStyle/>
        <a:p>
          <a:endParaRPr lang="en-US"/>
        </a:p>
      </dgm:t>
    </dgm:pt>
    <dgm:pt modelId="{187C91B4-7FA5-4114-B43B-E621B451F28C}">
      <dgm:prSet/>
      <dgm:spPr/>
      <dgm:t>
        <a:bodyPr/>
        <a:lstStyle/>
        <a:p>
          <a:r>
            <a:rPr lang="en-US"/>
            <a:t>Next Steps in the UNCITRAL model law on public procurement – Professor Yukins</a:t>
          </a:r>
        </a:p>
      </dgm:t>
    </dgm:pt>
    <dgm:pt modelId="{59BF1586-0378-4859-902A-E2E2A52B08D8}" type="parTrans" cxnId="{0F24BC87-3EA7-4F6C-89DA-8338941730AB}">
      <dgm:prSet/>
      <dgm:spPr/>
      <dgm:t>
        <a:bodyPr/>
        <a:lstStyle/>
        <a:p>
          <a:endParaRPr lang="en-US"/>
        </a:p>
      </dgm:t>
    </dgm:pt>
    <dgm:pt modelId="{7A27F3D0-C0F3-4C5C-9B29-817170AFDB04}" type="sibTrans" cxnId="{0F24BC87-3EA7-4F6C-89DA-8338941730AB}">
      <dgm:prSet/>
      <dgm:spPr/>
      <dgm:t>
        <a:bodyPr/>
        <a:lstStyle/>
        <a:p>
          <a:endParaRPr lang="en-US"/>
        </a:p>
      </dgm:t>
    </dgm:pt>
    <dgm:pt modelId="{D43E6455-2B0D-408A-958E-D0F8CBB2DCF5}" type="pres">
      <dgm:prSet presAssocID="{D95A5C3E-23E1-40C2-82D2-AC9384CE99A7}" presName="vert0" presStyleCnt="0">
        <dgm:presLayoutVars>
          <dgm:dir/>
          <dgm:animOne val="branch"/>
          <dgm:animLvl val="lvl"/>
        </dgm:presLayoutVars>
      </dgm:prSet>
      <dgm:spPr/>
    </dgm:pt>
    <dgm:pt modelId="{DAC20F5E-3F61-4EFC-B3E6-A0F5A17739BF}" type="pres">
      <dgm:prSet presAssocID="{0A937B30-E552-46F8-8F81-862A943C376C}" presName="thickLine" presStyleLbl="alignNode1" presStyleIdx="0" presStyleCnt="3"/>
      <dgm:spPr/>
    </dgm:pt>
    <dgm:pt modelId="{C13572AF-654A-4141-963A-F38225DB5910}" type="pres">
      <dgm:prSet presAssocID="{0A937B30-E552-46F8-8F81-862A943C376C}" presName="horz1" presStyleCnt="0"/>
      <dgm:spPr/>
    </dgm:pt>
    <dgm:pt modelId="{17804D45-4ABE-4A55-83E0-FB5D6DF900B4}" type="pres">
      <dgm:prSet presAssocID="{0A937B30-E552-46F8-8F81-862A943C376C}" presName="tx1" presStyleLbl="revTx" presStyleIdx="0" presStyleCnt="3"/>
      <dgm:spPr/>
    </dgm:pt>
    <dgm:pt modelId="{8AE0E9EC-23EA-46E4-8F47-CCF9F615E286}" type="pres">
      <dgm:prSet presAssocID="{0A937B30-E552-46F8-8F81-862A943C376C}" presName="vert1" presStyleCnt="0"/>
      <dgm:spPr/>
    </dgm:pt>
    <dgm:pt modelId="{A2A885B4-DEF4-4D12-9BFC-762095493073}" type="pres">
      <dgm:prSet presAssocID="{0D2C07AB-22AB-4D66-8D39-601D867C9E6D}" presName="thickLine" presStyleLbl="alignNode1" presStyleIdx="1" presStyleCnt="3"/>
      <dgm:spPr/>
    </dgm:pt>
    <dgm:pt modelId="{CD698AA5-5B1F-4979-90A5-1617A83440A0}" type="pres">
      <dgm:prSet presAssocID="{0D2C07AB-22AB-4D66-8D39-601D867C9E6D}" presName="horz1" presStyleCnt="0"/>
      <dgm:spPr/>
    </dgm:pt>
    <dgm:pt modelId="{1F7BD2BA-E7A1-4DAC-848F-2DB6F9669C14}" type="pres">
      <dgm:prSet presAssocID="{0D2C07AB-22AB-4D66-8D39-601D867C9E6D}" presName="tx1" presStyleLbl="revTx" presStyleIdx="1" presStyleCnt="3"/>
      <dgm:spPr/>
    </dgm:pt>
    <dgm:pt modelId="{3D258D08-83B6-42A1-B224-B78AA9678D22}" type="pres">
      <dgm:prSet presAssocID="{0D2C07AB-22AB-4D66-8D39-601D867C9E6D}" presName="vert1" presStyleCnt="0"/>
      <dgm:spPr/>
    </dgm:pt>
    <dgm:pt modelId="{5E89B512-4DA3-40A8-8C6B-C12211957AB6}" type="pres">
      <dgm:prSet presAssocID="{187C91B4-7FA5-4114-B43B-E621B451F28C}" presName="thickLine" presStyleLbl="alignNode1" presStyleIdx="2" presStyleCnt="3"/>
      <dgm:spPr/>
    </dgm:pt>
    <dgm:pt modelId="{4E55883B-EDA5-4CEF-9445-AE115A6E3F38}" type="pres">
      <dgm:prSet presAssocID="{187C91B4-7FA5-4114-B43B-E621B451F28C}" presName="horz1" presStyleCnt="0"/>
      <dgm:spPr/>
    </dgm:pt>
    <dgm:pt modelId="{26B7B774-A1A4-44A0-90BE-26E6EBD68CD6}" type="pres">
      <dgm:prSet presAssocID="{187C91B4-7FA5-4114-B43B-E621B451F28C}" presName="tx1" presStyleLbl="revTx" presStyleIdx="2" presStyleCnt="3"/>
      <dgm:spPr/>
    </dgm:pt>
    <dgm:pt modelId="{63B75151-D090-4297-9650-EA959D6B31EC}" type="pres">
      <dgm:prSet presAssocID="{187C91B4-7FA5-4114-B43B-E621B451F28C}" presName="vert1" presStyleCnt="0"/>
      <dgm:spPr/>
    </dgm:pt>
  </dgm:ptLst>
  <dgm:cxnLst>
    <dgm:cxn modelId="{C1AD6F04-BE61-42A4-8D93-F3E2A2B941F6}" type="presOf" srcId="{0D2C07AB-22AB-4D66-8D39-601D867C9E6D}" destId="{1F7BD2BA-E7A1-4DAC-848F-2DB6F9669C14}" srcOrd="0" destOrd="0" presId="urn:microsoft.com/office/officeart/2008/layout/LinedList"/>
    <dgm:cxn modelId="{5A85B806-CFAE-468A-B5DA-84955F419773}" type="presOf" srcId="{187C91B4-7FA5-4114-B43B-E621B451F28C}" destId="{26B7B774-A1A4-44A0-90BE-26E6EBD68CD6}" srcOrd="0" destOrd="0" presId="urn:microsoft.com/office/officeart/2008/layout/LinedList"/>
    <dgm:cxn modelId="{D3FB800B-8236-4787-9945-BF18181F3856}" type="presOf" srcId="{D95A5C3E-23E1-40C2-82D2-AC9384CE99A7}" destId="{D43E6455-2B0D-408A-958E-D0F8CBB2DCF5}" srcOrd="0" destOrd="0" presId="urn:microsoft.com/office/officeart/2008/layout/LinedList"/>
    <dgm:cxn modelId="{AAD8D923-5F02-45A0-B07B-0C8F3807CD60}" srcId="{D95A5C3E-23E1-40C2-82D2-AC9384CE99A7}" destId="{0D2C07AB-22AB-4D66-8D39-601D867C9E6D}" srcOrd="1" destOrd="0" parTransId="{3DBA79B8-51DD-47F2-B945-9DEF55559F10}" sibTransId="{040EB1A3-19D7-4724-900F-57257F50392E}"/>
    <dgm:cxn modelId="{CBF8F75D-ECAB-42A4-9740-3E47B8C9496A}" type="presOf" srcId="{0A937B30-E552-46F8-8F81-862A943C376C}" destId="{17804D45-4ABE-4A55-83E0-FB5D6DF900B4}" srcOrd="0" destOrd="0" presId="urn:microsoft.com/office/officeart/2008/layout/LinedList"/>
    <dgm:cxn modelId="{0F24BC87-3EA7-4F6C-89DA-8338941730AB}" srcId="{D95A5C3E-23E1-40C2-82D2-AC9384CE99A7}" destId="{187C91B4-7FA5-4114-B43B-E621B451F28C}" srcOrd="2" destOrd="0" parTransId="{59BF1586-0378-4859-902A-E2E2A52B08D8}" sibTransId="{7A27F3D0-C0F3-4C5C-9B29-817170AFDB04}"/>
    <dgm:cxn modelId="{9C506ED3-8E1B-495C-9251-98D8284B7E1E}" srcId="{D95A5C3E-23E1-40C2-82D2-AC9384CE99A7}" destId="{0A937B30-E552-46F8-8F81-862A943C376C}" srcOrd="0" destOrd="0" parTransId="{AE3377C6-1BEB-4978-9868-95CAFA903437}" sibTransId="{95CA2307-F142-464D-BDAB-A6656BF49909}"/>
    <dgm:cxn modelId="{A9562FB3-2655-44D7-AF44-EC582C3357D7}" type="presParOf" srcId="{D43E6455-2B0D-408A-958E-D0F8CBB2DCF5}" destId="{DAC20F5E-3F61-4EFC-B3E6-A0F5A17739BF}" srcOrd="0" destOrd="0" presId="urn:microsoft.com/office/officeart/2008/layout/LinedList"/>
    <dgm:cxn modelId="{94268C06-7DB9-4747-BC2A-78A27AF40DE6}" type="presParOf" srcId="{D43E6455-2B0D-408A-958E-D0F8CBB2DCF5}" destId="{C13572AF-654A-4141-963A-F38225DB5910}" srcOrd="1" destOrd="0" presId="urn:microsoft.com/office/officeart/2008/layout/LinedList"/>
    <dgm:cxn modelId="{547F435E-1792-4567-9B38-F18199C7D133}" type="presParOf" srcId="{C13572AF-654A-4141-963A-F38225DB5910}" destId="{17804D45-4ABE-4A55-83E0-FB5D6DF900B4}" srcOrd="0" destOrd="0" presId="urn:microsoft.com/office/officeart/2008/layout/LinedList"/>
    <dgm:cxn modelId="{2E716D8A-017E-4BB5-B083-5C969109A6BF}" type="presParOf" srcId="{C13572AF-654A-4141-963A-F38225DB5910}" destId="{8AE0E9EC-23EA-46E4-8F47-CCF9F615E286}" srcOrd="1" destOrd="0" presId="urn:microsoft.com/office/officeart/2008/layout/LinedList"/>
    <dgm:cxn modelId="{D84FBD20-BF2A-4B81-87F4-2E946A8007E4}" type="presParOf" srcId="{D43E6455-2B0D-408A-958E-D0F8CBB2DCF5}" destId="{A2A885B4-DEF4-4D12-9BFC-762095493073}" srcOrd="2" destOrd="0" presId="urn:microsoft.com/office/officeart/2008/layout/LinedList"/>
    <dgm:cxn modelId="{317EA25E-900A-433D-8A79-0120B273E01C}" type="presParOf" srcId="{D43E6455-2B0D-408A-958E-D0F8CBB2DCF5}" destId="{CD698AA5-5B1F-4979-90A5-1617A83440A0}" srcOrd="3" destOrd="0" presId="urn:microsoft.com/office/officeart/2008/layout/LinedList"/>
    <dgm:cxn modelId="{5ED6DAF4-EF69-4C0B-82EA-8806C664E629}" type="presParOf" srcId="{CD698AA5-5B1F-4979-90A5-1617A83440A0}" destId="{1F7BD2BA-E7A1-4DAC-848F-2DB6F9669C14}" srcOrd="0" destOrd="0" presId="urn:microsoft.com/office/officeart/2008/layout/LinedList"/>
    <dgm:cxn modelId="{2D2386DF-1060-445C-9D02-59C413BA6C5B}" type="presParOf" srcId="{CD698AA5-5B1F-4979-90A5-1617A83440A0}" destId="{3D258D08-83B6-42A1-B224-B78AA9678D22}" srcOrd="1" destOrd="0" presId="urn:microsoft.com/office/officeart/2008/layout/LinedList"/>
    <dgm:cxn modelId="{9DA65BB1-6B0C-4799-BB7D-7C487F2A6C1A}" type="presParOf" srcId="{D43E6455-2B0D-408A-958E-D0F8CBB2DCF5}" destId="{5E89B512-4DA3-40A8-8C6B-C12211957AB6}" srcOrd="4" destOrd="0" presId="urn:microsoft.com/office/officeart/2008/layout/LinedList"/>
    <dgm:cxn modelId="{8C999E7C-E9E3-456D-8760-B29A24B3CC67}" type="presParOf" srcId="{D43E6455-2B0D-408A-958E-D0F8CBB2DCF5}" destId="{4E55883B-EDA5-4CEF-9445-AE115A6E3F38}" srcOrd="5" destOrd="0" presId="urn:microsoft.com/office/officeart/2008/layout/LinedList"/>
    <dgm:cxn modelId="{F7B22C6D-6BD4-4738-81E1-86B503BBA056}" type="presParOf" srcId="{4E55883B-EDA5-4CEF-9445-AE115A6E3F38}" destId="{26B7B774-A1A4-44A0-90BE-26E6EBD68CD6}" srcOrd="0" destOrd="0" presId="urn:microsoft.com/office/officeart/2008/layout/LinedList"/>
    <dgm:cxn modelId="{BBEE9587-99B4-47B0-BF5E-7F5CAF615AF3}" type="presParOf" srcId="{4E55883B-EDA5-4CEF-9445-AE115A6E3F38}" destId="{63B75151-D090-4297-9650-EA959D6B31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37E468-D0EB-498B-AE42-E3C3312A8F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311A2-23B8-4F71-80C5-33D5A4CDD0C6}">
      <dgm:prSet custT="1"/>
      <dgm:spPr/>
      <dgm:t>
        <a:bodyPr/>
        <a:lstStyle/>
        <a:p>
          <a:r>
            <a:rPr lang="en-US" sz="1800" b="1" dirty="0"/>
            <a:t>Success factors</a:t>
          </a:r>
        </a:p>
      </dgm:t>
    </dgm:pt>
    <dgm:pt modelId="{42664275-844C-4BDB-BBFE-6F93F402232B}" type="parTrans" cxnId="{9509F341-F0F2-41EA-B3DE-B521D7672D38}">
      <dgm:prSet/>
      <dgm:spPr/>
      <dgm:t>
        <a:bodyPr/>
        <a:lstStyle/>
        <a:p>
          <a:endParaRPr lang="en-US"/>
        </a:p>
      </dgm:t>
    </dgm:pt>
    <dgm:pt modelId="{B3F6B584-2826-4483-84F0-7E45274F7EF3}" type="sibTrans" cxnId="{9509F341-F0F2-41EA-B3DE-B521D7672D38}">
      <dgm:prSet/>
      <dgm:spPr/>
      <dgm:t>
        <a:bodyPr/>
        <a:lstStyle/>
        <a:p>
          <a:endParaRPr lang="en-US"/>
        </a:p>
      </dgm:t>
    </dgm:pt>
    <dgm:pt modelId="{6AFF8B07-E7A0-49A4-8C75-071C72A9420A}">
      <dgm:prSet custT="1"/>
      <dgm:spPr/>
      <dgm:t>
        <a:bodyPr/>
        <a:lstStyle/>
        <a:p>
          <a:r>
            <a:rPr lang="en-US" sz="1600" i="1" dirty="0"/>
            <a:t>Within the UNCITRAL process</a:t>
          </a:r>
        </a:p>
      </dgm:t>
    </dgm:pt>
    <dgm:pt modelId="{C1956985-33FB-4801-8D7D-52DFA2027E65}" type="parTrans" cxnId="{18DEF381-E334-4EBD-BA89-27B21677E287}">
      <dgm:prSet/>
      <dgm:spPr/>
      <dgm:t>
        <a:bodyPr/>
        <a:lstStyle/>
        <a:p>
          <a:endParaRPr lang="en-US"/>
        </a:p>
      </dgm:t>
    </dgm:pt>
    <dgm:pt modelId="{91540248-3CF5-4BB4-A9D2-32839862683E}" type="sibTrans" cxnId="{18DEF381-E334-4EBD-BA89-27B21677E287}">
      <dgm:prSet/>
      <dgm:spPr/>
      <dgm:t>
        <a:bodyPr/>
        <a:lstStyle/>
        <a:p>
          <a:endParaRPr lang="en-US"/>
        </a:p>
      </dgm:t>
    </dgm:pt>
    <dgm:pt modelId="{FDBEB192-0435-41D5-87EE-700323661C9E}">
      <dgm:prSet/>
      <dgm:spPr/>
      <dgm:t>
        <a:bodyPr/>
        <a:lstStyle/>
        <a:p>
          <a:pPr marL="360363" indent="0"/>
          <a:r>
            <a:rPr lang="en-US" dirty="0"/>
            <a:t>Experience-based reforms</a:t>
          </a:r>
        </a:p>
      </dgm:t>
    </dgm:pt>
    <dgm:pt modelId="{A7149D8B-7A1A-4C96-8CF9-892BDBA62FB8}" type="parTrans" cxnId="{789D6409-05C3-48D9-8AA2-5B3D5DA5EFA2}">
      <dgm:prSet/>
      <dgm:spPr/>
      <dgm:t>
        <a:bodyPr/>
        <a:lstStyle/>
        <a:p>
          <a:endParaRPr lang="en-US"/>
        </a:p>
      </dgm:t>
    </dgm:pt>
    <dgm:pt modelId="{D423C4E4-2F02-4D42-ACF1-1BC26EE28E5B}" type="sibTrans" cxnId="{789D6409-05C3-48D9-8AA2-5B3D5DA5EFA2}">
      <dgm:prSet/>
      <dgm:spPr/>
      <dgm:t>
        <a:bodyPr/>
        <a:lstStyle/>
        <a:p>
          <a:endParaRPr lang="en-US"/>
        </a:p>
      </dgm:t>
    </dgm:pt>
    <dgm:pt modelId="{61C91FA1-9EF6-4274-9701-8ECE861731BD}">
      <dgm:prSet/>
      <dgm:spPr/>
      <dgm:t>
        <a:bodyPr/>
        <a:lstStyle/>
        <a:p>
          <a:pPr marL="360363" indent="0"/>
          <a:r>
            <a:rPr lang="en-US" dirty="0"/>
            <a:t>Broad participation</a:t>
          </a:r>
        </a:p>
      </dgm:t>
    </dgm:pt>
    <dgm:pt modelId="{89A31719-98B5-4733-9356-BF9A76AF6EE1}" type="parTrans" cxnId="{670A3174-D28A-4B5D-9CC5-04C0C00FCB3E}">
      <dgm:prSet/>
      <dgm:spPr/>
      <dgm:t>
        <a:bodyPr/>
        <a:lstStyle/>
        <a:p>
          <a:endParaRPr lang="en-US"/>
        </a:p>
      </dgm:t>
    </dgm:pt>
    <dgm:pt modelId="{87962422-C877-4697-96B4-DF352A043AF7}" type="sibTrans" cxnId="{670A3174-D28A-4B5D-9CC5-04C0C00FCB3E}">
      <dgm:prSet/>
      <dgm:spPr/>
      <dgm:t>
        <a:bodyPr/>
        <a:lstStyle/>
        <a:p>
          <a:endParaRPr lang="en-US"/>
        </a:p>
      </dgm:t>
    </dgm:pt>
    <dgm:pt modelId="{F80E2EFB-B817-4002-8C67-B9BCDECCC76B}">
      <dgm:prSet/>
      <dgm:spPr/>
      <dgm:t>
        <a:bodyPr/>
        <a:lstStyle/>
        <a:p>
          <a:pPr marL="360363" indent="0"/>
          <a:r>
            <a:rPr lang="en-US" dirty="0"/>
            <a:t>Consensus building</a:t>
          </a:r>
        </a:p>
      </dgm:t>
    </dgm:pt>
    <dgm:pt modelId="{FDD0F3CF-83DE-45C2-90F4-518A900F7C23}" type="parTrans" cxnId="{2D136BFD-61E2-40A3-80EE-C569872E39CA}">
      <dgm:prSet/>
      <dgm:spPr/>
      <dgm:t>
        <a:bodyPr/>
        <a:lstStyle/>
        <a:p>
          <a:endParaRPr lang="en-US"/>
        </a:p>
      </dgm:t>
    </dgm:pt>
    <dgm:pt modelId="{116A0CEC-674A-4344-97E2-97E05A31D7CF}" type="sibTrans" cxnId="{2D136BFD-61E2-40A3-80EE-C569872E39CA}">
      <dgm:prSet/>
      <dgm:spPr/>
      <dgm:t>
        <a:bodyPr/>
        <a:lstStyle/>
        <a:p>
          <a:endParaRPr lang="en-US"/>
        </a:p>
      </dgm:t>
    </dgm:pt>
    <dgm:pt modelId="{BC6DCD97-8EF9-453B-9F9F-34C95E865AC1}">
      <dgm:prSet custT="1"/>
      <dgm:spPr/>
      <dgm:t>
        <a:bodyPr/>
        <a:lstStyle/>
        <a:p>
          <a:r>
            <a:rPr lang="en-US" sz="1600" b="0" i="1" dirty="0"/>
            <a:t>Beyond the UNCITRAL process</a:t>
          </a:r>
        </a:p>
      </dgm:t>
    </dgm:pt>
    <dgm:pt modelId="{C2F89BE0-14AD-4F30-AEBD-87807100045E}" type="parTrans" cxnId="{97415DD3-6341-4B3F-8061-24CC1F2B3E39}">
      <dgm:prSet/>
      <dgm:spPr/>
      <dgm:t>
        <a:bodyPr/>
        <a:lstStyle/>
        <a:p>
          <a:endParaRPr lang="en-US"/>
        </a:p>
      </dgm:t>
    </dgm:pt>
    <dgm:pt modelId="{564EFBCB-338B-4635-A3F6-0117CBF3A688}" type="sibTrans" cxnId="{97415DD3-6341-4B3F-8061-24CC1F2B3E39}">
      <dgm:prSet/>
      <dgm:spPr/>
      <dgm:t>
        <a:bodyPr/>
        <a:lstStyle/>
        <a:p>
          <a:endParaRPr lang="en-US"/>
        </a:p>
      </dgm:t>
    </dgm:pt>
    <dgm:pt modelId="{540DD430-1240-4C48-A3AF-3930818AB7F2}">
      <dgm:prSet/>
      <dgm:spPr/>
      <dgm:t>
        <a:bodyPr/>
        <a:lstStyle/>
        <a:p>
          <a:pPr marL="360363" indent="0"/>
          <a:r>
            <a:rPr lang="en-US" dirty="0"/>
            <a:t>Transparency</a:t>
          </a:r>
        </a:p>
      </dgm:t>
    </dgm:pt>
    <dgm:pt modelId="{BD258BD6-B1F5-4724-B3A5-D2AA79C58165}" type="parTrans" cxnId="{77DF2A30-34D7-40D7-BA9A-52268886F4E8}">
      <dgm:prSet/>
      <dgm:spPr/>
      <dgm:t>
        <a:bodyPr/>
        <a:lstStyle/>
        <a:p>
          <a:endParaRPr lang="en-US"/>
        </a:p>
      </dgm:t>
    </dgm:pt>
    <dgm:pt modelId="{7E04A5CD-14E5-40E1-B70C-39C0633E4A26}" type="sibTrans" cxnId="{77DF2A30-34D7-40D7-BA9A-52268886F4E8}">
      <dgm:prSet/>
      <dgm:spPr/>
      <dgm:t>
        <a:bodyPr/>
        <a:lstStyle/>
        <a:p>
          <a:endParaRPr lang="en-US"/>
        </a:p>
      </dgm:t>
    </dgm:pt>
    <dgm:pt modelId="{26B48CB8-9D6A-49A1-9919-17CCD961238A}">
      <dgm:prSet/>
      <dgm:spPr/>
      <dgm:t>
        <a:bodyPr/>
        <a:lstStyle/>
        <a:p>
          <a:pPr marL="360363" indent="0"/>
          <a:r>
            <a:rPr lang="en-US" dirty="0"/>
            <a:t>Intellectual leadership from academic and policy leaders</a:t>
          </a:r>
        </a:p>
      </dgm:t>
    </dgm:pt>
    <dgm:pt modelId="{8E51F9ED-06D9-4CAB-9E7F-7A56E0741D6B}" type="parTrans" cxnId="{06D5F7F4-5F0C-479F-AA5C-CA7EBB96627E}">
      <dgm:prSet/>
      <dgm:spPr/>
      <dgm:t>
        <a:bodyPr/>
        <a:lstStyle/>
        <a:p>
          <a:endParaRPr lang="en-US"/>
        </a:p>
      </dgm:t>
    </dgm:pt>
    <dgm:pt modelId="{04D9E4D4-16DE-4BC2-A48B-D5AF4B056ADB}" type="sibTrans" cxnId="{06D5F7F4-5F0C-479F-AA5C-CA7EBB96627E}">
      <dgm:prSet/>
      <dgm:spPr/>
      <dgm:t>
        <a:bodyPr/>
        <a:lstStyle/>
        <a:p>
          <a:endParaRPr lang="en-US"/>
        </a:p>
      </dgm:t>
    </dgm:pt>
    <dgm:pt modelId="{097AE648-1413-4AF4-93A3-220DB13FA31B}">
      <dgm:prSet custT="1"/>
      <dgm:spPr/>
      <dgm:t>
        <a:bodyPr/>
        <a:lstStyle/>
        <a:p>
          <a:endParaRPr lang="en-US" sz="1300" b="1" dirty="0"/>
        </a:p>
        <a:p>
          <a:r>
            <a:rPr lang="en-US" sz="1800" b="1" dirty="0"/>
            <a:t>These factors played out in the use of UNCITRAL texts</a:t>
          </a:r>
        </a:p>
      </dgm:t>
    </dgm:pt>
    <dgm:pt modelId="{20A32141-B1F0-4738-8917-2C8BBA527711}" type="parTrans" cxnId="{DF20AC60-4A00-4647-BC17-C28D3D1FC521}">
      <dgm:prSet/>
      <dgm:spPr/>
      <dgm:t>
        <a:bodyPr/>
        <a:lstStyle/>
        <a:p>
          <a:endParaRPr lang="en-US"/>
        </a:p>
      </dgm:t>
    </dgm:pt>
    <dgm:pt modelId="{FDD341FF-E3F2-443B-8595-305527810111}" type="sibTrans" cxnId="{DF20AC60-4A00-4647-BC17-C28D3D1FC521}">
      <dgm:prSet/>
      <dgm:spPr/>
      <dgm:t>
        <a:bodyPr/>
        <a:lstStyle/>
        <a:p>
          <a:endParaRPr lang="en-US"/>
        </a:p>
      </dgm:t>
    </dgm:pt>
    <dgm:pt modelId="{A11B6AB5-B820-4C84-B4F1-B9D31BA47ED4}" type="pres">
      <dgm:prSet presAssocID="{EE37E468-D0EB-498B-AE42-E3C3312A8F29}" presName="vert0" presStyleCnt="0">
        <dgm:presLayoutVars>
          <dgm:dir/>
          <dgm:animOne val="branch"/>
          <dgm:animLvl val="lvl"/>
        </dgm:presLayoutVars>
      </dgm:prSet>
      <dgm:spPr/>
    </dgm:pt>
    <dgm:pt modelId="{2489814E-9718-40D4-BF6E-0FA03D7C0867}" type="pres">
      <dgm:prSet presAssocID="{188311A2-23B8-4F71-80C5-33D5A4CDD0C6}" presName="thickLine" presStyleLbl="alignNode1" presStyleIdx="0" presStyleCnt="9"/>
      <dgm:spPr/>
    </dgm:pt>
    <dgm:pt modelId="{D9B96B78-5B3C-457A-8D97-0B524C2CA814}" type="pres">
      <dgm:prSet presAssocID="{188311A2-23B8-4F71-80C5-33D5A4CDD0C6}" presName="horz1" presStyleCnt="0"/>
      <dgm:spPr/>
    </dgm:pt>
    <dgm:pt modelId="{74310FD3-2317-4A82-812A-B2FCA7D6F255}" type="pres">
      <dgm:prSet presAssocID="{188311A2-23B8-4F71-80C5-33D5A4CDD0C6}" presName="tx1" presStyleLbl="revTx" presStyleIdx="0" presStyleCnt="9"/>
      <dgm:spPr/>
    </dgm:pt>
    <dgm:pt modelId="{78AE2ABD-75F4-4A9B-8F5C-DD42F2844022}" type="pres">
      <dgm:prSet presAssocID="{188311A2-23B8-4F71-80C5-33D5A4CDD0C6}" presName="vert1" presStyleCnt="0"/>
      <dgm:spPr/>
    </dgm:pt>
    <dgm:pt modelId="{874E4BB5-6177-48D6-844C-F262E6130CC1}" type="pres">
      <dgm:prSet presAssocID="{6AFF8B07-E7A0-49A4-8C75-071C72A9420A}" presName="thickLine" presStyleLbl="alignNode1" presStyleIdx="1" presStyleCnt="9"/>
      <dgm:spPr/>
    </dgm:pt>
    <dgm:pt modelId="{777961D1-FE49-4BE7-97F7-84B7C687AF62}" type="pres">
      <dgm:prSet presAssocID="{6AFF8B07-E7A0-49A4-8C75-071C72A9420A}" presName="horz1" presStyleCnt="0"/>
      <dgm:spPr/>
    </dgm:pt>
    <dgm:pt modelId="{8EBCB866-CC8F-4F1D-A77A-DE4F068731A4}" type="pres">
      <dgm:prSet presAssocID="{6AFF8B07-E7A0-49A4-8C75-071C72A9420A}" presName="tx1" presStyleLbl="revTx" presStyleIdx="1" presStyleCnt="9"/>
      <dgm:spPr/>
    </dgm:pt>
    <dgm:pt modelId="{383BD41B-0462-4EB1-A71B-A486FE6693A4}" type="pres">
      <dgm:prSet presAssocID="{6AFF8B07-E7A0-49A4-8C75-071C72A9420A}" presName="vert1" presStyleCnt="0"/>
      <dgm:spPr/>
    </dgm:pt>
    <dgm:pt modelId="{B28CA233-CABE-46E1-AE1A-2915701DE13A}" type="pres">
      <dgm:prSet presAssocID="{FDBEB192-0435-41D5-87EE-700323661C9E}" presName="thickLine" presStyleLbl="alignNode1" presStyleIdx="2" presStyleCnt="9"/>
      <dgm:spPr/>
    </dgm:pt>
    <dgm:pt modelId="{52B37C66-2E2C-49F5-971A-4FDCE7B01A84}" type="pres">
      <dgm:prSet presAssocID="{FDBEB192-0435-41D5-87EE-700323661C9E}" presName="horz1" presStyleCnt="0"/>
      <dgm:spPr/>
    </dgm:pt>
    <dgm:pt modelId="{52566196-1F21-4704-B26A-87BC5F4F9A97}" type="pres">
      <dgm:prSet presAssocID="{FDBEB192-0435-41D5-87EE-700323661C9E}" presName="tx1" presStyleLbl="revTx" presStyleIdx="2" presStyleCnt="9"/>
      <dgm:spPr/>
    </dgm:pt>
    <dgm:pt modelId="{B3E62ECB-FC34-4043-AFD7-2A337A47DCEE}" type="pres">
      <dgm:prSet presAssocID="{FDBEB192-0435-41D5-87EE-700323661C9E}" presName="vert1" presStyleCnt="0"/>
      <dgm:spPr/>
    </dgm:pt>
    <dgm:pt modelId="{9CFDDC3A-1A52-4B19-90F2-E357A95B5CA3}" type="pres">
      <dgm:prSet presAssocID="{61C91FA1-9EF6-4274-9701-8ECE861731BD}" presName="thickLine" presStyleLbl="alignNode1" presStyleIdx="3" presStyleCnt="9"/>
      <dgm:spPr/>
    </dgm:pt>
    <dgm:pt modelId="{14316DB7-DE97-444E-A116-81ED0FC211C0}" type="pres">
      <dgm:prSet presAssocID="{61C91FA1-9EF6-4274-9701-8ECE861731BD}" presName="horz1" presStyleCnt="0"/>
      <dgm:spPr/>
    </dgm:pt>
    <dgm:pt modelId="{4FE04DD8-6C9F-47DA-BD70-11904F59B288}" type="pres">
      <dgm:prSet presAssocID="{61C91FA1-9EF6-4274-9701-8ECE861731BD}" presName="tx1" presStyleLbl="revTx" presStyleIdx="3" presStyleCnt="9"/>
      <dgm:spPr/>
    </dgm:pt>
    <dgm:pt modelId="{DE7B687C-776E-4477-B7FD-0D15F87DBD0D}" type="pres">
      <dgm:prSet presAssocID="{61C91FA1-9EF6-4274-9701-8ECE861731BD}" presName="vert1" presStyleCnt="0"/>
      <dgm:spPr/>
    </dgm:pt>
    <dgm:pt modelId="{F3B6D6B4-BC9E-4B6B-80C7-7AD4EC875E53}" type="pres">
      <dgm:prSet presAssocID="{F80E2EFB-B817-4002-8C67-B9BCDECCC76B}" presName="thickLine" presStyleLbl="alignNode1" presStyleIdx="4" presStyleCnt="9"/>
      <dgm:spPr/>
    </dgm:pt>
    <dgm:pt modelId="{7E6882D4-24A3-438C-A615-CC4B15A23135}" type="pres">
      <dgm:prSet presAssocID="{F80E2EFB-B817-4002-8C67-B9BCDECCC76B}" presName="horz1" presStyleCnt="0"/>
      <dgm:spPr/>
    </dgm:pt>
    <dgm:pt modelId="{78FCB15C-5CB2-4A0C-A8F5-E29461D1FA76}" type="pres">
      <dgm:prSet presAssocID="{F80E2EFB-B817-4002-8C67-B9BCDECCC76B}" presName="tx1" presStyleLbl="revTx" presStyleIdx="4" presStyleCnt="9"/>
      <dgm:spPr/>
    </dgm:pt>
    <dgm:pt modelId="{BE24399F-58EC-49AD-AD01-460B3574358F}" type="pres">
      <dgm:prSet presAssocID="{F80E2EFB-B817-4002-8C67-B9BCDECCC76B}" presName="vert1" presStyleCnt="0"/>
      <dgm:spPr/>
    </dgm:pt>
    <dgm:pt modelId="{3C80600A-FE1F-4220-9212-6D93632A60AD}" type="pres">
      <dgm:prSet presAssocID="{BC6DCD97-8EF9-453B-9F9F-34C95E865AC1}" presName="thickLine" presStyleLbl="alignNode1" presStyleIdx="5" presStyleCnt="9"/>
      <dgm:spPr/>
    </dgm:pt>
    <dgm:pt modelId="{96074208-ACF0-4518-B5E9-1154031FAFB6}" type="pres">
      <dgm:prSet presAssocID="{BC6DCD97-8EF9-453B-9F9F-34C95E865AC1}" presName="horz1" presStyleCnt="0"/>
      <dgm:spPr/>
    </dgm:pt>
    <dgm:pt modelId="{6995B732-3667-4975-BED9-8C892E6B132F}" type="pres">
      <dgm:prSet presAssocID="{BC6DCD97-8EF9-453B-9F9F-34C95E865AC1}" presName="tx1" presStyleLbl="revTx" presStyleIdx="5" presStyleCnt="9"/>
      <dgm:spPr/>
    </dgm:pt>
    <dgm:pt modelId="{C8D33A00-99E5-47C2-9B31-657835B8F75C}" type="pres">
      <dgm:prSet presAssocID="{BC6DCD97-8EF9-453B-9F9F-34C95E865AC1}" presName="vert1" presStyleCnt="0"/>
      <dgm:spPr/>
    </dgm:pt>
    <dgm:pt modelId="{EA2BED27-77FD-4AAD-8087-8AA7831CEE44}" type="pres">
      <dgm:prSet presAssocID="{540DD430-1240-4C48-A3AF-3930818AB7F2}" presName="thickLine" presStyleLbl="alignNode1" presStyleIdx="6" presStyleCnt="9"/>
      <dgm:spPr/>
    </dgm:pt>
    <dgm:pt modelId="{A1F15897-E3B8-4237-9E22-A771D0BF659A}" type="pres">
      <dgm:prSet presAssocID="{540DD430-1240-4C48-A3AF-3930818AB7F2}" presName="horz1" presStyleCnt="0"/>
      <dgm:spPr/>
    </dgm:pt>
    <dgm:pt modelId="{12ED5C4D-7367-41BE-AD62-E9580A9B5413}" type="pres">
      <dgm:prSet presAssocID="{540DD430-1240-4C48-A3AF-3930818AB7F2}" presName="tx1" presStyleLbl="revTx" presStyleIdx="6" presStyleCnt="9"/>
      <dgm:spPr/>
    </dgm:pt>
    <dgm:pt modelId="{555879A5-0832-4F04-86B4-A9A8A902036F}" type="pres">
      <dgm:prSet presAssocID="{540DD430-1240-4C48-A3AF-3930818AB7F2}" presName="vert1" presStyleCnt="0"/>
      <dgm:spPr/>
    </dgm:pt>
    <dgm:pt modelId="{DD3B3827-43C6-48B4-8325-59F5FAA9CF92}" type="pres">
      <dgm:prSet presAssocID="{26B48CB8-9D6A-49A1-9919-17CCD961238A}" presName="thickLine" presStyleLbl="alignNode1" presStyleIdx="7" presStyleCnt="9"/>
      <dgm:spPr/>
    </dgm:pt>
    <dgm:pt modelId="{12779F59-4460-4118-9F44-7323B471D3EB}" type="pres">
      <dgm:prSet presAssocID="{26B48CB8-9D6A-49A1-9919-17CCD961238A}" presName="horz1" presStyleCnt="0"/>
      <dgm:spPr/>
    </dgm:pt>
    <dgm:pt modelId="{C4A8977C-DFDD-45EF-8E27-F28E227A2EDA}" type="pres">
      <dgm:prSet presAssocID="{26B48CB8-9D6A-49A1-9919-17CCD961238A}" presName="tx1" presStyleLbl="revTx" presStyleIdx="7" presStyleCnt="9"/>
      <dgm:spPr/>
    </dgm:pt>
    <dgm:pt modelId="{B57FAE29-5018-4AFD-BC57-A4C9DEACAC73}" type="pres">
      <dgm:prSet presAssocID="{26B48CB8-9D6A-49A1-9919-17CCD961238A}" presName="vert1" presStyleCnt="0"/>
      <dgm:spPr/>
    </dgm:pt>
    <dgm:pt modelId="{66533AD1-EF9D-4F0E-9FBE-2F755566AD8D}" type="pres">
      <dgm:prSet presAssocID="{097AE648-1413-4AF4-93A3-220DB13FA31B}" presName="thickLine" presStyleLbl="alignNode1" presStyleIdx="8" presStyleCnt="9"/>
      <dgm:spPr/>
    </dgm:pt>
    <dgm:pt modelId="{1770D0EB-8798-4D4F-83CD-96FE06F553B2}" type="pres">
      <dgm:prSet presAssocID="{097AE648-1413-4AF4-93A3-220DB13FA31B}" presName="horz1" presStyleCnt="0"/>
      <dgm:spPr/>
    </dgm:pt>
    <dgm:pt modelId="{91A4EA75-944E-4808-BC5E-77CE2B1EB49D}" type="pres">
      <dgm:prSet presAssocID="{097AE648-1413-4AF4-93A3-220DB13FA31B}" presName="tx1" presStyleLbl="revTx" presStyleIdx="8" presStyleCnt="9"/>
      <dgm:spPr/>
    </dgm:pt>
    <dgm:pt modelId="{2782483A-A6C8-4BD3-82AD-F774C8C7261F}" type="pres">
      <dgm:prSet presAssocID="{097AE648-1413-4AF4-93A3-220DB13FA31B}" presName="vert1" presStyleCnt="0"/>
      <dgm:spPr/>
    </dgm:pt>
  </dgm:ptLst>
  <dgm:cxnLst>
    <dgm:cxn modelId="{789D6409-05C3-48D9-8AA2-5B3D5DA5EFA2}" srcId="{EE37E468-D0EB-498B-AE42-E3C3312A8F29}" destId="{FDBEB192-0435-41D5-87EE-700323661C9E}" srcOrd="2" destOrd="0" parTransId="{A7149D8B-7A1A-4C96-8CF9-892BDBA62FB8}" sibTransId="{D423C4E4-2F02-4D42-ACF1-1BC26EE28E5B}"/>
    <dgm:cxn modelId="{77DF2A30-34D7-40D7-BA9A-52268886F4E8}" srcId="{EE37E468-D0EB-498B-AE42-E3C3312A8F29}" destId="{540DD430-1240-4C48-A3AF-3930818AB7F2}" srcOrd="6" destOrd="0" parTransId="{BD258BD6-B1F5-4724-B3A5-D2AA79C58165}" sibTransId="{7E04A5CD-14E5-40E1-B70C-39C0633E4A26}"/>
    <dgm:cxn modelId="{DF20AC60-4A00-4647-BC17-C28D3D1FC521}" srcId="{EE37E468-D0EB-498B-AE42-E3C3312A8F29}" destId="{097AE648-1413-4AF4-93A3-220DB13FA31B}" srcOrd="8" destOrd="0" parTransId="{20A32141-B1F0-4738-8917-2C8BBA527711}" sibTransId="{FDD341FF-E3F2-443B-8595-305527810111}"/>
    <dgm:cxn modelId="{9509F341-F0F2-41EA-B3DE-B521D7672D38}" srcId="{EE37E468-D0EB-498B-AE42-E3C3312A8F29}" destId="{188311A2-23B8-4F71-80C5-33D5A4CDD0C6}" srcOrd="0" destOrd="0" parTransId="{42664275-844C-4BDB-BBFE-6F93F402232B}" sibTransId="{B3F6B584-2826-4483-84F0-7E45274F7EF3}"/>
    <dgm:cxn modelId="{350B4245-938F-4EB6-814E-82E1DC1F1924}" type="presOf" srcId="{26B48CB8-9D6A-49A1-9919-17CCD961238A}" destId="{C4A8977C-DFDD-45EF-8E27-F28E227A2EDA}" srcOrd="0" destOrd="0" presId="urn:microsoft.com/office/officeart/2008/layout/LinedList"/>
    <dgm:cxn modelId="{670A3174-D28A-4B5D-9CC5-04C0C00FCB3E}" srcId="{EE37E468-D0EB-498B-AE42-E3C3312A8F29}" destId="{61C91FA1-9EF6-4274-9701-8ECE861731BD}" srcOrd="3" destOrd="0" parTransId="{89A31719-98B5-4733-9356-BF9A76AF6EE1}" sibTransId="{87962422-C877-4697-96B4-DF352A043AF7}"/>
    <dgm:cxn modelId="{18DEF381-E334-4EBD-BA89-27B21677E287}" srcId="{EE37E468-D0EB-498B-AE42-E3C3312A8F29}" destId="{6AFF8B07-E7A0-49A4-8C75-071C72A9420A}" srcOrd="1" destOrd="0" parTransId="{C1956985-33FB-4801-8D7D-52DFA2027E65}" sibTransId="{91540248-3CF5-4BB4-A9D2-32839862683E}"/>
    <dgm:cxn modelId="{56EF8E85-1EA2-48C0-ACCE-F068853B3CEF}" type="presOf" srcId="{6AFF8B07-E7A0-49A4-8C75-071C72A9420A}" destId="{8EBCB866-CC8F-4F1D-A77A-DE4F068731A4}" srcOrd="0" destOrd="0" presId="urn:microsoft.com/office/officeart/2008/layout/LinedList"/>
    <dgm:cxn modelId="{BD34F688-00EF-46C8-BA65-6BBE09686BCC}" type="presOf" srcId="{EE37E468-D0EB-498B-AE42-E3C3312A8F29}" destId="{A11B6AB5-B820-4C84-B4F1-B9D31BA47ED4}" srcOrd="0" destOrd="0" presId="urn:microsoft.com/office/officeart/2008/layout/LinedList"/>
    <dgm:cxn modelId="{08F8858D-B7F6-47B7-95E8-327DFE1A3786}" type="presOf" srcId="{188311A2-23B8-4F71-80C5-33D5A4CDD0C6}" destId="{74310FD3-2317-4A82-812A-B2FCA7D6F255}" srcOrd="0" destOrd="0" presId="urn:microsoft.com/office/officeart/2008/layout/LinedList"/>
    <dgm:cxn modelId="{1CB8FD8E-334F-401F-8885-C867F86B34B8}" type="presOf" srcId="{097AE648-1413-4AF4-93A3-220DB13FA31B}" destId="{91A4EA75-944E-4808-BC5E-77CE2B1EB49D}" srcOrd="0" destOrd="0" presId="urn:microsoft.com/office/officeart/2008/layout/LinedList"/>
    <dgm:cxn modelId="{14037E9D-101B-454A-9DED-395DD50D8BE2}" type="presOf" srcId="{BC6DCD97-8EF9-453B-9F9F-34C95E865AC1}" destId="{6995B732-3667-4975-BED9-8C892E6B132F}" srcOrd="0" destOrd="0" presId="urn:microsoft.com/office/officeart/2008/layout/LinedList"/>
    <dgm:cxn modelId="{62159BCA-F610-4A1E-9D85-6CABA8474CC6}" type="presOf" srcId="{61C91FA1-9EF6-4274-9701-8ECE861731BD}" destId="{4FE04DD8-6C9F-47DA-BD70-11904F59B288}" srcOrd="0" destOrd="0" presId="urn:microsoft.com/office/officeart/2008/layout/LinedList"/>
    <dgm:cxn modelId="{97415DD3-6341-4B3F-8061-24CC1F2B3E39}" srcId="{EE37E468-D0EB-498B-AE42-E3C3312A8F29}" destId="{BC6DCD97-8EF9-453B-9F9F-34C95E865AC1}" srcOrd="5" destOrd="0" parTransId="{C2F89BE0-14AD-4F30-AEBD-87807100045E}" sibTransId="{564EFBCB-338B-4635-A3F6-0117CBF3A688}"/>
    <dgm:cxn modelId="{8FF359E3-ECCB-45BF-8D0D-F43DC4DCD1E1}" type="presOf" srcId="{540DD430-1240-4C48-A3AF-3930818AB7F2}" destId="{12ED5C4D-7367-41BE-AD62-E9580A9B5413}" srcOrd="0" destOrd="0" presId="urn:microsoft.com/office/officeart/2008/layout/LinedList"/>
    <dgm:cxn modelId="{AE7817E5-44F1-406A-B011-AABF8D82007E}" type="presOf" srcId="{F80E2EFB-B817-4002-8C67-B9BCDECCC76B}" destId="{78FCB15C-5CB2-4A0C-A8F5-E29461D1FA76}" srcOrd="0" destOrd="0" presId="urn:microsoft.com/office/officeart/2008/layout/LinedList"/>
    <dgm:cxn modelId="{06D5F7F4-5F0C-479F-AA5C-CA7EBB96627E}" srcId="{EE37E468-D0EB-498B-AE42-E3C3312A8F29}" destId="{26B48CB8-9D6A-49A1-9919-17CCD961238A}" srcOrd="7" destOrd="0" parTransId="{8E51F9ED-06D9-4CAB-9E7F-7A56E0741D6B}" sibTransId="{04D9E4D4-16DE-4BC2-A48B-D5AF4B056ADB}"/>
    <dgm:cxn modelId="{FED583F9-7FDF-4483-A74A-64B6AF1E6A3D}" type="presOf" srcId="{FDBEB192-0435-41D5-87EE-700323661C9E}" destId="{52566196-1F21-4704-B26A-87BC5F4F9A97}" srcOrd="0" destOrd="0" presId="urn:microsoft.com/office/officeart/2008/layout/LinedList"/>
    <dgm:cxn modelId="{2D136BFD-61E2-40A3-80EE-C569872E39CA}" srcId="{EE37E468-D0EB-498B-AE42-E3C3312A8F29}" destId="{F80E2EFB-B817-4002-8C67-B9BCDECCC76B}" srcOrd="4" destOrd="0" parTransId="{FDD0F3CF-83DE-45C2-90F4-518A900F7C23}" sibTransId="{116A0CEC-674A-4344-97E2-97E05A31D7CF}"/>
    <dgm:cxn modelId="{FE071DF6-D74C-40A7-A12B-72C1B0524945}" type="presParOf" srcId="{A11B6AB5-B820-4C84-B4F1-B9D31BA47ED4}" destId="{2489814E-9718-40D4-BF6E-0FA03D7C0867}" srcOrd="0" destOrd="0" presId="urn:microsoft.com/office/officeart/2008/layout/LinedList"/>
    <dgm:cxn modelId="{0EAB2CD9-1CC4-4EE5-880C-97ED6BC7ECBA}" type="presParOf" srcId="{A11B6AB5-B820-4C84-B4F1-B9D31BA47ED4}" destId="{D9B96B78-5B3C-457A-8D97-0B524C2CA814}" srcOrd="1" destOrd="0" presId="urn:microsoft.com/office/officeart/2008/layout/LinedList"/>
    <dgm:cxn modelId="{00C819AF-2214-47CD-9339-1D7B0976F6E8}" type="presParOf" srcId="{D9B96B78-5B3C-457A-8D97-0B524C2CA814}" destId="{74310FD3-2317-4A82-812A-B2FCA7D6F255}" srcOrd="0" destOrd="0" presId="urn:microsoft.com/office/officeart/2008/layout/LinedList"/>
    <dgm:cxn modelId="{5FA15AE8-0281-4491-8E44-1346B0B23EFF}" type="presParOf" srcId="{D9B96B78-5B3C-457A-8D97-0B524C2CA814}" destId="{78AE2ABD-75F4-4A9B-8F5C-DD42F2844022}" srcOrd="1" destOrd="0" presId="urn:microsoft.com/office/officeart/2008/layout/LinedList"/>
    <dgm:cxn modelId="{F3C5F6D1-037A-4403-9723-8A2E02924BEA}" type="presParOf" srcId="{A11B6AB5-B820-4C84-B4F1-B9D31BA47ED4}" destId="{874E4BB5-6177-48D6-844C-F262E6130CC1}" srcOrd="2" destOrd="0" presId="urn:microsoft.com/office/officeart/2008/layout/LinedList"/>
    <dgm:cxn modelId="{CBCED267-8712-4BD7-84C9-C110ED51B6C6}" type="presParOf" srcId="{A11B6AB5-B820-4C84-B4F1-B9D31BA47ED4}" destId="{777961D1-FE49-4BE7-97F7-84B7C687AF62}" srcOrd="3" destOrd="0" presId="urn:microsoft.com/office/officeart/2008/layout/LinedList"/>
    <dgm:cxn modelId="{87A0E5B7-999A-40A7-98A7-62C48B726BB6}" type="presParOf" srcId="{777961D1-FE49-4BE7-97F7-84B7C687AF62}" destId="{8EBCB866-CC8F-4F1D-A77A-DE4F068731A4}" srcOrd="0" destOrd="0" presId="urn:microsoft.com/office/officeart/2008/layout/LinedList"/>
    <dgm:cxn modelId="{7D829887-825F-40FE-8C4B-070DD1E029AF}" type="presParOf" srcId="{777961D1-FE49-4BE7-97F7-84B7C687AF62}" destId="{383BD41B-0462-4EB1-A71B-A486FE6693A4}" srcOrd="1" destOrd="0" presId="urn:microsoft.com/office/officeart/2008/layout/LinedList"/>
    <dgm:cxn modelId="{32B12386-0B59-4C0B-8726-9BCD030305F1}" type="presParOf" srcId="{A11B6AB5-B820-4C84-B4F1-B9D31BA47ED4}" destId="{B28CA233-CABE-46E1-AE1A-2915701DE13A}" srcOrd="4" destOrd="0" presId="urn:microsoft.com/office/officeart/2008/layout/LinedList"/>
    <dgm:cxn modelId="{6217D516-2602-4489-AB80-D3BE68F4325F}" type="presParOf" srcId="{A11B6AB5-B820-4C84-B4F1-B9D31BA47ED4}" destId="{52B37C66-2E2C-49F5-971A-4FDCE7B01A84}" srcOrd="5" destOrd="0" presId="urn:microsoft.com/office/officeart/2008/layout/LinedList"/>
    <dgm:cxn modelId="{D0037CFF-6DCA-4D75-971B-5600899AAD02}" type="presParOf" srcId="{52B37C66-2E2C-49F5-971A-4FDCE7B01A84}" destId="{52566196-1F21-4704-B26A-87BC5F4F9A97}" srcOrd="0" destOrd="0" presId="urn:microsoft.com/office/officeart/2008/layout/LinedList"/>
    <dgm:cxn modelId="{795618BD-A871-4546-8128-1E82115AE40F}" type="presParOf" srcId="{52B37C66-2E2C-49F5-971A-4FDCE7B01A84}" destId="{B3E62ECB-FC34-4043-AFD7-2A337A47DCEE}" srcOrd="1" destOrd="0" presId="urn:microsoft.com/office/officeart/2008/layout/LinedList"/>
    <dgm:cxn modelId="{7EFCFF60-A720-4526-89B1-06363BDCD4E8}" type="presParOf" srcId="{A11B6AB5-B820-4C84-B4F1-B9D31BA47ED4}" destId="{9CFDDC3A-1A52-4B19-90F2-E357A95B5CA3}" srcOrd="6" destOrd="0" presId="urn:microsoft.com/office/officeart/2008/layout/LinedList"/>
    <dgm:cxn modelId="{34D85E56-F702-43A2-9E5A-DB2B00F10026}" type="presParOf" srcId="{A11B6AB5-B820-4C84-B4F1-B9D31BA47ED4}" destId="{14316DB7-DE97-444E-A116-81ED0FC211C0}" srcOrd="7" destOrd="0" presId="urn:microsoft.com/office/officeart/2008/layout/LinedList"/>
    <dgm:cxn modelId="{8680A935-A978-4D42-B97C-D1909D417524}" type="presParOf" srcId="{14316DB7-DE97-444E-A116-81ED0FC211C0}" destId="{4FE04DD8-6C9F-47DA-BD70-11904F59B288}" srcOrd="0" destOrd="0" presId="urn:microsoft.com/office/officeart/2008/layout/LinedList"/>
    <dgm:cxn modelId="{5A964F62-B2EB-4E98-9A7B-1DFD9D0FD5F7}" type="presParOf" srcId="{14316DB7-DE97-444E-A116-81ED0FC211C0}" destId="{DE7B687C-776E-4477-B7FD-0D15F87DBD0D}" srcOrd="1" destOrd="0" presId="urn:microsoft.com/office/officeart/2008/layout/LinedList"/>
    <dgm:cxn modelId="{2CFF29D2-8E3E-4215-84F1-8301CDFDF66E}" type="presParOf" srcId="{A11B6AB5-B820-4C84-B4F1-B9D31BA47ED4}" destId="{F3B6D6B4-BC9E-4B6B-80C7-7AD4EC875E53}" srcOrd="8" destOrd="0" presId="urn:microsoft.com/office/officeart/2008/layout/LinedList"/>
    <dgm:cxn modelId="{7CD677BC-0CA2-4173-9558-961EDB13B758}" type="presParOf" srcId="{A11B6AB5-B820-4C84-B4F1-B9D31BA47ED4}" destId="{7E6882D4-24A3-438C-A615-CC4B15A23135}" srcOrd="9" destOrd="0" presId="urn:microsoft.com/office/officeart/2008/layout/LinedList"/>
    <dgm:cxn modelId="{C5E4622E-2964-4583-9DC0-C0F13EEB8AEB}" type="presParOf" srcId="{7E6882D4-24A3-438C-A615-CC4B15A23135}" destId="{78FCB15C-5CB2-4A0C-A8F5-E29461D1FA76}" srcOrd="0" destOrd="0" presId="urn:microsoft.com/office/officeart/2008/layout/LinedList"/>
    <dgm:cxn modelId="{5E612038-CB00-4443-AFE0-7A51118B8F54}" type="presParOf" srcId="{7E6882D4-24A3-438C-A615-CC4B15A23135}" destId="{BE24399F-58EC-49AD-AD01-460B3574358F}" srcOrd="1" destOrd="0" presId="urn:microsoft.com/office/officeart/2008/layout/LinedList"/>
    <dgm:cxn modelId="{640367E0-79E1-4878-88F9-6DA692ADC4B8}" type="presParOf" srcId="{A11B6AB5-B820-4C84-B4F1-B9D31BA47ED4}" destId="{3C80600A-FE1F-4220-9212-6D93632A60AD}" srcOrd="10" destOrd="0" presId="urn:microsoft.com/office/officeart/2008/layout/LinedList"/>
    <dgm:cxn modelId="{22A20644-77AA-4C06-B718-D260C61D9AD2}" type="presParOf" srcId="{A11B6AB5-B820-4C84-B4F1-B9D31BA47ED4}" destId="{96074208-ACF0-4518-B5E9-1154031FAFB6}" srcOrd="11" destOrd="0" presId="urn:microsoft.com/office/officeart/2008/layout/LinedList"/>
    <dgm:cxn modelId="{5333E6F9-B10B-42BF-A5A5-2FD90C1EADED}" type="presParOf" srcId="{96074208-ACF0-4518-B5E9-1154031FAFB6}" destId="{6995B732-3667-4975-BED9-8C892E6B132F}" srcOrd="0" destOrd="0" presId="urn:microsoft.com/office/officeart/2008/layout/LinedList"/>
    <dgm:cxn modelId="{E6FDE8BE-DD5F-4060-A95E-18AD0443D7EB}" type="presParOf" srcId="{96074208-ACF0-4518-B5E9-1154031FAFB6}" destId="{C8D33A00-99E5-47C2-9B31-657835B8F75C}" srcOrd="1" destOrd="0" presId="urn:microsoft.com/office/officeart/2008/layout/LinedList"/>
    <dgm:cxn modelId="{AACDAF6E-378D-49EC-A2DB-CC674C2549B5}" type="presParOf" srcId="{A11B6AB5-B820-4C84-B4F1-B9D31BA47ED4}" destId="{EA2BED27-77FD-4AAD-8087-8AA7831CEE44}" srcOrd="12" destOrd="0" presId="urn:microsoft.com/office/officeart/2008/layout/LinedList"/>
    <dgm:cxn modelId="{D5ECCB28-34A6-461A-BED5-246B748E1407}" type="presParOf" srcId="{A11B6AB5-B820-4C84-B4F1-B9D31BA47ED4}" destId="{A1F15897-E3B8-4237-9E22-A771D0BF659A}" srcOrd="13" destOrd="0" presId="urn:microsoft.com/office/officeart/2008/layout/LinedList"/>
    <dgm:cxn modelId="{D3E39847-4B7A-433A-A13A-F307819CCCF8}" type="presParOf" srcId="{A1F15897-E3B8-4237-9E22-A771D0BF659A}" destId="{12ED5C4D-7367-41BE-AD62-E9580A9B5413}" srcOrd="0" destOrd="0" presId="urn:microsoft.com/office/officeart/2008/layout/LinedList"/>
    <dgm:cxn modelId="{E81C0EC9-55B0-4EBF-AF41-8A74B9AD5304}" type="presParOf" srcId="{A1F15897-E3B8-4237-9E22-A771D0BF659A}" destId="{555879A5-0832-4F04-86B4-A9A8A902036F}" srcOrd="1" destOrd="0" presId="urn:microsoft.com/office/officeart/2008/layout/LinedList"/>
    <dgm:cxn modelId="{25585975-3183-402A-A668-60B6C5A08DAC}" type="presParOf" srcId="{A11B6AB5-B820-4C84-B4F1-B9D31BA47ED4}" destId="{DD3B3827-43C6-48B4-8325-59F5FAA9CF92}" srcOrd="14" destOrd="0" presId="urn:microsoft.com/office/officeart/2008/layout/LinedList"/>
    <dgm:cxn modelId="{3A88811A-B9B8-4DAA-9017-9EF742F214AF}" type="presParOf" srcId="{A11B6AB5-B820-4C84-B4F1-B9D31BA47ED4}" destId="{12779F59-4460-4118-9F44-7323B471D3EB}" srcOrd="15" destOrd="0" presId="urn:microsoft.com/office/officeart/2008/layout/LinedList"/>
    <dgm:cxn modelId="{31557237-BD3C-48D9-A2EA-0C15364555FB}" type="presParOf" srcId="{12779F59-4460-4118-9F44-7323B471D3EB}" destId="{C4A8977C-DFDD-45EF-8E27-F28E227A2EDA}" srcOrd="0" destOrd="0" presId="urn:microsoft.com/office/officeart/2008/layout/LinedList"/>
    <dgm:cxn modelId="{D26C98B7-7EB7-429F-9544-6F93F2EF411D}" type="presParOf" srcId="{12779F59-4460-4118-9F44-7323B471D3EB}" destId="{B57FAE29-5018-4AFD-BC57-A4C9DEACAC73}" srcOrd="1" destOrd="0" presId="urn:microsoft.com/office/officeart/2008/layout/LinedList"/>
    <dgm:cxn modelId="{0480E922-FBBA-49F5-BE0A-CD2362F2DD77}" type="presParOf" srcId="{A11B6AB5-B820-4C84-B4F1-B9D31BA47ED4}" destId="{66533AD1-EF9D-4F0E-9FBE-2F755566AD8D}" srcOrd="16" destOrd="0" presId="urn:microsoft.com/office/officeart/2008/layout/LinedList"/>
    <dgm:cxn modelId="{4D53EE46-8E4A-43AD-90AB-A9241C8A58CF}" type="presParOf" srcId="{A11B6AB5-B820-4C84-B4F1-B9D31BA47ED4}" destId="{1770D0EB-8798-4D4F-83CD-96FE06F553B2}" srcOrd="17" destOrd="0" presId="urn:microsoft.com/office/officeart/2008/layout/LinedList"/>
    <dgm:cxn modelId="{79C989E9-9406-4060-B0DA-CD50764742F0}" type="presParOf" srcId="{1770D0EB-8798-4D4F-83CD-96FE06F553B2}" destId="{91A4EA75-944E-4808-BC5E-77CE2B1EB49D}" srcOrd="0" destOrd="0" presId="urn:microsoft.com/office/officeart/2008/layout/LinedList"/>
    <dgm:cxn modelId="{BD4CCFAD-D07F-4DE9-A997-5946921C38C1}" type="presParOf" srcId="{1770D0EB-8798-4D4F-83CD-96FE06F553B2}" destId="{2782483A-A6C8-4BD3-82AD-F774C8C726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FA0933-D59E-4F72-82B6-BD4D100AE85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0DD139-E2AA-4253-83AC-BF68AF7B4E63}">
      <dgm:prSet/>
      <dgm:spPr/>
      <dgm:t>
        <a:bodyPr/>
        <a:lstStyle/>
        <a:p>
          <a:r>
            <a:rPr lang="en-US"/>
            <a:t>Environmental Sustainability</a:t>
          </a:r>
        </a:p>
      </dgm:t>
    </dgm:pt>
    <dgm:pt modelId="{BB9ED9FA-4784-4AA5-97E5-0498E04994A3}" type="parTrans" cxnId="{95A8F410-78F1-438C-8F1B-4FD3E798577E}">
      <dgm:prSet/>
      <dgm:spPr/>
      <dgm:t>
        <a:bodyPr/>
        <a:lstStyle/>
        <a:p>
          <a:endParaRPr lang="en-US"/>
        </a:p>
      </dgm:t>
    </dgm:pt>
    <dgm:pt modelId="{C6C5C2AB-4507-4A7F-8252-5DF02D9DB426}" type="sibTrans" cxnId="{95A8F410-78F1-438C-8F1B-4FD3E798577E}">
      <dgm:prSet/>
      <dgm:spPr/>
      <dgm:t>
        <a:bodyPr/>
        <a:lstStyle/>
        <a:p>
          <a:endParaRPr lang="en-US"/>
        </a:p>
      </dgm:t>
    </dgm:pt>
    <dgm:pt modelId="{92EA0308-148F-4F24-9582-2E1E112E1BDC}">
      <dgm:prSet/>
      <dgm:spPr/>
      <dgm:t>
        <a:bodyPr/>
        <a:lstStyle/>
        <a:p>
          <a:r>
            <a:rPr lang="en-US"/>
            <a:t>Contract Administration</a:t>
          </a:r>
        </a:p>
      </dgm:t>
    </dgm:pt>
    <dgm:pt modelId="{B954B3DA-8282-4793-9C8B-8CDBB49D0D68}" type="parTrans" cxnId="{C808CA15-A9F4-4D77-9F7E-C8729ADA4EE0}">
      <dgm:prSet/>
      <dgm:spPr/>
      <dgm:t>
        <a:bodyPr/>
        <a:lstStyle/>
        <a:p>
          <a:endParaRPr lang="en-US"/>
        </a:p>
      </dgm:t>
    </dgm:pt>
    <dgm:pt modelId="{7A924995-98FA-4AB6-8041-9DBAE6DD0805}" type="sibTrans" cxnId="{C808CA15-A9F4-4D77-9F7E-C8729ADA4EE0}">
      <dgm:prSet/>
      <dgm:spPr/>
      <dgm:t>
        <a:bodyPr/>
        <a:lstStyle/>
        <a:p>
          <a:endParaRPr lang="en-US"/>
        </a:p>
      </dgm:t>
    </dgm:pt>
    <dgm:pt modelId="{DE8D2F62-B39B-44BD-A129-D8AB391C1F02}">
      <dgm:prSet/>
      <dgm:spPr/>
      <dgm:t>
        <a:bodyPr/>
        <a:lstStyle/>
        <a:p>
          <a:r>
            <a:rPr lang="en-US"/>
            <a:t>Exclusion and Debarment</a:t>
          </a:r>
        </a:p>
      </dgm:t>
    </dgm:pt>
    <dgm:pt modelId="{2839165F-E858-479E-937E-F6A15F74E089}" type="parTrans" cxnId="{B2F37737-B1A3-4132-9DE5-58B4A91F43B4}">
      <dgm:prSet/>
      <dgm:spPr/>
      <dgm:t>
        <a:bodyPr/>
        <a:lstStyle/>
        <a:p>
          <a:endParaRPr lang="en-US"/>
        </a:p>
      </dgm:t>
    </dgm:pt>
    <dgm:pt modelId="{33C17072-5069-45B2-BB1E-701CFC1B4F8D}" type="sibTrans" cxnId="{B2F37737-B1A3-4132-9DE5-58B4A91F43B4}">
      <dgm:prSet/>
      <dgm:spPr/>
      <dgm:t>
        <a:bodyPr/>
        <a:lstStyle/>
        <a:p>
          <a:endParaRPr lang="en-US"/>
        </a:p>
      </dgm:t>
    </dgm:pt>
    <dgm:pt modelId="{ABBBCB67-4331-41E1-A33A-9EB7D073C901}">
      <dgm:prSet/>
      <dgm:spPr/>
      <dgm:t>
        <a:bodyPr/>
        <a:lstStyle/>
        <a:p>
          <a:r>
            <a:rPr lang="en-US"/>
            <a:t>Open Contracting</a:t>
          </a:r>
        </a:p>
      </dgm:t>
    </dgm:pt>
    <dgm:pt modelId="{11ED1A24-76BE-476D-B0BE-8DF4ED11F94E}" type="parTrans" cxnId="{EEF10989-44ED-4E5F-82BA-D5EB523DC348}">
      <dgm:prSet/>
      <dgm:spPr/>
      <dgm:t>
        <a:bodyPr/>
        <a:lstStyle/>
        <a:p>
          <a:endParaRPr lang="en-US"/>
        </a:p>
      </dgm:t>
    </dgm:pt>
    <dgm:pt modelId="{0E169B44-D196-49A9-85FC-E1B31C9CD256}" type="sibTrans" cxnId="{EEF10989-44ED-4E5F-82BA-D5EB523DC348}">
      <dgm:prSet/>
      <dgm:spPr/>
      <dgm:t>
        <a:bodyPr/>
        <a:lstStyle/>
        <a:p>
          <a:endParaRPr lang="en-US"/>
        </a:p>
      </dgm:t>
    </dgm:pt>
    <dgm:pt modelId="{ACCE4E84-B0D2-43C0-BC42-43C7F95DAAEF}" type="pres">
      <dgm:prSet presAssocID="{C2FA0933-D59E-4F72-82B6-BD4D100AE855}" presName="Name0" presStyleCnt="0">
        <dgm:presLayoutVars>
          <dgm:dir/>
          <dgm:animLvl val="lvl"/>
          <dgm:resizeHandles val="exact"/>
        </dgm:presLayoutVars>
      </dgm:prSet>
      <dgm:spPr/>
    </dgm:pt>
    <dgm:pt modelId="{D2F507CC-A4A0-4631-904A-9741D1A7B8C9}" type="pres">
      <dgm:prSet presAssocID="{5A0DD139-E2AA-4253-83AC-BF68AF7B4E63}" presName="linNode" presStyleCnt="0"/>
      <dgm:spPr/>
    </dgm:pt>
    <dgm:pt modelId="{E595C374-4CC3-4FFA-AAFE-FAB8D4CE9256}" type="pres">
      <dgm:prSet presAssocID="{5A0DD139-E2AA-4253-83AC-BF68AF7B4E6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70DB41D-ACE4-4450-885C-D6B4C6326E39}" type="pres">
      <dgm:prSet presAssocID="{C6C5C2AB-4507-4A7F-8252-5DF02D9DB426}" presName="sp" presStyleCnt="0"/>
      <dgm:spPr/>
    </dgm:pt>
    <dgm:pt modelId="{E27F21D5-8D26-4D9B-B644-DACF35BF69AA}" type="pres">
      <dgm:prSet presAssocID="{92EA0308-148F-4F24-9582-2E1E112E1BDC}" presName="linNode" presStyleCnt="0"/>
      <dgm:spPr/>
    </dgm:pt>
    <dgm:pt modelId="{3648CB94-25F1-4F4C-86DE-A459280CC80D}" type="pres">
      <dgm:prSet presAssocID="{92EA0308-148F-4F24-9582-2E1E112E1BD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0C82575-DCB7-4F37-B416-3FB3008F75CC}" type="pres">
      <dgm:prSet presAssocID="{7A924995-98FA-4AB6-8041-9DBAE6DD0805}" presName="sp" presStyleCnt="0"/>
      <dgm:spPr/>
    </dgm:pt>
    <dgm:pt modelId="{CEF3DF04-7384-4ADB-BF6F-2898F37C7E7A}" type="pres">
      <dgm:prSet presAssocID="{DE8D2F62-B39B-44BD-A129-D8AB391C1F02}" presName="linNode" presStyleCnt="0"/>
      <dgm:spPr/>
    </dgm:pt>
    <dgm:pt modelId="{C4257248-4FA9-498B-A02D-1BC2E47A513C}" type="pres">
      <dgm:prSet presAssocID="{DE8D2F62-B39B-44BD-A129-D8AB391C1F0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0C83451-DC00-4C27-928C-1FB362C18E85}" type="pres">
      <dgm:prSet presAssocID="{33C17072-5069-45B2-BB1E-701CFC1B4F8D}" presName="sp" presStyleCnt="0"/>
      <dgm:spPr/>
    </dgm:pt>
    <dgm:pt modelId="{75A7E478-75D3-4483-BA92-5C67BC911952}" type="pres">
      <dgm:prSet presAssocID="{ABBBCB67-4331-41E1-A33A-9EB7D073C901}" presName="linNode" presStyleCnt="0"/>
      <dgm:spPr/>
    </dgm:pt>
    <dgm:pt modelId="{9A89EF29-77A4-4486-9483-46AFE07F5364}" type="pres">
      <dgm:prSet presAssocID="{ABBBCB67-4331-41E1-A33A-9EB7D073C901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5A8F410-78F1-438C-8F1B-4FD3E798577E}" srcId="{C2FA0933-D59E-4F72-82B6-BD4D100AE855}" destId="{5A0DD139-E2AA-4253-83AC-BF68AF7B4E63}" srcOrd="0" destOrd="0" parTransId="{BB9ED9FA-4784-4AA5-97E5-0498E04994A3}" sibTransId="{C6C5C2AB-4507-4A7F-8252-5DF02D9DB426}"/>
    <dgm:cxn modelId="{C808CA15-A9F4-4D77-9F7E-C8729ADA4EE0}" srcId="{C2FA0933-D59E-4F72-82B6-BD4D100AE855}" destId="{92EA0308-148F-4F24-9582-2E1E112E1BDC}" srcOrd="1" destOrd="0" parTransId="{B954B3DA-8282-4793-9C8B-8CDBB49D0D68}" sibTransId="{7A924995-98FA-4AB6-8041-9DBAE6DD0805}"/>
    <dgm:cxn modelId="{802A492E-D1DE-4FE0-B814-1957F5EA24CE}" type="presOf" srcId="{ABBBCB67-4331-41E1-A33A-9EB7D073C901}" destId="{9A89EF29-77A4-4486-9483-46AFE07F5364}" srcOrd="0" destOrd="0" presId="urn:microsoft.com/office/officeart/2005/8/layout/vList5"/>
    <dgm:cxn modelId="{B2F37737-B1A3-4132-9DE5-58B4A91F43B4}" srcId="{C2FA0933-D59E-4F72-82B6-BD4D100AE855}" destId="{DE8D2F62-B39B-44BD-A129-D8AB391C1F02}" srcOrd="2" destOrd="0" parTransId="{2839165F-E858-479E-937E-F6A15F74E089}" sibTransId="{33C17072-5069-45B2-BB1E-701CFC1B4F8D}"/>
    <dgm:cxn modelId="{EEF10989-44ED-4E5F-82BA-D5EB523DC348}" srcId="{C2FA0933-D59E-4F72-82B6-BD4D100AE855}" destId="{ABBBCB67-4331-41E1-A33A-9EB7D073C901}" srcOrd="3" destOrd="0" parTransId="{11ED1A24-76BE-476D-B0BE-8DF4ED11F94E}" sibTransId="{0E169B44-D196-49A9-85FC-E1B31C9CD256}"/>
    <dgm:cxn modelId="{FFD500AC-84DB-4599-BF22-673EFC5D4AA0}" type="presOf" srcId="{92EA0308-148F-4F24-9582-2E1E112E1BDC}" destId="{3648CB94-25F1-4F4C-86DE-A459280CC80D}" srcOrd="0" destOrd="0" presId="urn:microsoft.com/office/officeart/2005/8/layout/vList5"/>
    <dgm:cxn modelId="{AEE951D2-09D4-4665-9753-4FC8FAC89C0D}" type="presOf" srcId="{DE8D2F62-B39B-44BD-A129-D8AB391C1F02}" destId="{C4257248-4FA9-498B-A02D-1BC2E47A513C}" srcOrd="0" destOrd="0" presId="urn:microsoft.com/office/officeart/2005/8/layout/vList5"/>
    <dgm:cxn modelId="{8420FBDE-1824-4B4A-B306-C24B3B785691}" type="presOf" srcId="{C2FA0933-D59E-4F72-82B6-BD4D100AE855}" destId="{ACCE4E84-B0D2-43C0-BC42-43C7F95DAAEF}" srcOrd="0" destOrd="0" presId="urn:microsoft.com/office/officeart/2005/8/layout/vList5"/>
    <dgm:cxn modelId="{832C4AF6-82D9-44CC-B9AF-43F47AFFD1E6}" type="presOf" srcId="{5A0DD139-E2AA-4253-83AC-BF68AF7B4E63}" destId="{E595C374-4CC3-4FFA-AAFE-FAB8D4CE9256}" srcOrd="0" destOrd="0" presId="urn:microsoft.com/office/officeart/2005/8/layout/vList5"/>
    <dgm:cxn modelId="{F39C5FB6-EC70-44E1-B5D9-895B584E9710}" type="presParOf" srcId="{ACCE4E84-B0D2-43C0-BC42-43C7F95DAAEF}" destId="{D2F507CC-A4A0-4631-904A-9741D1A7B8C9}" srcOrd="0" destOrd="0" presId="urn:microsoft.com/office/officeart/2005/8/layout/vList5"/>
    <dgm:cxn modelId="{F9917B30-BAFA-47D6-84C0-ECEA1A828598}" type="presParOf" srcId="{D2F507CC-A4A0-4631-904A-9741D1A7B8C9}" destId="{E595C374-4CC3-4FFA-AAFE-FAB8D4CE9256}" srcOrd="0" destOrd="0" presId="urn:microsoft.com/office/officeart/2005/8/layout/vList5"/>
    <dgm:cxn modelId="{19E50CEB-88B7-478E-8E76-7EEA4DFE329F}" type="presParOf" srcId="{ACCE4E84-B0D2-43C0-BC42-43C7F95DAAEF}" destId="{970DB41D-ACE4-4450-885C-D6B4C6326E39}" srcOrd="1" destOrd="0" presId="urn:microsoft.com/office/officeart/2005/8/layout/vList5"/>
    <dgm:cxn modelId="{080A3487-9F5B-4302-BF27-970706433061}" type="presParOf" srcId="{ACCE4E84-B0D2-43C0-BC42-43C7F95DAAEF}" destId="{E27F21D5-8D26-4D9B-B644-DACF35BF69AA}" srcOrd="2" destOrd="0" presId="urn:microsoft.com/office/officeart/2005/8/layout/vList5"/>
    <dgm:cxn modelId="{99B9569A-0EE8-4244-A26C-5ADD72C3D206}" type="presParOf" srcId="{E27F21D5-8D26-4D9B-B644-DACF35BF69AA}" destId="{3648CB94-25F1-4F4C-86DE-A459280CC80D}" srcOrd="0" destOrd="0" presId="urn:microsoft.com/office/officeart/2005/8/layout/vList5"/>
    <dgm:cxn modelId="{4D457E53-B728-41A2-8181-9D604E8E1910}" type="presParOf" srcId="{ACCE4E84-B0D2-43C0-BC42-43C7F95DAAEF}" destId="{70C82575-DCB7-4F37-B416-3FB3008F75CC}" srcOrd="3" destOrd="0" presId="urn:microsoft.com/office/officeart/2005/8/layout/vList5"/>
    <dgm:cxn modelId="{50ECFF0C-1113-42AF-9359-29744EDF3258}" type="presParOf" srcId="{ACCE4E84-B0D2-43C0-BC42-43C7F95DAAEF}" destId="{CEF3DF04-7384-4ADB-BF6F-2898F37C7E7A}" srcOrd="4" destOrd="0" presId="urn:microsoft.com/office/officeart/2005/8/layout/vList5"/>
    <dgm:cxn modelId="{242C9B15-34EE-4DCC-9861-AE16F6C6E71B}" type="presParOf" srcId="{CEF3DF04-7384-4ADB-BF6F-2898F37C7E7A}" destId="{C4257248-4FA9-498B-A02D-1BC2E47A513C}" srcOrd="0" destOrd="0" presId="urn:microsoft.com/office/officeart/2005/8/layout/vList5"/>
    <dgm:cxn modelId="{AF2ECB3A-7EBF-404A-8ECB-E416C10AEAEE}" type="presParOf" srcId="{ACCE4E84-B0D2-43C0-BC42-43C7F95DAAEF}" destId="{80C83451-DC00-4C27-928C-1FB362C18E85}" srcOrd="5" destOrd="0" presId="urn:microsoft.com/office/officeart/2005/8/layout/vList5"/>
    <dgm:cxn modelId="{5120367D-0F05-459C-827E-EFB5FF2BC452}" type="presParOf" srcId="{ACCE4E84-B0D2-43C0-BC42-43C7F95DAAEF}" destId="{75A7E478-75D3-4483-BA92-5C67BC911952}" srcOrd="6" destOrd="0" presId="urn:microsoft.com/office/officeart/2005/8/layout/vList5"/>
    <dgm:cxn modelId="{933139AD-58D4-40D6-9C93-7E37CABEDCED}" type="presParOf" srcId="{75A7E478-75D3-4483-BA92-5C67BC911952}" destId="{9A89EF29-77A4-4486-9483-46AFE07F536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619201-59F6-4E38-B59B-3FED1B831EBB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A20B8F-4392-44E6-96F8-03C91997C1F7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470E9F96-BFEF-4933-8305-3D15A2DB20BB}" type="parTrans" cxnId="{38089052-6859-4231-9412-B2F38CBC57CF}">
      <dgm:prSet/>
      <dgm:spPr/>
      <dgm:t>
        <a:bodyPr/>
        <a:lstStyle/>
        <a:p>
          <a:endParaRPr lang="en-US"/>
        </a:p>
      </dgm:t>
    </dgm:pt>
    <dgm:pt modelId="{19B1C0C2-2BA1-4A4F-B13B-F8136028D102}" type="sibTrans" cxnId="{38089052-6859-4231-9412-B2F38CBC57CF}">
      <dgm:prSet/>
      <dgm:spPr/>
      <dgm:t>
        <a:bodyPr/>
        <a:lstStyle/>
        <a:p>
          <a:endParaRPr lang="en-US"/>
        </a:p>
      </dgm:t>
    </dgm:pt>
    <dgm:pt modelId="{2A3019FA-7E97-4B22-BF36-46B6C66B95C9}">
      <dgm:prSet phldrT="[Text]"/>
      <dgm:spPr/>
      <dgm:t>
        <a:bodyPr/>
        <a:lstStyle/>
        <a:p>
          <a:r>
            <a:rPr lang="en-US" dirty="0"/>
            <a:t>Contractor</a:t>
          </a:r>
        </a:p>
        <a:p>
          <a:r>
            <a:rPr lang="en-US" dirty="0"/>
            <a:t>Qualification</a:t>
          </a:r>
        </a:p>
      </dgm:t>
    </dgm:pt>
    <dgm:pt modelId="{444D6E01-AC34-4E45-BA9B-6AC2259360EB}" type="parTrans" cxnId="{4D3D2EA9-50A9-4002-941A-68C53B5754A3}">
      <dgm:prSet/>
      <dgm:spPr/>
      <dgm:t>
        <a:bodyPr/>
        <a:lstStyle/>
        <a:p>
          <a:endParaRPr lang="en-US"/>
        </a:p>
      </dgm:t>
    </dgm:pt>
    <dgm:pt modelId="{880BBCCE-4BEA-4A0E-A21E-12FD5FC2BE6F}" type="sibTrans" cxnId="{4D3D2EA9-50A9-4002-941A-68C53B5754A3}">
      <dgm:prSet/>
      <dgm:spPr/>
      <dgm:t>
        <a:bodyPr/>
        <a:lstStyle/>
        <a:p>
          <a:endParaRPr lang="en-US"/>
        </a:p>
      </dgm:t>
    </dgm:pt>
    <dgm:pt modelId="{9093F0B5-43A6-467D-AADD-41A82A8B751B}">
      <dgm:prSet phldrT="[Text]"/>
      <dgm:spPr/>
      <dgm:t>
        <a:bodyPr/>
        <a:lstStyle/>
        <a:p>
          <a:r>
            <a:rPr lang="en-US" dirty="0"/>
            <a:t>Eco-Label</a:t>
          </a:r>
        </a:p>
      </dgm:t>
    </dgm:pt>
    <dgm:pt modelId="{79054B45-0040-4BBB-BA0F-54745A869D1C}" type="parTrans" cxnId="{0854284D-0011-4EC2-AEED-F9A9DF7E690A}">
      <dgm:prSet/>
      <dgm:spPr/>
      <dgm:t>
        <a:bodyPr/>
        <a:lstStyle/>
        <a:p>
          <a:endParaRPr lang="en-US"/>
        </a:p>
      </dgm:t>
    </dgm:pt>
    <dgm:pt modelId="{7862478C-1041-4FE7-9F7D-00D4B3C92BB3}" type="sibTrans" cxnId="{0854284D-0011-4EC2-AEED-F9A9DF7E690A}">
      <dgm:prSet/>
      <dgm:spPr/>
      <dgm:t>
        <a:bodyPr/>
        <a:lstStyle/>
        <a:p>
          <a:endParaRPr lang="en-US"/>
        </a:p>
      </dgm:t>
    </dgm:pt>
    <dgm:pt modelId="{DCD7A3C4-D735-405A-B93C-4DD68A11CE57}">
      <dgm:prSet phldrT="[Text]"/>
      <dgm:spPr/>
      <dgm:t>
        <a:bodyPr/>
        <a:lstStyle/>
        <a:p>
          <a:r>
            <a:rPr lang="en-US" dirty="0"/>
            <a:t>Technical Evaluation</a:t>
          </a:r>
        </a:p>
      </dgm:t>
    </dgm:pt>
    <dgm:pt modelId="{8DF32604-7A1A-488D-92B0-D083E9A04750}" type="parTrans" cxnId="{CC2D95B2-3744-46FE-8398-8B37BEE23F4C}">
      <dgm:prSet/>
      <dgm:spPr/>
      <dgm:t>
        <a:bodyPr/>
        <a:lstStyle/>
        <a:p>
          <a:endParaRPr lang="en-US"/>
        </a:p>
      </dgm:t>
    </dgm:pt>
    <dgm:pt modelId="{B23FB058-58D8-435D-8D7C-39146A66B335}" type="sibTrans" cxnId="{CC2D95B2-3744-46FE-8398-8B37BEE23F4C}">
      <dgm:prSet/>
      <dgm:spPr/>
      <dgm:t>
        <a:bodyPr/>
        <a:lstStyle/>
        <a:p>
          <a:endParaRPr lang="en-US"/>
        </a:p>
      </dgm:t>
    </dgm:pt>
    <dgm:pt modelId="{A38BC912-249A-4EAE-BE54-6B9301E7653A}">
      <dgm:prSet phldrT="[Text]"/>
      <dgm:spPr/>
      <dgm:t>
        <a:bodyPr/>
        <a:lstStyle/>
        <a:p>
          <a:r>
            <a:rPr lang="en-US" dirty="0"/>
            <a:t>Life-Cycle Price</a:t>
          </a:r>
        </a:p>
      </dgm:t>
    </dgm:pt>
    <dgm:pt modelId="{2F9B6BB0-4096-47C4-B75B-237E4CD04803}" type="parTrans" cxnId="{7AA13217-E3DC-4836-94D3-C38560615462}">
      <dgm:prSet/>
      <dgm:spPr/>
      <dgm:t>
        <a:bodyPr/>
        <a:lstStyle/>
        <a:p>
          <a:endParaRPr lang="en-US"/>
        </a:p>
      </dgm:t>
    </dgm:pt>
    <dgm:pt modelId="{D51E6582-ADEB-4BF3-994B-E011FC2950FF}" type="sibTrans" cxnId="{7AA13217-E3DC-4836-94D3-C38560615462}">
      <dgm:prSet/>
      <dgm:spPr/>
      <dgm:t>
        <a:bodyPr/>
        <a:lstStyle/>
        <a:p>
          <a:endParaRPr lang="en-US"/>
        </a:p>
      </dgm:t>
    </dgm:pt>
    <dgm:pt modelId="{5F278A13-1F66-4351-B798-09D27E025149}" type="pres">
      <dgm:prSet presAssocID="{09619201-59F6-4E38-B59B-3FED1B831EBB}" presName="cycle" presStyleCnt="0">
        <dgm:presLayoutVars>
          <dgm:dir/>
          <dgm:resizeHandles val="exact"/>
        </dgm:presLayoutVars>
      </dgm:prSet>
      <dgm:spPr/>
    </dgm:pt>
    <dgm:pt modelId="{76A7D025-58BF-45A8-BFAF-6E486022E4D2}" type="pres">
      <dgm:prSet presAssocID="{02A20B8F-4392-44E6-96F8-03C91997C1F7}" presName="node" presStyleLbl="node1" presStyleIdx="0" presStyleCnt="5">
        <dgm:presLayoutVars>
          <dgm:bulletEnabled val="1"/>
        </dgm:presLayoutVars>
      </dgm:prSet>
      <dgm:spPr/>
    </dgm:pt>
    <dgm:pt modelId="{8872640A-DA02-45CC-BE76-048838FEA086}" type="pres">
      <dgm:prSet presAssocID="{02A20B8F-4392-44E6-96F8-03C91997C1F7}" presName="spNode" presStyleCnt="0"/>
      <dgm:spPr/>
    </dgm:pt>
    <dgm:pt modelId="{8FFB941E-86E6-4C2A-A6F2-A7EE366100BD}" type="pres">
      <dgm:prSet presAssocID="{19B1C0C2-2BA1-4A4F-B13B-F8136028D102}" presName="sibTrans" presStyleLbl="sibTrans1D1" presStyleIdx="0" presStyleCnt="5"/>
      <dgm:spPr/>
    </dgm:pt>
    <dgm:pt modelId="{5700CE50-5A1F-4431-86AE-0C614688E8E4}" type="pres">
      <dgm:prSet presAssocID="{2A3019FA-7E97-4B22-BF36-46B6C66B95C9}" presName="node" presStyleLbl="node1" presStyleIdx="1" presStyleCnt="5">
        <dgm:presLayoutVars>
          <dgm:bulletEnabled val="1"/>
        </dgm:presLayoutVars>
      </dgm:prSet>
      <dgm:spPr/>
    </dgm:pt>
    <dgm:pt modelId="{35A803E1-70A2-4A57-8C75-C6FFBD4DB74F}" type="pres">
      <dgm:prSet presAssocID="{2A3019FA-7E97-4B22-BF36-46B6C66B95C9}" presName="spNode" presStyleCnt="0"/>
      <dgm:spPr/>
    </dgm:pt>
    <dgm:pt modelId="{0ECF8111-03E5-42B2-8187-B571FBB44DFC}" type="pres">
      <dgm:prSet presAssocID="{880BBCCE-4BEA-4A0E-A21E-12FD5FC2BE6F}" presName="sibTrans" presStyleLbl="sibTrans1D1" presStyleIdx="1" presStyleCnt="5"/>
      <dgm:spPr/>
    </dgm:pt>
    <dgm:pt modelId="{5C8A0AF9-14F0-4A75-98AE-DF532CB44F36}" type="pres">
      <dgm:prSet presAssocID="{9093F0B5-43A6-467D-AADD-41A82A8B751B}" presName="node" presStyleLbl="node1" presStyleIdx="2" presStyleCnt="5">
        <dgm:presLayoutVars>
          <dgm:bulletEnabled val="1"/>
        </dgm:presLayoutVars>
      </dgm:prSet>
      <dgm:spPr/>
    </dgm:pt>
    <dgm:pt modelId="{C8F79907-1F32-4C8B-B843-1127ADA7DC30}" type="pres">
      <dgm:prSet presAssocID="{9093F0B5-43A6-467D-AADD-41A82A8B751B}" presName="spNode" presStyleCnt="0"/>
      <dgm:spPr/>
    </dgm:pt>
    <dgm:pt modelId="{060771EE-DDD4-46EE-9BDD-58060F36030E}" type="pres">
      <dgm:prSet presAssocID="{7862478C-1041-4FE7-9F7D-00D4B3C92BB3}" presName="sibTrans" presStyleLbl="sibTrans1D1" presStyleIdx="2" presStyleCnt="5"/>
      <dgm:spPr/>
    </dgm:pt>
    <dgm:pt modelId="{FA141B8D-AF08-44FF-8805-642B234C01C4}" type="pres">
      <dgm:prSet presAssocID="{DCD7A3C4-D735-405A-B93C-4DD68A11CE57}" presName="node" presStyleLbl="node1" presStyleIdx="3" presStyleCnt="5">
        <dgm:presLayoutVars>
          <dgm:bulletEnabled val="1"/>
        </dgm:presLayoutVars>
      </dgm:prSet>
      <dgm:spPr/>
    </dgm:pt>
    <dgm:pt modelId="{99A41E68-CE29-4FFB-8386-55C017E18950}" type="pres">
      <dgm:prSet presAssocID="{DCD7A3C4-D735-405A-B93C-4DD68A11CE57}" presName="spNode" presStyleCnt="0"/>
      <dgm:spPr/>
    </dgm:pt>
    <dgm:pt modelId="{B11BBA2A-943C-496E-A5DC-74551B0E7168}" type="pres">
      <dgm:prSet presAssocID="{B23FB058-58D8-435D-8D7C-39146A66B335}" presName="sibTrans" presStyleLbl="sibTrans1D1" presStyleIdx="3" presStyleCnt="5"/>
      <dgm:spPr/>
    </dgm:pt>
    <dgm:pt modelId="{9A061891-E805-4BF1-AC26-5699DF7DC8EB}" type="pres">
      <dgm:prSet presAssocID="{A38BC912-249A-4EAE-BE54-6B9301E7653A}" presName="node" presStyleLbl="node1" presStyleIdx="4" presStyleCnt="5">
        <dgm:presLayoutVars>
          <dgm:bulletEnabled val="1"/>
        </dgm:presLayoutVars>
      </dgm:prSet>
      <dgm:spPr/>
    </dgm:pt>
    <dgm:pt modelId="{1934098F-28AA-4709-8B0D-AA4CF23A6B45}" type="pres">
      <dgm:prSet presAssocID="{A38BC912-249A-4EAE-BE54-6B9301E7653A}" presName="spNode" presStyleCnt="0"/>
      <dgm:spPr/>
    </dgm:pt>
    <dgm:pt modelId="{77CF38D6-8266-497B-A70C-C226C2813657}" type="pres">
      <dgm:prSet presAssocID="{D51E6582-ADEB-4BF3-994B-E011FC2950FF}" presName="sibTrans" presStyleLbl="sibTrans1D1" presStyleIdx="4" presStyleCnt="5"/>
      <dgm:spPr/>
    </dgm:pt>
  </dgm:ptLst>
  <dgm:cxnLst>
    <dgm:cxn modelId="{7AA13217-E3DC-4836-94D3-C38560615462}" srcId="{09619201-59F6-4E38-B59B-3FED1B831EBB}" destId="{A38BC912-249A-4EAE-BE54-6B9301E7653A}" srcOrd="4" destOrd="0" parTransId="{2F9B6BB0-4096-47C4-B75B-237E4CD04803}" sibTransId="{D51E6582-ADEB-4BF3-994B-E011FC2950FF}"/>
    <dgm:cxn modelId="{0854284D-0011-4EC2-AEED-F9A9DF7E690A}" srcId="{09619201-59F6-4E38-B59B-3FED1B831EBB}" destId="{9093F0B5-43A6-467D-AADD-41A82A8B751B}" srcOrd="2" destOrd="0" parTransId="{79054B45-0040-4BBB-BA0F-54745A869D1C}" sibTransId="{7862478C-1041-4FE7-9F7D-00D4B3C92BB3}"/>
    <dgm:cxn modelId="{DFA8D250-6CF8-4894-A884-CEE057E71F79}" type="presOf" srcId="{B23FB058-58D8-435D-8D7C-39146A66B335}" destId="{B11BBA2A-943C-496E-A5DC-74551B0E7168}" srcOrd="0" destOrd="0" presId="urn:microsoft.com/office/officeart/2005/8/layout/cycle6"/>
    <dgm:cxn modelId="{38089052-6859-4231-9412-B2F38CBC57CF}" srcId="{09619201-59F6-4E38-B59B-3FED1B831EBB}" destId="{02A20B8F-4392-44E6-96F8-03C91997C1F7}" srcOrd="0" destOrd="0" parTransId="{470E9F96-BFEF-4933-8305-3D15A2DB20BB}" sibTransId="{19B1C0C2-2BA1-4A4F-B13B-F8136028D102}"/>
    <dgm:cxn modelId="{D78F4A73-EEE0-4114-B854-581AEFBB3C1D}" type="presOf" srcId="{880BBCCE-4BEA-4A0E-A21E-12FD5FC2BE6F}" destId="{0ECF8111-03E5-42B2-8187-B571FBB44DFC}" srcOrd="0" destOrd="0" presId="urn:microsoft.com/office/officeart/2005/8/layout/cycle6"/>
    <dgm:cxn modelId="{A26CEB54-3C40-47FF-8799-AA1D8C28E2E7}" type="presOf" srcId="{19B1C0C2-2BA1-4A4F-B13B-F8136028D102}" destId="{8FFB941E-86E6-4C2A-A6F2-A7EE366100BD}" srcOrd="0" destOrd="0" presId="urn:microsoft.com/office/officeart/2005/8/layout/cycle6"/>
    <dgm:cxn modelId="{102B5456-098C-4802-907A-547667FF2880}" type="presOf" srcId="{02A20B8F-4392-44E6-96F8-03C91997C1F7}" destId="{76A7D025-58BF-45A8-BFAF-6E486022E4D2}" srcOrd="0" destOrd="0" presId="urn:microsoft.com/office/officeart/2005/8/layout/cycle6"/>
    <dgm:cxn modelId="{5F8DD279-C454-415D-B1F1-EBC340D2B3B1}" type="presOf" srcId="{DCD7A3C4-D735-405A-B93C-4DD68A11CE57}" destId="{FA141B8D-AF08-44FF-8805-642B234C01C4}" srcOrd="0" destOrd="0" presId="urn:microsoft.com/office/officeart/2005/8/layout/cycle6"/>
    <dgm:cxn modelId="{9D448687-7243-4FE5-99F9-6C6CCA0F1ED0}" type="presOf" srcId="{9093F0B5-43A6-467D-AADD-41A82A8B751B}" destId="{5C8A0AF9-14F0-4A75-98AE-DF532CB44F36}" srcOrd="0" destOrd="0" presId="urn:microsoft.com/office/officeart/2005/8/layout/cycle6"/>
    <dgm:cxn modelId="{DB6ACC9A-33D7-41DE-93E1-7162B9846CFA}" type="presOf" srcId="{A38BC912-249A-4EAE-BE54-6B9301E7653A}" destId="{9A061891-E805-4BF1-AC26-5699DF7DC8EB}" srcOrd="0" destOrd="0" presId="urn:microsoft.com/office/officeart/2005/8/layout/cycle6"/>
    <dgm:cxn modelId="{BA166E9E-7D51-468F-8581-CAA980C49F66}" type="presOf" srcId="{2A3019FA-7E97-4B22-BF36-46B6C66B95C9}" destId="{5700CE50-5A1F-4431-86AE-0C614688E8E4}" srcOrd="0" destOrd="0" presId="urn:microsoft.com/office/officeart/2005/8/layout/cycle6"/>
    <dgm:cxn modelId="{4D3D2EA9-50A9-4002-941A-68C53B5754A3}" srcId="{09619201-59F6-4E38-B59B-3FED1B831EBB}" destId="{2A3019FA-7E97-4B22-BF36-46B6C66B95C9}" srcOrd="1" destOrd="0" parTransId="{444D6E01-AC34-4E45-BA9B-6AC2259360EB}" sibTransId="{880BBCCE-4BEA-4A0E-A21E-12FD5FC2BE6F}"/>
    <dgm:cxn modelId="{8FE12AAD-D41F-410B-B2E6-2761A04627F9}" type="presOf" srcId="{09619201-59F6-4E38-B59B-3FED1B831EBB}" destId="{5F278A13-1F66-4351-B798-09D27E025149}" srcOrd="0" destOrd="0" presId="urn:microsoft.com/office/officeart/2005/8/layout/cycle6"/>
    <dgm:cxn modelId="{CC2D95B2-3744-46FE-8398-8B37BEE23F4C}" srcId="{09619201-59F6-4E38-B59B-3FED1B831EBB}" destId="{DCD7A3C4-D735-405A-B93C-4DD68A11CE57}" srcOrd="3" destOrd="0" parTransId="{8DF32604-7A1A-488D-92B0-D083E9A04750}" sibTransId="{B23FB058-58D8-435D-8D7C-39146A66B335}"/>
    <dgm:cxn modelId="{4DC02DCE-AC9D-48D1-BBD5-BDA8766788C0}" type="presOf" srcId="{7862478C-1041-4FE7-9F7D-00D4B3C92BB3}" destId="{060771EE-DDD4-46EE-9BDD-58060F36030E}" srcOrd="0" destOrd="0" presId="urn:microsoft.com/office/officeart/2005/8/layout/cycle6"/>
    <dgm:cxn modelId="{5466CAE7-D862-4869-AC1D-D1664E0444AA}" type="presOf" srcId="{D51E6582-ADEB-4BF3-994B-E011FC2950FF}" destId="{77CF38D6-8266-497B-A70C-C226C2813657}" srcOrd="0" destOrd="0" presId="urn:microsoft.com/office/officeart/2005/8/layout/cycle6"/>
    <dgm:cxn modelId="{77F97EFB-CD3D-43AF-8B81-166BFF9C7BDD}" type="presParOf" srcId="{5F278A13-1F66-4351-B798-09D27E025149}" destId="{76A7D025-58BF-45A8-BFAF-6E486022E4D2}" srcOrd="0" destOrd="0" presId="urn:microsoft.com/office/officeart/2005/8/layout/cycle6"/>
    <dgm:cxn modelId="{C884E18A-D800-4EF2-AC06-7F375CDD4DD3}" type="presParOf" srcId="{5F278A13-1F66-4351-B798-09D27E025149}" destId="{8872640A-DA02-45CC-BE76-048838FEA086}" srcOrd="1" destOrd="0" presId="urn:microsoft.com/office/officeart/2005/8/layout/cycle6"/>
    <dgm:cxn modelId="{80692E2D-CC2F-412A-971C-290DFFEE6836}" type="presParOf" srcId="{5F278A13-1F66-4351-B798-09D27E025149}" destId="{8FFB941E-86E6-4C2A-A6F2-A7EE366100BD}" srcOrd="2" destOrd="0" presId="urn:microsoft.com/office/officeart/2005/8/layout/cycle6"/>
    <dgm:cxn modelId="{18642E94-F3D5-429F-B34D-77618DFBF9C7}" type="presParOf" srcId="{5F278A13-1F66-4351-B798-09D27E025149}" destId="{5700CE50-5A1F-4431-86AE-0C614688E8E4}" srcOrd="3" destOrd="0" presId="urn:microsoft.com/office/officeart/2005/8/layout/cycle6"/>
    <dgm:cxn modelId="{71DC3C81-492F-4D48-81B9-4D14C557E6A0}" type="presParOf" srcId="{5F278A13-1F66-4351-B798-09D27E025149}" destId="{35A803E1-70A2-4A57-8C75-C6FFBD4DB74F}" srcOrd="4" destOrd="0" presId="urn:microsoft.com/office/officeart/2005/8/layout/cycle6"/>
    <dgm:cxn modelId="{78226C5E-121A-47FB-9BE0-07EA6D1EA8E9}" type="presParOf" srcId="{5F278A13-1F66-4351-B798-09D27E025149}" destId="{0ECF8111-03E5-42B2-8187-B571FBB44DFC}" srcOrd="5" destOrd="0" presId="urn:microsoft.com/office/officeart/2005/8/layout/cycle6"/>
    <dgm:cxn modelId="{24343588-0E56-4F25-A693-3F6C153C7FC5}" type="presParOf" srcId="{5F278A13-1F66-4351-B798-09D27E025149}" destId="{5C8A0AF9-14F0-4A75-98AE-DF532CB44F36}" srcOrd="6" destOrd="0" presId="urn:microsoft.com/office/officeart/2005/8/layout/cycle6"/>
    <dgm:cxn modelId="{7423A38A-C64D-4DA1-90C9-C24D553100BB}" type="presParOf" srcId="{5F278A13-1F66-4351-B798-09D27E025149}" destId="{C8F79907-1F32-4C8B-B843-1127ADA7DC30}" srcOrd="7" destOrd="0" presId="urn:microsoft.com/office/officeart/2005/8/layout/cycle6"/>
    <dgm:cxn modelId="{29B9D95D-AB9D-4304-8E59-2E7FCC8811D7}" type="presParOf" srcId="{5F278A13-1F66-4351-B798-09D27E025149}" destId="{060771EE-DDD4-46EE-9BDD-58060F36030E}" srcOrd="8" destOrd="0" presId="urn:microsoft.com/office/officeart/2005/8/layout/cycle6"/>
    <dgm:cxn modelId="{BD4F55E5-6C3B-4A72-90DC-8006E94179F1}" type="presParOf" srcId="{5F278A13-1F66-4351-B798-09D27E025149}" destId="{FA141B8D-AF08-44FF-8805-642B234C01C4}" srcOrd="9" destOrd="0" presId="urn:microsoft.com/office/officeart/2005/8/layout/cycle6"/>
    <dgm:cxn modelId="{EEB724B1-FD78-4F3E-8F0C-F33A87E81DE1}" type="presParOf" srcId="{5F278A13-1F66-4351-B798-09D27E025149}" destId="{99A41E68-CE29-4FFB-8386-55C017E18950}" srcOrd="10" destOrd="0" presId="urn:microsoft.com/office/officeart/2005/8/layout/cycle6"/>
    <dgm:cxn modelId="{D5C6FBB9-BB20-464D-8EC4-A9585E6B4EC0}" type="presParOf" srcId="{5F278A13-1F66-4351-B798-09D27E025149}" destId="{B11BBA2A-943C-496E-A5DC-74551B0E7168}" srcOrd="11" destOrd="0" presId="urn:microsoft.com/office/officeart/2005/8/layout/cycle6"/>
    <dgm:cxn modelId="{431C69C7-5134-47E7-8FA5-A323945AE595}" type="presParOf" srcId="{5F278A13-1F66-4351-B798-09D27E025149}" destId="{9A061891-E805-4BF1-AC26-5699DF7DC8EB}" srcOrd="12" destOrd="0" presId="urn:microsoft.com/office/officeart/2005/8/layout/cycle6"/>
    <dgm:cxn modelId="{82547FC4-9612-491F-91AB-A82CC77BBD87}" type="presParOf" srcId="{5F278A13-1F66-4351-B798-09D27E025149}" destId="{1934098F-28AA-4709-8B0D-AA4CF23A6B45}" srcOrd="13" destOrd="0" presId="urn:microsoft.com/office/officeart/2005/8/layout/cycle6"/>
    <dgm:cxn modelId="{3762FAAA-0F93-492F-90C8-0F293906831B}" type="presParOf" srcId="{5F278A13-1F66-4351-B798-09D27E025149}" destId="{77CF38D6-8266-497B-A70C-C226C281365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ABED70-CE6D-4876-ACC6-D20027D9F26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B6FE1AD-3650-4C31-B197-69A9A1E00A3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Clauses</a:t>
          </a:r>
        </a:p>
      </dgm:t>
    </dgm:pt>
    <dgm:pt modelId="{D23E0FB3-F0BD-47BE-BDB2-CCE371240FA9}" type="parTrans" cxnId="{9A554C3E-DD3B-4BDF-85D0-38FF397F1203}">
      <dgm:prSet/>
      <dgm:spPr/>
      <dgm:t>
        <a:bodyPr/>
        <a:lstStyle/>
        <a:p>
          <a:endParaRPr lang="en-US"/>
        </a:p>
      </dgm:t>
    </dgm:pt>
    <dgm:pt modelId="{F54137B3-EF3A-4821-855B-68F069D263A6}" type="sibTrans" cxnId="{9A554C3E-DD3B-4BDF-85D0-38FF397F1203}">
      <dgm:prSet/>
      <dgm:spPr/>
      <dgm:t>
        <a:bodyPr/>
        <a:lstStyle/>
        <a:p>
          <a:endParaRPr lang="en-US"/>
        </a:p>
      </dgm:t>
    </dgm:pt>
    <dgm:pt modelId="{78255742-3C0C-4120-90BF-2FB775D535E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Contracts</a:t>
          </a:r>
        </a:p>
      </dgm:t>
    </dgm:pt>
    <dgm:pt modelId="{FA4048E1-75DF-460F-9E31-E6D3407E1618}" type="parTrans" cxnId="{9A836331-BFB4-4BAB-AF39-C451569CCA7D}">
      <dgm:prSet/>
      <dgm:spPr/>
      <dgm:t>
        <a:bodyPr/>
        <a:lstStyle/>
        <a:p>
          <a:endParaRPr lang="en-US"/>
        </a:p>
      </dgm:t>
    </dgm:pt>
    <dgm:pt modelId="{50FFDCDB-6873-4962-BF3B-C160BE69270D}" type="sibTrans" cxnId="{9A836331-BFB4-4BAB-AF39-C451569CCA7D}">
      <dgm:prSet/>
      <dgm:spPr/>
      <dgm:t>
        <a:bodyPr/>
        <a:lstStyle/>
        <a:p>
          <a:endParaRPr lang="en-US"/>
        </a:p>
      </dgm:t>
    </dgm:pt>
    <dgm:pt modelId="{E20AFE4E-0097-434E-86C2-F89B1DDC283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Courts</a:t>
          </a:r>
        </a:p>
      </dgm:t>
    </dgm:pt>
    <dgm:pt modelId="{D109959E-0C09-4CB3-8084-D47F95D98C55}" type="parTrans" cxnId="{FCF7A0E6-EA4A-42BA-BB22-CA50CA895949}">
      <dgm:prSet/>
      <dgm:spPr/>
      <dgm:t>
        <a:bodyPr/>
        <a:lstStyle/>
        <a:p>
          <a:endParaRPr lang="en-US"/>
        </a:p>
      </dgm:t>
    </dgm:pt>
    <dgm:pt modelId="{8AFD2BDB-CEA6-4227-957A-FEE11BE7E170}" type="sibTrans" cxnId="{FCF7A0E6-EA4A-42BA-BB22-CA50CA895949}">
      <dgm:prSet/>
      <dgm:spPr/>
      <dgm:t>
        <a:bodyPr/>
        <a:lstStyle/>
        <a:p>
          <a:endParaRPr lang="en-US"/>
        </a:p>
      </dgm:t>
    </dgm:pt>
    <dgm:pt modelId="{3A4C6DDE-FAB8-47BB-A4E2-ED586B4D356C}" type="pres">
      <dgm:prSet presAssocID="{FFABED70-CE6D-4876-ACC6-D20027D9F261}" presName="compositeShape" presStyleCnt="0">
        <dgm:presLayoutVars>
          <dgm:chMax val="7"/>
          <dgm:dir/>
          <dgm:resizeHandles val="exact"/>
        </dgm:presLayoutVars>
      </dgm:prSet>
      <dgm:spPr/>
    </dgm:pt>
    <dgm:pt modelId="{77816E0C-B791-4050-AD55-E22280E8E417}" type="pres">
      <dgm:prSet presAssocID="{FFABED70-CE6D-4876-ACC6-D20027D9F261}" presName="wedge1" presStyleLbl="node1" presStyleIdx="0" presStyleCnt="3"/>
      <dgm:spPr/>
    </dgm:pt>
    <dgm:pt modelId="{DC7BC938-1ACB-4D55-9A25-118D13ED1F2B}" type="pres">
      <dgm:prSet presAssocID="{FFABED70-CE6D-4876-ACC6-D20027D9F261}" presName="dummy1a" presStyleCnt="0"/>
      <dgm:spPr/>
    </dgm:pt>
    <dgm:pt modelId="{B3412FAF-26CA-4FCA-911B-34941BB6F740}" type="pres">
      <dgm:prSet presAssocID="{FFABED70-CE6D-4876-ACC6-D20027D9F261}" presName="dummy1b" presStyleCnt="0"/>
      <dgm:spPr/>
    </dgm:pt>
    <dgm:pt modelId="{F0E856C3-33C1-4D64-A1D3-9C1B72555533}" type="pres">
      <dgm:prSet presAssocID="{FFABED70-CE6D-4876-ACC6-D20027D9F2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D992780-1424-477A-9D57-CAF01FCF08C0}" type="pres">
      <dgm:prSet presAssocID="{FFABED70-CE6D-4876-ACC6-D20027D9F261}" presName="wedge2" presStyleLbl="node1" presStyleIdx="1" presStyleCnt="3"/>
      <dgm:spPr/>
    </dgm:pt>
    <dgm:pt modelId="{8B4B340C-47FE-469C-8913-F18D3FF8F158}" type="pres">
      <dgm:prSet presAssocID="{FFABED70-CE6D-4876-ACC6-D20027D9F261}" presName="dummy2a" presStyleCnt="0"/>
      <dgm:spPr/>
    </dgm:pt>
    <dgm:pt modelId="{901FCCEE-66D9-4903-B666-6B29577D9458}" type="pres">
      <dgm:prSet presAssocID="{FFABED70-CE6D-4876-ACC6-D20027D9F261}" presName="dummy2b" presStyleCnt="0"/>
      <dgm:spPr/>
    </dgm:pt>
    <dgm:pt modelId="{0065E139-ACC3-49A9-B484-91D33F59ED5D}" type="pres">
      <dgm:prSet presAssocID="{FFABED70-CE6D-4876-ACC6-D20027D9F2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5DF5ACB-70E4-4DE8-A125-8B8EDB86B975}" type="pres">
      <dgm:prSet presAssocID="{FFABED70-CE6D-4876-ACC6-D20027D9F261}" presName="wedge3" presStyleLbl="node1" presStyleIdx="2" presStyleCnt="3"/>
      <dgm:spPr/>
    </dgm:pt>
    <dgm:pt modelId="{D75BD5D1-B706-4BA7-A65D-CCBA74F7AF9C}" type="pres">
      <dgm:prSet presAssocID="{FFABED70-CE6D-4876-ACC6-D20027D9F261}" presName="dummy3a" presStyleCnt="0"/>
      <dgm:spPr/>
    </dgm:pt>
    <dgm:pt modelId="{84F55256-F307-433D-BCA1-6F13C2AFF527}" type="pres">
      <dgm:prSet presAssocID="{FFABED70-CE6D-4876-ACC6-D20027D9F261}" presName="dummy3b" presStyleCnt="0"/>
      <dgm:spPr/>
    </dgm:pt>
    <dgm:pt modelId="{543BCF50-D25B-4DD6-9895-7D0F04568876}" type="pres">
      <dgm:prSet presAssocID="{FFABED70-CE6D-4876-ACC6-D20027D9F2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50D1A69-7F51-4A34-8A15-50097E6B7629}" type="pres">
      <dgm:prSet presAssocID="{F54137B3-EF3A-4821-855B-68F069D263A6}" presName="arrowWedge1" presStyleLbl="fgSibTrans2D1" presStyleIdx="0" presStyleCnt="3"/>
      <dgm:spPr/>
    </dgm:pt>
    <dgm:pt modelId="{4DE908A5-629A-42D2-B16E-3014FF6AC0A2}" type="pres">
      <dgm:prSet presAssocID="{50FFDCDB-6873-4962-BF3B-C160BE69270D}" presName="arrowWedge2" presStyleLbl="fgSibTrans2D1" presStyleIdx="1" presStyleCnt="3"/>
      <dgm:spPr/>
    </dgm:pt>
    <dgm:pt modelId="{51166522-AB9D-4A2F-8622-854EA77498EF}" type="pres">
      <dgm:prSet presAssocID="{8AFD2BDB-CEA6-4227-957A-FEE11BE7E170}" presName="arrowWedge3" presStyleLbl="fgSibTrans2D1" presStyleIdx="2" presStyleCnt="3"/>
      <dgm:spPr/>
    </dgm:pt>
  </dgm:ptLst>
  <dgm:cxnLst>
    <dgm:cxn modelId="{9A836331-BFB4-4BAB-AF39-C451569CCA7D}" srcId="{FFABED70-CE6D-4876-ACC6-D20027D9F261}" destId="{78255742-3C0C-4120-90BF-2FB775D535E6}" srcOrd="1" destOrd="0" parTransId="{FA4048E1-75DF-460F-9E31-E6D3407E1618}" sibTransId="{50FFDCDB-6873-4962-BF3B-C160BE69270D}"/>
    <dgm:cxn modelId="{9A554C3E-DD3B-4BDF-85D0-38FF397F1203}" srcId="{FFABED70-CE6D-4876-ACC6-D20027D9F261}" destId="{6B6FE1AD-3650-4C31-B197-69A9A1E00A37}" srcOrd="0" destOrd="0" parTransId="{D23E0FB3-F0BD-47BE-BDB2-CCE371240FA9}" sibTransId="{F54137B3-EF3A-4821-855B-68F069D263A6}"/>
    <dgm:cxn modelId="{6047838A-BDC4-4941-92C3-3EC9AADA3ADC}" type="presOf" srcId="{E20AFE4E-0097-434E-86C2-F89B1DDC283E}" destId="{45DF5ACB-70E4-4DE8-A125-8B8EDB86B975}" srcOrd="0" destOrd="0" presId="urn:microsoft.com/office/officeart/2005/8/layout/cycle8"/>
    <dgm:cxn modelId="{B603518C-7D01-4557-92A4-847C95B382EE}" type="presOf" srcId="{78255742-3C0C-4120-90BF-2FB775D535E6}" destId="{0065E139-ACC3-49A9-B484-91D33F59ED5D}" srcOrd="1" destOrd="0" presId="urn:microsoft.com/office/officeart/2005/8/layout/cycle8"/>
    <dgm:cxn modelId="{B91FD8A3-341C-44AD-AB32-6CE310A0EBC2}" type="presOf" srcId="{FFABED70-CE6D-4876-ACC6-D20027D9F261}" destId="{3A4C6DDE-FAB8-47BB-A4E2-ED586B4D356C}" srcOrd="0" destOrd="0" presId="urn:microsoft.com/office/officeart/2005/8/layout/cycle8"/>
    <dgm:cxn modelId="{3583FEAD-70E9-476E-AE9B-D0CCB3D86E96}" type="presOf" srcId="{6B6FE1AD-3650-4C31-B197-69A9A1E00A37}" destId="{F0E856C3-33C1-4D64-A1D3-9C1B72555533}" srcOrd="1" destOrd="0" presId="urn:microsoft.com/office/officeart/2005/8/layout/cycle8"/>
    <dgm:cxn modelId="{F215FFB2-8A1E-44AB-8F19-D139A5E810BA}" type="presOf" srcId="{78255742-3C0C-4120-90BF-2FB775D535E6}" destId="{3D992780-1424-477A-9D57-CAF01FCF08C0}" srcOrd="0" destOrd="0" presId="urn:microsoft.com/office/officeart/2005/8/layout/cycle8"/>
    <dgm:cxn modelId="{132E3BC0-61AB-43EB-AFCB-E0CB9F2F03FA}" type="presOf" srcId="{E20AFE4E-0097-434E-86C2-F89B1DDC283E}" destId="{543BCF50-D25B-4DD6-9895-7D0F04568876}" srcOrd="1" destOrd="0" presId="urn:microsoft.com/office/officeart/2005/8/layout/cycle8"/>
    <dgm:cxn modelId="{9F19A1DF-087B-4EC5-A557-53DFFA1F2D49}" type="presOf" srcId="{6B6FE1AD-3650-4C31-B197-69A9A1E00A37}" destId="{77816E0C-B791-4050-AD55-E22280E8E417}" srcOrd="0" destOrd="0" presId="urn:microsoft.com/office/officeart/2005/8/layout/cycle8"/>
    <dgm:cxn modelId="{FCF7A0E6-EA4A-42BA-BB22-CA50CA895949}" srcId="{FFABED70-CE6D-4876-ACC6-D20027D9F261}" destId="{E20AFE4E-0097-434E-86C2-F89B1DDC283E}" srcOrd="2" destOrd="0" parTransId="{D109959E-0C09-4CB3-8084-D47F95D98C55}" sibTransId="{8AFD2BDB-CEA6-4227-957A-FEE11BE7E170}"/>
    <dgm:cxn modelId="{3C10A512-1E5B-4950-B19E-168FB7D41EC6}" type="presParOf" srcId="{3A4C6DDE-FAB8-47BB-A4E2-ED586B4D356C}" destId="{77816E0C-B791-4050-AD55-E22280E8E417}" srcOrd="0" destOrd="0" presId="urn:microsoft.com/office/officeart/2005/8/layout/cycle8"/>
    <dgm:cxn modelId="{D8997391-6582-4D09-A908-66E9E111F9AB}" type="presParOf" srcId="{3A4C6DDE-FAB8-47BB-A4E2-ED586B4D356C}" destId="{DC7BC938-1ACB-4D55-9A25-118D13ED1F2B}" srcOrd="1" destOrd="0" presId="urn:microsoft.com/office/officeart/2005/8/layout/cycle8"/>
    <dgm:cxn modelId="{734A253A-A7A3-41A8-A2B1-A6978E2ECD4F}" type="presParOf" srcId="{3A4C6DDE-FAB8-47BB-A4E2-ED586B4D356C}" destId="{B3412FAF-26CA-4FCA-911B-34941BB6F740}" srcOrd="2" destOrd="0" presId="urn:microsoft.com/office/officeart/2005/8/layout/cycle8"/>
    <dgm:cxn modelId="{480EAD54-E435-450D-806F-0BEB80745134}" type="presParOf" srcId="{3A4C6DDE-FAB8-47BB-A4E2-ED586B4D356C}" destId="{F0E856C3-33C1-4D64-A1D3-9C1B72555533}" srcOrd="3" destOrd="0" presId="urn:microsoft.com/office/officeart/2005/8/layout/cycle8"/>
    <dgm:cxn modelId="{39C6D977-3472-4FF0-B375-37FDA652897B}" type="presParOf" srcId="{3A4C6DDE-FAB8-47BB-A4E2-ED586B4D356C}" destId="{3D992780-1424-477A-9D57-CAF01FCF08C0}" srcOrd="4" destOrd="0" presId="urn:microsoft.com/office/officeart/2005/8/layout/cycle8"/>
    <dgm:cxn modelId="{30323436-7C4E-4313-BC14-CB5C921C9517}" type="presParOf" srcId="{3A4C6DDE-FAB8-47BB-A4E2-ED586B4D356C}" destId="{8B4B340C-47FE-469C-8913-F18D3FF8F158}" srcOrd="5" destOrd="0" presId="urn:microsoft.com/office/officeart/2005/8/layout/cycle8"/>
    <dgm:cxn modelId="{F9227392-4827-439E-BAEC-D8F97C1F1D1F}" type="presParOf" srcId="{3A4C6DDE-FAB8-47BB-A4E2-ED586B4D356C}" destId="{901FCCEE-66D9-4903-B666-6B29577D9458}" srcOrd="6" destOrd="0" presId="urn:microsoft.com/office/officeart/2005/8/layout/cycle8"/>
    <dgm:cxn modelId="{F7AB4281-034F-4C82-B0CD-6674C07A699C}" type="presParOf" srcId="{3A4C6DDE-FAB8-47BB-A4E2-ED586B4D356C}" destId="{0065E139-ACC3-49A9-B484-91D33F59ED5D}" srcOrd="7" destOrd="0" presId="urn:microsoft.com/office/officeart/2005/8/layout/cycle8"/>
    <dgm:cxn modelId="{053B2F73-5B1E-450E-8CA2-B67B1FEBEF94}" type="presParOf" srcId="{3A4C6DDE-FAB8-47BB-A4E2-ED586B4D356C}" destId="{45DF5ACB-70E4-4DE8-A125-8B8EDB86B975}" srcOrd="8" destOrd="0" presId="urn:microsoft.com/office/officeart/2005/8/layout/cycle8"/>
    <dgm:cxn modelId="{EFC7856F-42FD-44EF-98DD-15708B84A6DF}" type="presParOf" srcId="{3A4C6DDE-FAB8-47BB-A4E2-ED586B4D356C}" destId="{D75BD5D1-B706-4BA7-A65D-CCBA74F7AF9C}" srcOrd="9" destOrd="0" presId="urn:microsoft.com/office/officeart/2005/8/layout/cycle8"/>
    <dgm:cxn modelId="{FEBE53DE-9BCA-4030-9050-D3F50D79FF30}" type="presParOf" srcId="{3A4C6DDE-FAB8-47BB-A4E2-ED586B4D356C}" destId="{84F55256-F307-433D-BCA1-6F13C2AFF527}" srcOrd="10" destOrd="0" presId="urn:microsoft.com/office/officeart/2005/8/layout/cycle8"/>
    <dgm:cxn modelId="{468CEBA2-7061-48C1-AC73-5FDB90FA2669}" type="presParOf" srcId="{3A4C6DDE-FAB8-47BB-A4E2-ED586B4D356C}" destId="{543BCF50-D25B-4DD6-9895-7D0F04568876}" srcOrd="11" destOrd="0" presId="urn:microsoft.com/office/officeart/2005/8/layout/cycle8"/>
    <dgm:cxn modelId="{5CB4E4A1-3CDE-40EE-9859-25B9F741DF45}" type="presParOf" srcId="{3A4C6DDE-FAB8-47BB-A4E2-ED586B4D356C}" destId="{A50D1A69-7F51-4A34-8A15-50097E6B7629}" srcOrd="12" destOrd="0" presId="urn:microsoft.com/office/officeart/2005/8/layout/cycle8"/>
    <dgm:cxn modelId="{9874D32A-949B-48A3-A98C-DCD4ED44BBD6}" type="presParOf" srcId="{3A4C6DDE-FAB8-47BB-A4E2-ED586B4D356C}" destId="{4DE908A5-629A-42D2-B16E-3014FF6AC0A2}" srcOrd="13" destOrd="0" presId="urn:microsoft.com/office/officeart/2005/8/layout/cycle8"/>
    <dgm:cxn modelId="{FA986848-ED4A-42CF-AC2B-C64DCC5C29DF}" type="presParOf" srcId="{3A4C6DDE-FAB8-47BB-A4E2-ED586B4D356C}" destId="{51166522-AB9D-4A2F-8622-854EA77498EF}" srcOrd="14" destOrd="0" presId="urn:microsoft.com/office/officeart/2005/8/layout/cycle8"/>
  </dgm:cxnLst>
  <dgm:bg>
    <a:solidFill>
      <a:srgbClr val="1458B5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DF1D60-AB94-4028-ADE7-FEBA0F5716B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82BF0-46B5-4501-AC9A-ADAB7E410F91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Responsibility (Qualification)</a:t>
          </a:r>
        </a:p>
        <a:p>
          <a:r>
            <a:rPr lang="en-US" b="1" dirty="0"/>
            <a:t>Only</a:t>
          </a:r>
        </a:p>
      </dgm:t>
    </dgm:pt>
    <dgm:pt modelId="{4AAE7C2D-1EC5-4F3D-B07F-876781263943}" type="parTrans" cxnId="{7C216253-4763-4844-A1E9-0FFB3874B1CC}">
      <dgm:prSet/>
      <dgm:spPr/>
      <dgm:t>
        <a:bodyPr/>
        <a:lstStyle/>
        <a:p>
          <a:endParaRPr lang="en-US"/>
        </a:p>
      </dgm:t>
    </dgm:pt>
    <dgm:pt modelId="{DDB0FF60-0ADD-493D-889B-63F0AF1F6779}" type="sibTrans" cxnId="{7C216253-4763-4844-A1E9-0FFB3874B1CC}">
      <dgm:prSet/>
      <dgm:spPr/>
      <dgm:t>
        <a:bodyPr/>
        <a:lstStyle/>
        <a:p>
          <a:endParaRPr lang="en-US"/>
        </a:p>
      </dgm:t>
    </dgm:pt>
    <dgm:pt modelId="{AAF0A5CB-CC95-4890-94F2-2E7B578E96A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On a case-by-case basis</a:t>
          </a:r>
        </a:p>
      </dgm:t>
    </dgm:pt>
    <dgm:pt modelId="{4A187DBE-D706-468A-B625-3D7BBBC3A63A}" type="parTrans" cxnId="{2CCEFB92-8516-4129-9F3F-EDBC7A27C49F}">
      <dgm:prSet/>
      <dgm:spPr/>
      <dgm:t>
        <a:bodyPr/>
        <a:lstStyle/>
        <a:p>
          <a:endParaRPr lang="en-US"/>
        </a:p>
      </dgm:t>
    </dgm:pt>
    <dgm:pt modelId="{A0C14401-90A3-4F6A-ACCD-0821D34DF854}" type="sibTrans" cxnId="{2CCEFB92-8516-4129-9F3F-EDBC7A27C49F}">
      <dgm:prSet/>
      <dgm:spPr/>
      <dgm:t>
        <a:bodyPr/>
        <a:lstStyle/>
        <a:p>
          <a:endParaRPr lang="en-US"/>
        </a:p>
      </dgm:t>
    </dgm:pt>
    <dgm:pt modelId="{17DBB9D7-D5FB-4DB4-9B97-97CA9BE5BFAE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rgbClr val="003980"/>
              </a:solidFill>
            </a:rPr>
            <a:t>Adjudicative Debarment for “Bad Acts”</a:t>
          </a:r>
        </a:p>
      </dgm:t>
    </dgm:pt>
    <dgm:pt modelId="{6BA25A70-BB1F-4DED-9771-AFA43E4EF4E5}" type="parTrans" cxnId="{237A7C81-7E23-44F2-BB92-832977756796}">
      <dgm:prSet/>
      <dgm:spPr/>
      <dgm:t>
        <a:bodyPr/>
        <a:lstStyle/>
        <a:p>
          <a:endParaRPr lang="en-US"/>
        </a:p>
      </dgm:t>
    </dgm:pt>
    <dgm:pt modelId="{191729DE-112B-4F61-A5B2-0333BADAE8C8}" type="sibTrans" cxnId="{237A7C81-7E23-44F2-BB92-832977756796}">
      <dgm:prSet/>
      <dgm:spPr/>
      <dgm:t>
        <a:bodyPr/>
        <a:lstStyle/>
        <a:p>
          <a:endParaRPr lang="en-US"/>
        </a:p>
      </dgm:t>
    </dgm:pt>
    <dgm:pt modelId="{D1122BAE-F27D-45D6-B653-5F0E8BCF19E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rgbClr val="003980"/>
              </a:solidFill>
            </a:rPr>
            <a:t>E.g., World Bank</a:t>
          </a:r>
        </a:p>
      </dgm:t>
    </dgm:pt>
    <dgm:pt modelId="{658A0BE8-1D6F-4E96-9275-6F0EEB081817}" type="parTrans" cxnId="{A714A620-520A-4633-8E2E-CFB4CE1F41AF}">
      <dgm:prSet/>
      <dgm:spPr/>
      <dgm:t>
        <a:bodyPr/>
        <a:lstStyle/>
        <a:p>
          <a:endParaRPr lang="en-US"/>
        </a:p>
      </dgm:t>
    </dgm:pt>
    <dgm:pt modelId="{27A65740-8634-402E-A42F-76CAD9168DC3}" type="sibTrans" cxnId="{A714A620-520A-4633-8E2E-CFB4CE1F41AF}">
      <dgm:prSet/>
      <dgm:spPr/>
      <dgm:t>
        <a:bodyPr/>
        <a:lstStyle/>
        <a:p>
          <a:endParaRPr lang="en-US"/>
        </a:p>
      </dgm:t>
    </dgm:pt>
    <dgm:pt modelId="{73E262C1-BE32-4A38-A9F2-7CE112589C49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Discretionary Debarment – U.S. Federal</a:t>
          </a:r>
        </a:p>
      </dgm:t>
    </dgm:pt>
    <dgm:pt modelId="{77376C59-B3D5-4C0A-95E6-B0A0B789D376}" type="parTrans" cxnId="{8EB3F9E0-05B7-4101-810F-AB5B062736B2}">
      <dgm:prSet/>
      <dgm:spPr/>
      <dgm:t>
        <a:bodyPr/>
        <a:lstStyle/>
        <a:p>
          <a:endParaRPr lang="en-US"/>
        </a:p>
      </dgm:t>
    </dgm:pt>
    <dgm:pt modelId="{279CC60E-68F5-4818-9ABF-F80049BB25A4}" type="sibTrans" cxnId="{8EB3F9E0-05B7-4101-810F-AB5B062736B2}">
      <dgm:prSet/>
      <dgm:spPr/>
      <dgm:t>
        <a:bodyPr/>
        <a:lstStyle/>
        <a:p>
          <a:endParaRPr lang="en-US"/>
        </a:p>
      </dgm:t>
    </dgm:pt>
    <dgm:pt modelId="{2393A738-E9A9-417E-83E2-778102B978D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 U.S. – done by contracting officer</a:t>
          </a:r>
        </a:p>
      </dgm:t>
    </dgm:pt>
    <dgm:pt modelId="{F1E694BD-0833-4694-BA5D-1EC40B9F83FA}" type="parTrans" cxnId="{37CF0089-15CB-4D25-8805-B8E4D811E705}">
      <dgm:prSet/>
      <dgm:spPr/>
      <dgm:t>
        <a:bodyPr/>
        <a:lstStyle/>
        <a:p>
          <a:endParaRPr lang="en-US"/>
        </a:p>
      </dgm:t>
    </dgm:pt>
    <dgm:pt modelId="{4CF9BC6D-E628-450D-B3BC-B87C3DB92884}" type="sibTrans" cxnId="{37CF0089-15CB-4D25-8805-B8E4D811E705}">
      <dgm:prSet/>
      <dgm:spPr/>
      <dgm:t>
        <a:bodyPr/>
        <a:lstStyle/>
        <a:p>
          <a:endParaRPr lang="en-US"/>
        </a:p>
      </dgm:t>
    </dgm:pt>
    <dgm:pt modelId="{F3EACF03-4D07-481D-9D90-BB871D59130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Debarment is a cross-government “meta-qualification” determination </a:t>
          </a:r>
        </a:p>
      </dgm:t>
    </dgm:pt>
    <dgm:pt modelId="{DE53F07F-F647-4D24-BE71-44B22F8936FD}" type="parTrans" cxnId="{D05307E9-D700-4DE9-8D76-BF7CBCA7AB0A}">
      <dgm:prSet/>
      <dgm:spPr/>
      <dgm:t>
        <a:bodyPr/>
        <a:lstStyle/>
        <a:p>
          <a:endParaRPr lang="en-US"/>
        </a:p>
      </dgm:t>
    </dgm:pt>
    <dgm:pt modelId="{36E09A7A-C1E0-4AD4-94FB-57F2B52A6F78}" type="sibTrans" cxnId="{D05307E9-D700-4DE9-8D76-BF7CBCA7AB0A}">
      <dgm:prSet/>
      <dgm:spPr/>
      <dgm:t>
        <a:bodyPr/>
        <a:lstStyle/>
        <a:p>
          <a:endParaRPr lang="en-US"/>
        </a:p>
      </dgm:t>
    </dgm:pt>
    <dgm:pt modelId="{394BB431-E708-4960-8C85-BF0DCA34E9FF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Based on “present responsibility”:  focus on present status</a:t>
          </a:r>
        </a:p>
      </dgm:t>
    </dgm:pt>
    <dgm:pt modelId="{58FBA788-BC5B-41C4-B008-5AFA23C48497}" type="parTrans" cxnId="{6C349D48-9197-40F6-9437-74964236A8E7}">
      <dgm:prSet/>
      <dgm:spPr/>
      <dgm:t>
        <a:bodyPr/>
        <a:lstStyle/>
        <a:p>
          <a:endParaRPr lang="en-US"/>
        </a:p>
      </dgm:t>
    </dgm:pt>
    <dgm:pt modelId="{8D9D24E5-D4E4-4FA7-8E0E-168F73FAEADD}" type="sibTrans" cxnId="{6C349D48-9197-40F6-9437-74964236A8E7}">
      <dgm:prSet/>
      <dgm:spPr/>
      <dgm:t>
        <a:bodyPr/>
        <a:lstStyle/>
        <a:p>
          <a:endParaRPr lang="en-US"/>
        </a:p>
      </dgm:t>
    </dgm:pt>
    <dgm:pt modelId="{6F9405CB-76E2-4259-81FC-E24BF870329A}">
      <dgm:prSet/>
      <dgm:spPr>
        <a:solidFill>
          <a:srgbClr val="14012D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Court-Ordered Debarment, After Judicial Proceedings</a:t>
          </a:r>
        </a:p>
      </dgm:t>
    </dgm:pt>
    <dgm:pt modelId="{02817B38-8D83-420E-9DB0-B82202E930E4}" type="parTrans" cxnId="{A0D08557-D34C-4D61-A05C-2C5F28863E87}">
      <dgm:prSet/>
      <dgm:spPr/>
      <dgm:t>
        <a:bodyPr/>
        <a:lstStyle/>
        <a:p>
          <a:endParaRPr lang="en-US"/>
        </a:p>
      </dgm:t>
    </dgm:pt>
    <dgm:pt modelId="{D40958C4-886D-4A6D-8605-FF738EB232F8}" type="sibTrans" cxnId="{A0D08557-D34C-4D61-A05C-2C5F28863E87}">
      <dgm:prSet/>
      <dgm:spPr/>
      <dgm:t>
        <a:bodyPr/>
        <a:lstStyle/>
        <a:p>
          <a:endParaRPr lang="en-US"/>
        </a:p>
      </dgm:t>
    </dgm:pt>
    <dgm:pt modelId="{D6F7F5F8-A38B-4DE8-97D9-83ACC51B301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Allowed by new EU Directives</a:t>
          </a:r>
        </a:p>
      </dgm:t>
    </dgm:pt>
    <dgm:pt modelId="{2A85EB00-CE30-4407-94DD-80423B94259C}" type="parTrans" cxnId="{E2FF25F4-6F82-45B8-AF6C-33ABC80E3A6C}">
      <dgm:prSet/>
      <dgm:spPr/>
      <dgm:t>
        <a:bodyPr/>
        <a:lstStyle/>
        <a:p>
          <a:endParaRPr lang="en-US"/>
        </a:p>
      </dgm:t>
    </dgm:pt>
    <dgm:pt modelId="{5135388E-98C9-4D35-BF20-3FF4315FE07C}" type="sibTrans" cxnId="{E2FF25F4-6F82-45B8-AF6C-33ABC80E3A6C}">
      <dgm:prSet/>
      <dgm:spPr/>
      <dgm:t>
        <a:bodyPr/>
        <a:lstStyle/>
        <a:p>
          <a:endParaRPr lang="en-US"/>
        </a:p>
      </dgm:t>
    </dgm:pt>
    <dgm:pt modelId="{3097AB68-154D-41B2-AC03-471E1F759398}" type="pres">
      <dgm:prSet presAssocID="{92DF1D60-AB94-4028-ADE7-FEBA0F5716BD}" presName="Name0" presStyleCnt="0">
        <dgm:presLayoutVars>
          <dgm:dir/>
          <dgm:resizeHandles val="exact"/>
        </dgm:presLayoutVars>
      </dgm:prSet>
      <dgm:spPr/>
    </dgm:pt>
    <dgm:pt modelId="{D5FD1C14-F738-4F02-ABB4-F8BC669914AA}" type="pres">
      <dgm:prSet presAssocID="{28782BF0-46B5-4501-AC9A-ADAB7E410F91}" presName="node" presStyleLbl="node1" presStyleIdx="0" presStyleCnt="4">
        <dgm:presLayoutVars>
          <dgm:bulletEnabled val="1"/>
        </dgm:presLayoutVars>
      </dgm:prSet>
      <dgm:spPr/>
    </dgm:pt>
    <dgm:pt modelId="{B842F83D-5B9B-4D17-AE4F-9C0135AAB157}" type="pres">
      <dgm:prSet presAssocID="{DDB0FF60-0ADD-493D-889B-63F0AF1F6779}" presName="sibTrans" presStyleCnt="0"/>
      <dgm:spPr/>
    </dgm:pt>
    <dgm:pt modelId="{BFF605F8-ACD6-4061-972B-268BE58D0A0F}" type="pres">
      <dgm:prSet presAssocID="{17DBB9D7-D5FB-4DB4-9B97-97CA9BE5BFAE}" presName="node" presStyleLbl="node1" presStyleIdx="1" presStyleCnt="4" custLinFactX="96250" custLinFactNeighborX="100000" custLinFactNeighborY="-541">
        <dgm:presLayoutVars>
          <dgm:bulletEnabled val="1"/>
        </dgm:presLayoutVars>
      </dgm:prSet>
      <dgm:spPr/>
    </dgm:pt>
    <dgm:pt modelId="{7AA826F6-88F0-4443-A724-55D5E91EFB0C}" type="pres">
      <dgm:prSet presAssocID="{191729DE-112B-4F61-A5B2-0333BADAE8C8}" presName="sibTrans" presStyleCnt="0"/>
      <dgm:spPr/>
    </dgm:pt>
    <dgm:pt modelId="{C90C95B3-19CC-4E59-AF24-B2CA3312E7EF}" type="pres">
      <dgm:prSet presAssocID="{6F9405CB-76E2-4259-81FC-E24BF870329A}" presName="node" presStyleLbl="node1" presStyleIdx="2" presStyleCnt="4" custLinFactX="94426" custLinFactNeighborX="100000" custLinFactNeighborY="1081">
        <dgm:presLayoutVars>
          <dgm:bulletEnabled val="1"/>
        </dgm:presLayoutVars>
      </dgm:prSet>
      <dgm:spPr/>
    </dgm:pt>
    <dgm:pt modelId="{F10EEFD2-FF23-4962-992B-CB2BB74A5B66}" type="pres">
      <dgm:prSet presAssocID="{D40958C4-886D-4A6D-8605-FF738EB232F8}" presName="sibTrans" presStyleCnt="0"/>
      <dgm:spPr/>
    </dgm:pt>
    <dgm:pt modelId="{698F460A-15EB-4594-8F12-E79B6B6D53CF}" type="pres">
      <dgm:prSet presAssocID="{73E262C1-BE32-4A38-A9F2-7CE112589C49}" presName="node" presStyleLbl="node1" presStyleIdx="3" presStyleCnt="4" custLinFactX="-200000" custLinFactNeighborX="-225679" custLinFactNeighborY="-541">
        <dgm:presLayoutVars>
          <dgm:bulletEnabled val="1"/>
        </dgm:presLayoutVars>
      </dgm:prSet>
      <dgm:spPr/>
    </dgm:pt>
  </dgm:ptLst>
  <dgm:cxnLst>
    <dgm:cxn modelId="{6300F911-AC7D-492F-A464-25FE92185560}" type="presOf" srcId="{6F9405CB-76E2-4259-81FC-E24BF870329A}" destId="{C90C95B3-19CC-4E59-AF24-B2CA3312E7EF}" srcOrd="0" destOrd="0" presId="urn:microsoft.com/office/officeart/2005/8/layout/hList6"/>
    <dgm:cxn modelId="{A714A620-520A-4633-8E2E-CFB4CE1F41AF}" srcId="{17DBB9D7-D5FB-4DB4-9B97-97CA9BE5BFAE}" destId="{D1122BAE-F27D-45D6-B653-5F0E8BCF19E6}" srcOrd="0" destOrd="0" parTransId="{658A0BE8-1D6F-4E96-9275-6F0EEB081817}" sibTransId="{27A65740-8634-402E-A42F-76CAD9168DC3}"/>
    <dgm:cxn modelId="{BB8BAA37-DED6-4CED-B0DB-F1851851F12F}" type="presOf" srcId="{17DBB9D7-D5FB-4DB4-9B97-97CA9BE5BFAE}" destId="{BFF605F8-ACD6-4061-972B-268BE58D0A0F}" srcOrd="0" destOrd="0" presId="urn:microsoft.com/office/officeart/2005/8/layout/hList6"/>
    <dgm:cxn modelId="{1984CD61-B856-4482-A952-DB4DE982A192}" type="presOf" srcId="{92DF1D60-AB94-4028-ADE7-FEBA0F5716BD}" destId="{3097AB68-154D-41B2-AC03-471E1F759398}" srcOrd="0" destOrd="0" presId="urn:microsoft.com/office/officeart/2005/8/layout/hList6"/>
    <dgm:cxn modelId="{6C349D48-9197-40F6-9437-74964236A8E7}" srcId="{73E262C1-BE32-4A38-A9F2-7CE112589C49}" destId="{394BB431-E708-4960-8C85-BF0DCA34E9FF}" srcOrd="0" destOrd="0" parTransId="{58FBA788-BC5B-41C4-B008-5AFA23C48497}" sibTransId="{8D9D24E5-D4E4-4FA7-8E0E-168F73FAEADD}"/>
    <dgm:cxn modelId="{7FAFB84D-E379-4160-9997-F2CA82AF2D64}" type="presOf" srcId="{D6F7F5F8-A38B-4DE8-97D9-83ACC51B301B}" destId="{D5FD1C14-F738-4F02-ABB4-F8BC669914AA}" srcOrd="0" destOrd="3" presId="urn:microsoft.com/office/officeart/2005/8/layout/hList6"/>
    <dgm:cxn modelId="{7C216253-4763-4844-A1E9-0FFB3874B1CC}" srcId="{92DF1D60-AB94-4028-ADE7-FEBA0F5716BD}" destId="{28782BF0-46B5-4501-AC9A-ADAB7E410F91}" srcOrd="0" destOrd="0" parTransId="{4AAE7C2D-1EC5-4F3D-B07F-876781263943}" sibTransId="{DDB0FF60-0ADD-493D-889B-63F0AF1F6779}"/>
    <dgm:cxn modelId="{06DF4353-F911-477F-AE83-92EDF03C7844}" type="presOf" srcId="{F3EACF03-4D07-481D-9D90-BB871D591301}" destId="{698F460A-15EB-4594-8F12-E79B6B6D53CF}" srcOrd="0" destOrd="2" presId="urn:microsoft.com/office/officeart/2005/8/layout/hList6"/>
    <dgm:cxn modelId="{9423FE73-D11D-4134-9C0D-98EEA04A787A}" type="presOf" srcId="{D1122BAE-F27D-45D6-B653-5F0E8BCF19E6}" destId="{BFF605F8-ACD6-4061-972B-268BE58D0A0F}" srcOrd="0" destOrd="1" presId="urn:microsoft.com/office/officeart/2005/8/layout/hList6"/>
    <dgm:cxn modelId="{A0D08557-D34C-4D61-A05C-2C5F28863E87}" srcId="{92DF1D60-AB94-4028-ADE7-FEBA0F5716BD}" destId="{6F9405CB-76E2-4259-81FC-E24BF870329A}" srcOrd="2" destOrd="0" parTransId="{02817B38-8D83-420E-9DB0-B82202E930E4}" sibTransId="{D40958C4-886D-4A6D-8605-FF738EB232F8}"/>
    <dgm:cxn modelId="{237A7C81-7E23-44F2-BB92-832977756796}" srcId="{92DF1D60-AB94-4028-ADE7-FEBA0F5716BD}" destId="{17DBB9D7-D5FB-4DB4-9B97-97CA9BE5BFAE}" srcOrd="1" destOrd="0" parTransId="{6BA25A70-BB1F-4DED-9771-AFA43E4EF4E5}" sibTransId="{191729DE-112B-4F61-A5B2-0333BADAE8C8}"/>
    <dgm:cxn modelId="{37CF0089-15CB-4D25-8805-B8E4D811E705}" srcId="{28782BF0-46B5-4501-AC9A-ADAB7E410F91}" destId="{2393A738-E9A9-417E-83E2-778102B978D3}" srcOrd="1" destOrd="0" parTransId="{F1E694BD-0833-4694-BA5D-1EC40B9F83FA}" sibTransId="{4CF9BC6D-E628-450D-B3BC-B87C3DB92884}"/>
    <dgm:cxn modelId="{FDEA2B89-8117-4CA7-B807-5C62C35C7BD9}" type="presOf" srcId="{394BB431-E708-4960-8C85-BF0DCA34E9FF}" destId="{698F460A-15EB-4594-8F12-E79B6B6D53CF}" srcOrd="0" destOrd="1" presId="urn:microsoft.com/office/officeart/2005/8/layout/hList6"/>
    <dgm:cxn modelId="{E7D6FA91-0F41-47EA-B0E9-67DABC26E084}" type="presOf" srcId="{73E262C1-BE32-4A38-A9F2-7CE112589C49}" destId="{698F460A-15EB-4594-8F12-E79B6B6D53CF}" srcOrd="0" destOrd="0" presId="urn:microsoft.com/office/officeart/2005/8/layout/hList6"/>
    <dgm:cxn modelId="{2CCEFB92-8516-4129-9F3F-EDBC7A27C49F}" srcId="{28782BF0-46B5-4501-AC9A-ADAB7E410F91}" destId="{AAF0A5CB-CC95-4890-94F2-2E7B578E96A1}" srcOrd="0" destOrd="0" parTransId="{4A187DBE-D706-468A-B625-3D7BBBC3A63A}" sibTransId="{A0C14401-90A3-4F6A-ACCD-0821D34DF854}"/>
    <dgm:cxn modelId="{21DBBFA8-F705-490E-834C-C482DC06819F}" type="presOf" srcId="{2393A738-E9A9-417E-83E2-778102B978D3}" destId="{D5FD1C14-F738-4F02-ABB4-F8BC669914AA}" srcOrd="0" destOrd="2" presId="urn:microsoft.com/office/officeart/2005/8/layout/hList6"/>
    <dgm:cxn modelId="{DC155EB1-085F-473B-8331-4DC7E9D4E60C}" type="presOf" srcId="{28782BF0-46B5-4501-AC9A-ADAB7E410F91}" destId="{D5FD1C14-F738-4F02-ABB4-F8BC669914AA}" srcOrd="0" destOrd="0" presId="urn:microsoft.com/office/officeart/2005/8/layout/hList6"/>
    <dgm:cxn modelId="{6EE67ADC-3F15-473B-904D-060C2555D57C}" type="presOf" srcId="{AAF0A5CB-CC95-4890-94F2-2E7B578E96A1}" destId="{D5FD1C14-F738-4F02-ABB4-F8BC669914AA}" srcOrd="0" destOrd="1" presId="urn:microsoft.com/office/officeart/2005/8/layout/hList6"/>
    <dgm:cxn modelId="{8EB3F9E0-05B7-4101-810F-AB5B062736B2}" srcId="{92DF1D60-AB94-4028-ADE7-FEBA0F5716BD}" destId="{73E262C1-BE32-4A38-A9F2-7CE112589C49}" srcOrd="3" destOrd="0" parTransId="{77376C59-B3D5-4C0A-95E6-B0A0B789D376}" sibTransId="{279CC60E-68F5-4818-9ABF-F80049BB25A4}"/>
    <dgm:cxn modelId="{D05307E9-D700-4DE9-8D76-BF7CBCA7AB0A}" srcId="{73E262C1-BE32-4A38-A9F2-7CE112589C49}" destId="{F3EACF03-4D07-481D-9D90-BB871D591301}" srcOrd="1" destOrd="0" parTransId="{DE53F07F-F647-4D24-BE71-44B22F8936FD}" sibTransId="{36E09A7A-C1E0-4AD4-94FB-57F2B52A6F78}"/>
    <dgm:cxn modelId="{E2FF25F4-6F82-45B8-AF6C-33ABC80E3A6C}" srcId="{28782BF0-46B5-4501-AC9A-ADAB7E410F91}" destId="{D6F7F5F8-A38B-4DE8-97D9-83ACC51B301B}" srcOrd="2" destOrd="0" parTransId="{2A85EB00-CE30-4407-94DD-80423B94259C}" sibTransId="{5135388E-98C9-4D35-BF20-3FF4315FE07C}"/>
    <dgm:cxn modelId="{2289936F-FBE8-435A-AB9C-BF0AA97E0A73}" type="presParOf" srcId="{3097AB68-154D-41B2-AC03-471E1F759398}" destId="{D5FD1C14-F738-4F02-ABB4-F8BC669914AA}" srcOrd="0" destOrd="0" presId="urn:microsoft.com/office/officeart/2005/8/layout/hList6"/>
    <dgm:cxn modelId="{7C193F3A-5ABE-45B1-9A9A-F32EA0BF5DA5}" type="presParOf" srcId="{3097AB68-154D-41B2-AC03-471E1F759398}" destId="{B842F83D-5B9B-4D17-AE4F-9C0135AAB157}" srcOrd="1" destOrd="0" presId="urn:microsoft.com/office/officeart/2005/8/layout/hList6"/>
    <dgm:cxn modelId="{0EAF0470-26ED-44BA-8F86-0BC1EFA18CA4}" type="presParOf" srcId="{3097AB68-154D-41B2-AC03-471E1F759398}" destId="{BFF605F8-ACD6-4061-972B-268BE58D0A0F}" srcOrd="2" destOrd="0" presId="urn:microsoft.com/office/officeart/2005/8/layout/hList6"/>
    <dgm:cxn modelId="{B84CB17B-9C02-442F-8658-CD37BA96DCE8}" type="presParOf" srcId="{3097AB68-154D-41B2-AC03-471E1F759398}" destId="{7AA826F6-88F0-4443-A724-55D5E91EFB0C}" srcOrd="3" destOrd="0" presId="urn:microsoft.com/office/officeart/2005/8/layout/hList6"/>
    <dgm:cxn modelId="{B2F3C990-7960-446D-8AE3-5E494C433607}" type="presParOf" srcId="{3097AB68-154D-41B2-AC03-471E1F759398}" destId="{C90C95B3-19CC-4E59-AF24-B2CA3312E7EF}" srcOrd="4" destOrd="0" presId="urn:microsoft.com/office/officeart/2005/8/layout/hList6"/>
    <dgm:cxn modelId="{DAD8DACE-00DB-4BE8-BCD5-6D1A4D3306C3}" type="presParOf" srcId="{3097AB68-154D-41B2-AC03-471E1F759398}" destId="{F10EEFD2-FF23-4962-992B-CB2BB74A5B66}" srcOrd="5" destOrd="0" presId="urn:microsoft.com/office/officeart/2005/8/layout/hList6"/>
    <dgm:cxn modelId="{015F92C8-F52F-4D47-B3D0-906C79E45671}" type="presParOf" srcId="{3097AB68-154D-41B2-AC03-471E1F759398}" destId="{698F460A-15EB-4594-8F12-E79B6B6D53C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1033C1-8596-496E-8FFC-396815E1643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C1C0F-6D95-4EEF-949C-55CCE78853F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Other Governments</a:t>
          </a:r>
        </a:p>
      </dgm:t>
    </dgm:pt>
    <dgm:pt modelId="{74E05452-7F2A-4672-BF3A-9695A6282445}" type="parTrans" cxnId="{3C2B1F1C-3061-4420-AF7F-4B15B14182E6}">
      <dgm:prSet/>
      <dgm:spPr/>
      <dgm:t>
        <a:bodyPr/>
        <a:lstStyle/>
        <a:p>
          <a:endParaRPr lang="en-US"/>
        </a:p>
      </dgm:t>
    </dgm:pt>
    <dgm:pt modelId="{79010519-D33A-472B-8AE8-C079F086DFFC}" type="sibTrans" cxnId="{3C2B1F1C-3061-4420-AF7F-4B15B14182E6}">
      <dgm:prSet/>
      <dgm:spPr/>
      <dgm:t>
        <a:bodyPr/>
        <a:lstStyle/>
        <a:p>
          <a:endParaRPr lang="en-US"/>
        </a:p>
      </dgm:t>
    </dgm:pt>
    <dgm:pt modelId="{7DE0DD97-7F64-4E3C-8B61-EAD82CEA973A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i="1" dirty="0"/>
            <a:t>Who </a:t>
          </a:r>
          <a:r>
            <a:rPr lang="en-US" i="0" dirty="0"/>
            <a:t>was debarred (list)</a:t>
          </a:r>
          <a:endParaRPr lang="en-US" i="1" dirty="0"/>
        </a:p>
      </dgm:t>
    </dgm:pt>
    <dgm:pt modelId="{54EB9AFC-55FC-468B-A4A7-C12F5BB7A835}" type="parTrans" cxnId="{90C95958-9D38-40D1-96B7-ACAD8BF158C6}">
      <dgm:prSet/>
      <dgm:spPr/>
      <dgm:t>
        <a:bodyPr/>
        <a:lstStyle/>
        <a:p>
          <a:endParaRPr lang="en-US"/>
        </a:p>
      </dgm:t>
    </dgm:pt>
    <dgm:pt modelId="{764DAF61-AF1B-4960-B515-4584A0BF9B53}" type="sibTrans" cxnId="{90C95958-9D38-40D1-96B7-ACAD8BF158C6}">
      <dgm:prSet/>
      <dgm:spPr/>
      <dgm:t>
        <a:bodyPr/>
        <a:lstStyle/>
        <a:p>
          <a:endParaRPr lang="en-US"/>
        </a:p>
      </dgm:t>
    </dgm:pt>
    <dgm:pt modelId="{354CBD74-83CB-410A-B0AA-2F121105A41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/>
            <a:t>Why </a:t>
          </a:r>
          <a:r>
            <a:rPr lang="en-US" i="0" dirty="0"/>
            <a:t>was that person debarred = Qualification information </a:t>
          </a:r>
          <a:endParaRPr lang="en-US" i="1" dirty="0"/>
        </a:p>
      </dgm:t>
    </dgm:pt>
    <dgm:pt modelId="{7B1DABE3-D93E-442E-ABBA-766DC5F807AF}" type="parTrans" cxnId="{CDAADC3E-B990-41CB-B95A-32E9F7929DD9}">
      <dgm:prSet/>
      <dgm:spPr/>
      <dgm:t>
        <a:bodyPr/>
        <a:lstStyle/>
        <a:p>
          <a:endParaRPr lang="en-US"/>
        </a:p>
      </dgm:t>
    </dgm:pt>
    <dgm:pt modelId="{9FD660F2-D59B-42B3-80F0-68E0D372CCC1}" type="sibTrans" cxnId="{CDAADC3E-B990-41CB-B95A-32E9F7929DD9}">
      <dgm:prSet/>
      <dgm:spPr/>
      <dgm:t>
        <a:bodyPr/>
        <a:lstStyle/>
        <a:p>
          <a:endParaRPr lang="en-US"/>
        </a:p>
      </dgm:t>
    </dgm:pt>
    <dgm:pt modelId="{9187F3B3-7B20-4851-8483-AEA91C6A413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i="1" dirty="0"/>
            <a:t>How </a:t>
          </a:r>
          <a:r>
            <a:rPr lang="en-US" i="0" dirty="0"/>
            <a:t>was the debarment done – is the process reliable?</a:t>
          </a:r>
          <a:endParaRPr lang="en-US" i="1" dirty="0"/>
        </a:p>
      </dgm:t>
    </dgm:pt>
    <dgm:pt modelId="{88C40E24-B1D0-4BC3-B4BA-F6B947EF3669}" type="parTrans" cxnId="{F590D1CD-EFF6-4E11-ABC1-9292F549E294}">
      <dgm:prSet/>
      <dgm:spPr/>
      <dgm:t>
        <a:bodyPr/>
        <a:lstStyle/>
        <a:p>
          <a:endParaRPr lang="en-US"/>
        </a:p>
      </dgm:t>
    </dgm:pt>
    <dgm:pt modelId="{216E20D4-72CB-4E9F-B816-09AC1B0E6763}" type="sibTrans" cxnId="{F590D1CD-EFF6-4E11-ABC1-9292F549E294}">
      <dgm:prSet/>
      <dgm:spPr/>
      <dgm:t>
        <a:bodyPr/>
        <a:lstStyle/>
        <a:p>
          <a:endParaRPr lang="en-US"/>
        </a:p>
      </dgm:t>
    </dgm:pt>
    <dgm:pt modelId="{76241B42-7D05-46F8-9AE6-1BC90FEE1318}" type="pres">
      <dgm:prSet presAssocID="{E61033C1-8596-496E-8FFC-396815E1643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68469A-F68B-4F4D-BB66-52A44C01630A}" type="pres">
      <dgm:prSet presAssocID="{D9EC1C0F-6D95-4EEF-949C-55CCE78853F7}" presName="centerShape" presStyleLbl="node0" presStyleIdx="0" presStyleCnt="1"/>
      <dgm:spPr/>
    </dgm:pt>
    <dgm:pt modelId="{8946E487-0058-43B2-A0B3-9DD7217F3751}" type="pres">
      <dgm:prSet presAssocID="{54EB9AFC-55FC-468B-A4A7-C12F5BB7A835}" presName="parTrans" presStyleLbl="bgSibTrans2D1" presStyleIdx="0" presStyleCnt="3"/>
      <dgm:spPr/>
    </dgm:pt>
    <dgm:pt modelId="{8B57CF87-2541-4B81-A9C7-FF5525D3D93E}" type="pres">
      <dgm:prSet presAssocID="{7DE0DD97-7F64-4E3C-8B61-EAD82CEA973A}" presName="node" presStyleLbl="node1" presStyleIdx="0" presStyleCnt="3">
        <dgm:presLayoutVars>
          <dgm:bulletEnabled val="1"/>
        </dgm:presLayoutVars>
      </dgm:prSet>
      <dgm:spPr/>
    </dgm:pt>
    <dgm:pt modelId="{5DF9CB6C-FA7A-41D8-979B-0FB6FBB33665}" type="pres">
      <dgm:prSet presAssocID="{7B1DABE3-D93E-442E-ABBA-766DC5F807AF}" presName="parTrans" presStyleLbl="bgSibTrans2D1" presStyleIdx="1" presStyleCnt="3"/>
      <dgm:spPr/>
    </dgm:pt>
    <dgm:pt modelId="{827A48BE-DD64-4E20-A44D-69B6BA11A80B}" type="pres">
      <dgm:prSet presAssocID="{354CBD74-83CB-410A-B0AA-2F121105A417}" presName="node" presStyleLbl="node1" presStyleIdx="1" presStyleCnt="3" custRadScaleRad="100057">
        <dgm:presLayoutVars>
          <dgm:bulletEnabled val="1"/>
        </dgm:presLayoutVars>
      </dgm:prSet>
      <dgm:spPr/>
    </dgm:pt>
    <dgm:pt modelId="{F2BB6D2F-A868-4DBD-8AEB-E5B749819324}" type="pres">
      <dgm:prSet presAssocID="{88C40E24-B1D0-4BC3-B4BA-F6B947EF3669}" presName="parTrans" presStyleLbl="bgSibTrans2D1" presStyleIdx="2" presStyleCnt="3"/>
      <dgm:spPr/>
    </dgm:pt>
    <dgm:pt modelId="{47B36457-BE7E-45AE-A0C6-13845C4E7FEB}" type="pres">
      <dgm:prSet presAssocID="{9187F3B3-7B20-4851-8483-AEA91C6A4135}" presName="node" presStyleLbl="node1" presStyleIdx="2" presStyleCnt="3">
        <dgm:presLayoutVars>
          <dgm:bulletEnabled val="1"/>
        </dgm:presLayoutVars>
      </dgm:prSet>
      <dgm:spPr/>
    </dgm:pt>
  </dgm:ptLst>
  <dgm:cxnLst>
    <dgm:cxn modelId="{3C2B1F1C-3061-4420-AF7F-4B15B14182E6}" srcId="{E61033C1-8596-496E-8FFC-396815E16436}" destId="{D9EC1C0F-6D95-4EEF-949C-55CCE78853F7}" srcOrd="0" destOrd="0" parTransId="{74E05452-7F2A-4672-BF3A-9695A6282445}" sibTransId="{79010519-D33A-472B-8AE8-C079F086DFFC}"/>
    <dgm:cxn modelId="{CDAADC3E-B990-41CB-B95A-32E9F7929DD9}" srcId="{D9EC1C0F-6D95-4EEF-949C-55CCE78853F7}" destId="{354CBD74-83CB-410A-B0AA-2F121105A417}" srcOrd="1" destOrd="0" parTransId="{7B1DABE3-D93E-442E-ABBA-766DC5F807AF}" sibTransId="{9FD660F2-D59B-42B3-80F0-68E0D372CCC1}"/>
    <dgm:cxn modelId="{FC307261-E321-4F2E-8D7D-7AFB15DD8DCF}" type="presOf" srcId="{88C40E24-B1D0-4BC3-B4BA-F6B947EF3669}" destId="{F2BB6D2F-A868-4DBD-8AEB-E5B749819324}" srcOrd="0" destOrd="0" presId="urn:microsoft.com/office/officeart/2005/8/layout/radial4"/>
    <dgm:cxn modelId="{8669416E-2D0D-46D6-84D9-79262FDD89BB}" type="presOf" srcId="{7B1DABE3-D93E-442E-ABBA-766DC5F807AF}" destId="{5DF9CB6C-FA7A-41D8-979B-0FB6FBB33665}" srcOrd="0" destOrd="0" presId="urn:microsoft.com/office/officeart/2005/8/layout/radial4"/>
    <dgm:cxn modelId="{3C23746E-00BD-4EF7-8236-C85B95471075}" type="presOf" srcId="{9187F3B3-7B20-4851-8483-AEA91C6A4135}" destId="{47B36457-BE7E-45AE-A0C6-13845C4E7FEB}" srcOrd="0" destOrd="0" presId="urn:microsoft.com/office/officeart/2005/8/layout/radial4"/>
    <dgm:cxn modelId="{8D6AB676-2D65-4ABE-A8D9-AB3BB2119218}" type="presOf" srcId="{E61033C1-8596-496E-8FFC-396815E16436}" destId="{76241B42-7D05-46F8-9AE6-1BC90FEE1318}" srcOrd="0" destOrd="0" presId="urn:microsoft.com/office/officeart/2005/8/layout/radial4"/>
    <dgm:cxn modelId="{90C95958-9D38-40D1-96B7-ACAD8BF158C6}" srcId="{D9EC1C0F-6D95-4EEF-949C-55CCE78853F7}" destId="{7DE0DD97-7F64-4E3C-8B61-EAD82CEA973A}" srcOrd="0" destOrd="0" parTransId="{54EB9AFC-55FC-468B-A4A7-C12F5BB7A835}" sibTransId="{764DAF61-AF1B-4960-B515-4584A0BF9B53}"/>
    <dgm:cxn modelId="{7E069481-A123-411B-B97F-6EFD33BF3291}" type="presOf" srcId="{7DE0DD97-7F64-4E3C-8B61-EAD82CEA973A}" destId="{8B57CF87-2541-4B81-A9C7-FF5525D3D93E}" srcOrd="0" destOrd="0" presId="urn:microsoft.com/office/officeart/2005/8/layout/radial4"/>
    <dgm:cxn modelId="{451A8FAA-61CB-4A83-B6E8-37E806843485}" type="presOf" srcId="{D9EC1C0F-6D95-4EEF-949C-55CCE78853F7}" destId="{1968469A-F68B-4F4D-BB66-52A44C01630A}" srcOrd="0" destOrd="0" presId="urn:microsoft.com/office/officeart/2005/8/layout/radial4"/>
    <dgm:cxn modelId="{0638AEBD-D82F-4A0A-8346-2937FC92BCC6}" type="presOf" srcId="{354CBD74-83CB-410A-B0AA-2F121105A417}" destId="{827A48BE-DD64-4E20-A44D-69B6BA11A80B}" srcOrd="0" destOrd="0" presId="urn:microsoft.com/office/officeart/2005/8/layout/radial4"/>
    <dgm:cxn modelId="{F590D1CD-EFF6-4E11-ABC1-9292F549E294}" srcId="{D9EC1C0F-6D95-4EEF-949C-55CCE78853F7}" destId="{9187F3B3-7B20-4851-8483-AEA91C6A4135}" srcOrd="2" destOrd="0" parTransId="{88C40E24-B1D0-4BC3-B4BA-F6B947EF3669}" sibTransId="{216E20D4-72CB-4E9F-B816-09AC1B0E6763}"/>
    <dgm:cxn modelId="{C5FB11E9-2554-416D-B7C4-BA36EEB7F34A}" type="presOf" srcId="{54EB9AFC-55FC-468B-A4A7-C12F5BB7A835}" destId="{8946E487-0058-43B2-A0B3-9DD7217F3751}" srcOrd="0" destOrd="0" presId="urn:microsoft.com/office/officeart/2005/8/layout/radial4"/>
    <dgm:cxn modelId="{3BAF2B41-A4D8-44A0-89C2-7C4F01B464D2}" type="presParOf" srcId="{76241B42-7D05-46F8-9AE6-1BC90FEE1318}" destId="{1968469A-F68B-4F4D-BB66-52A44C01630A}" srcOrd="0" destOrd="0" presId="urn:microsoft.com/office/officeart/2005/8/layout/radial4"/>
    <dgm:cxn modelId="{5FA28C48-05A1-4B02-9A64-FDD0B9EFD6C2}" type="presParOf" srcId="{76241B42-7D05-46F8-9AE6-1BC90FEE1318}" destId="{8946E487-0058-43B2-A0B3-9DD7217F3751}" srcOrd="1" destOrd="0" presId="urn:microsoft.com/office/officeart/2005/8/layout/radial4"/>
    <dgm:cxn modelId="{D5091C7A-C4BF-4F1A-8A7A-BF63C7EB0135}" type="presParOf" srcId="{76241B42-7D05-46F8-9AE6-1BC90FEE1318}" destId="{8B57CF87-2541-4B81-A9C7-FF5525D3D93E}" srcOrd="2" destOrd="0" presId="urn:microsoft.com/office/officeart/2005/8/layout/radial4"/>
    <dgm:cxn modelId="{B6827E66-976E-44CD-9B55-7B149F98431B}" type="presParOf" srcId="{76241B42-7D05-46F8-9AE6-1BC90FEE1318}" destId="{5DF9CB6C-FA7A-41D8-979B-0FB6FBB33665}" srcOrd="3" destOrd="0" presId="urn:microsoft.com/office/officeart/2005/8/layout/radial4"/>
    <dgm:cxn modelId="{2BED24E3-BAA0-4CA1-BA34-37F505F2CD6C}" type="presParOf" srcId="{76241B42-7D05-46F8-9AE6-1BC90FEE1318}" destId="{827A48BE-DD64-4E20-A44D-69B6BA11A80B}" srcOrd="4" destOrd="0" presId="urn:microsoft.com/office/officeart/2005/8/layout/radial4"/>
    <dgm:cxn modelId="{E20E9CD2-A502-42FF-B59D-36E2A8F4783A}" type="presParOf" srcId="{76241B42-7D05-46F8-9AE6-1BC90FEE1318}" destId="{F2BB6D2F-A868-4DBD-8AEB-E5B749819324}" srcOrd="5" destOrd="0" presId="urn:microsoft.com/office/officeart/2005/8/layout/radial4"/>
    <dgm:cxn modelId="{695EEDB7-9B13-441D-92EF-CA972BFBAEE5}" type="presParOf" srcId="{76241B42-7D05-46F8-9AE6-1BC90FEE1318}" destId="{47B36457-BE7E-45AE-A0C6-13845C4E7F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CA678-DC10-44AE-8A03-2A46C66E87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E6591D-DE98-4098-AC20-25F12B452B98}">
      <dgm:prSet/>
      <dgm:spPr/>
      <dgm:t>
        <a:bodyPr/>
        <a:lstStyle/>
        <a:p>
          <a:r>
            <a:rPr lang="en-GB"/>
            <a:t>Notion of legal harmonisation à la UNCITRAL and its application in the procurement context</a:t>
          </a:r>
          <a:endParaRPr lang="en-US"/>
        </a:p>
      </dgm:t>
    </dgm:pt>
    <dgm:pt modelId="{692E0DEB-E13C-42DE-AE25-FD2C15CCACDF}" type="parTrans" cxnId="{1A70FF10-3554-4F2F-BEA6-7B6242BF4929}">
      <dgm:prSet/>
      <dgm:spPr/>
      <dgm:t>
        <a:bodyPr/>
        <a:lstStyle/>
        <a:p>
          <a:endParaRPr lang="en-US"/>
        </a:p>
      </dgm:t>
    </dgm:pt>
    <dgm:pt modelId="{EE335AB1-EDF7-421F-9FBE-93C9199E46AF}" type="sibTrans" cxnId="{1A70FF10-3554-4F2F-BEA6-7B6242BF4929}">
      <dgm:prSet/>
      <dgm:spPr/>
      <dgm:t>
        <a:bodyPr/>
        <a:lstStyle/>
        <a:p>
          <a:endParaRPr lang="en-US"/>
        </a:p>
      </dgm:t>
    </dgm:pt>
    <dgm:pt modelId="{4211594D-4421-4F02-9263-5904EF12EC26}">
      <dgm:prSet/>
      <dgm:spPr/>
      <dgm:t>
        <a:bodyPr/>
        <a:lstStyle/>
        <a:p>
          <a:r>
            <a:rPr lang="en-GB"/>
            <a:t>Reforming UNCITRAL texts in general and 2011 Model Law on Public Procurement in particular</a:t>
          </a:r>
          <a:endParaRPr lang="en-US"/>
        </a:p>
      </dgm:t>
    </dgm:pt>
    <dgm:pt modelId="{6DB1FEBF-9339-42DA-ABD4-0CCD80C0209D}" type="parTrans" cxnId="{709D2D58-4CED-4E34-BF0B-F5F34BE473FD}">
      <dgm:prSet/>
      <dgm:spPr/>
      <dgm:t>
        <a:bodyPr/>
        <a:lstStyle/>
        <a:p>
          <a:endParaRPr lang="en-US"/>
        </a:p>
      </dgm:t>
    </dgm:pt>
    <dgm:pt modelId="{C81620B1-37D1-4A41-8218-231C34298CC4}" type="sibTrans" cxnId="{709D2D58-4CED-4E34-BF0B-F5F34BE473FD}">
      <dgm:prSet/>
      <dgm:spPr/>
      <dgm:t>
        <a:bodyPr/>
        <a:lstStyle/>
        <a:p>
          <a:endParaRPr lang="en-US"/>
        </a:p>
      </dgm:t>
    </dgm:pt>
    <dgm:pt modelId="{E9BC8EAF-DE53-4704-8AB2-1DD83D3E32DA}">
      <dgm:prSet/>
      <dgm:spPr/>
      <dgm:t>
        <a:bodyPr/>
        <a:lstStyle/>
        <a:p>
          <a:r>
            <a:rPr lang="en-GB"/>
            <a:t>Main areas of debate and reform</a:t>
          </a:r>
          <a:endParaRPr lang="en-US"/>
        </a:p>
      </dgm:t>
    </dgm:pt>
    <dgm:pt modelId="{0DFC090E-71EE-425B-B8AF-DA40B591E82C}" type="parTrans" cxnId="{98D7C1F5-E47A-47CB-8317-54DE66FD1380}">
      <dgm:prSet/>
      <dgm:spPr/>
      <dgm:t>
        <a:bodyPr/>
        <a:lstStyle/>
        <a:p>
          <a:endParaRPr lang="en-US"/>
        </a:p>
      </dgm:t>
    </dgm:pt>
    <dgm:pt modelId="{014BAFF9-1DB5-408B-B093-7ADBEC11163E}" type="sibTrans" cxnId="{98D7C1F5-E47A-47CB-8317-54DE66FD1380}">
      <dgm:prSet/>
      <dgm:spPr/>
      <dgm:t>
        <a:bodyPr/>
        <a:lstStyle/>
        <a:p>
          <a:endParaRPr lang="en-US"/>
        </a:p>
      </dgm:t>
    </dgm:pt>
    <dgm:pt modelId="{116C0FB6-D7CF-4516-AB47-B57C25E68B66}">
      <dgm:prSet/>
      <dgm:spPr/>
      <dgm:t>
        <a:bodyPr/>
        <a:lstStyle/>
        <a:p>
          <a:r>
            <a:rPr lang="en-GB"/>
            <a:t>Success factors in developing an UNCITRAL text &amp; in procurement</a:t>
          </a:r>
          <a:endParaRPr lang="en-US"/>
        </a:p>
      </dgm:t>
    </dgm:pt>
    <dgm:pt modelId="{6BD9C0CA-744E-49D3-8143-A66C1F065DA7}" type="parTrans" cxnId="{E31FAF8D-DDD8-4E17-B9F7-622E8D571FE6}">
      <dgm:prSet/>
      <dgm:spPr/>
      <dgm:t>
        <a:bodyPr/>
        <a:lstStyle/>
        <a:p>
          <a:endParaRPr lang="en-US"/>
        </a:p>
      </dgm:t>
    </dgm:pt>
    <dgm:pt modelId="{A8C5F7A1-85F8-4C7E-908D-322BF134E8EA}" type="sibTrans" cxnId="{E31FAF8D-DDD8-4E17-B9F7-622E8D571FE6}">
      <dgm:prSet/>
      <dgm:spPr/>
      <dgm:t>
        <a:bodyPr/>
        <a:lstStyle/>
        <a:p>
          <a:endParaRPr lang="en-US"/>
        </a:p>
      </dgm:t>
    </dgm:pt>
    <dgm:pt modelId="{4C9898DC-3201-4203-A784-1FF393F80B84}">
      <dgm:prSet/>
      <dgm:spPr/>
      <dgm:t>
        <a:bodyPr/>
        <a:lstStyle/>
        <a:p>
          <a:r>
            <a:rPr lang="en-GB"/>
            <a:t>Potential next steps </a:t>
          </a:r>
          <a:endParaRPr lang="en-US"/>
        </a:p>
      </dgm:t>
    </dgm:pt>
    <dgm:pt modelId="{03653C8E-EC8E-4F22-AE04-D880EC62391E}" type="parTrans" cxnId="{F45DC454-D961-4ED3-A849-62A8D9ED78A8}">
      <dgm:prSet/>
      <dgm:spPr/>
      <dgm:t>
        <a:bodyPr/>
        <a:lstStyle/>
        <a:p>
          <a:endParaRPr lang="en-US"/>
        </a:p>
      </dgm:t>
    </dgm:pt>
    <dgm:pt modelId="{047DEB88-EF9C-4383-9645-969EB0F52B9E}" type="sibTrans" cxnId="{F45DC454-D961-4ED3-A849-62A8D9ED78A8}">
      <dgm:prSet/>
      <dgm:spPr/>
      <dgm:t>
        <a:bodyPr/>
        <a:lstStyle/>
        <a:p>
          <a:endParaRPr lang="en-US"/>
        </a:p>
      </dgm:t>
    </dgm:pt>
    <dgm:pt modelId="{1C1D5B8C-CE12-470B-8E73-BA0D19F9C651}" type="pres">
      <dgm:prSet presAssocID="{3DECA678-DC10-44AE-8A03-2A46C66E878A}" presName="linear" presStyleCnt="0">
        <dgm:presLayoutVars>
          <dgm:animLvl val="lvl"/>
          <dgm:resizeHandles val="exact"/>
        </dgm:presLayoutVars>
      </dgm:prSet>
      <dgm:spPr/>
    </dgm:pt>
    <dgm:pt modelId="{4597AA1D-B43C-4DAE-9D39-6EBB3B381A05}" type="pres">
      <dgm:prSet presAssocID="{ACE6591D-DE98-4098-AC20-25F12B452B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1E46B7-0121-4023-A7DF-1E053BA7B7C6}" type="pres">
      <dgm:prSet presAssocID="{EE335AB1-EDF7-421F-9FBE-93C9199E46AF}" presName="spacer" presStyleCnt="0"/>
      <dgm:spPr/>
    </dgm:pt>
    <dgm:pt modelId="{EE1C845B-F90A-43C6-AB35-EDDFA0FB6AF5}" type="pres">
      <dgm:prSet presAssocID="{4211594D-4421-4F02-9263-5904EF12EC2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8E76FE-4AC2-4FEF-993F-BDE357F2E736}" type="pres">
      <dgm:prSet presAssocID="{C81620B1-37D1-4A41-8218-231C34298CC4}" presName="spacer" presStyleCnt="0"/>
      <dgm:spPr/>
    </dgm:pt>
    <dgm:pt modelId="{9C9AB1F6-2367-426A-BBC8-EC537D4B1965}" type="pres">
      <dgm:prSet presAssocID="{E9BC8EAF-DE53-4704-8AB2-1DD83D3E32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8F7FF8-0F67-48A4-AF42-36397F358907}" type="pres">
      <dgm:prSet presAssocID="{014BAFF9-1DB5-408B-B093-7ADBEC11163E}" presName="spacer" presStyleCnt="0"/>
      <dgm:spPr/>
    </dgm:pt>
    <dgm:pt modelId="{C4D41D03-EB11-4A04-858B-CD207CED27F3}" type="pres">
      <dgm:prSet presAssocID="{116C0FB6-D7CF-4516-AB47-B57C25E68B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A0CA5B-881B-4CF0-9CA8-169F4416DAB5}" type="pres">
      <dgm:prSet presAssocID="{A8C5F7A1-85F8-4C7E-908D-322BF134E8EA}" presName="spacer" presStyleCnt="0"/>
      <dgm:spPr/>
    </dgm:pt>
    <dgm:pt modelId="{F25804E5-D67E-4330-88CC-2580F45E0CC8}" type="pres">
      <dgm:prSet presAssocID="{4C9898DC-3201-4203-A784-1FF393F80B8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A70FF10-3554-4F2F-BEA6-7B6242BF4929}" srcId="{3DECA678-DC10-44AE-8A03-2A46C66E878A}" destId="{ACE6591D-DE98-4098-AC20-25F12B452B98}" srcOrd="0" destOrd="0" parTransId="{692E0DEB-E13C-42DE-AE25-FD2C15CCACDF}" sibTransId="{EE335AB1-EDF7-421F-9FBE-93C9199E46AF}"/>
    <dgm:cxn modelId="{86AFBB24-2C66-4687-BA1A-624F71A4934A}" type="presOf" srcId="{4211594D-4421-4F02-9263-5904EF12EC26}" destId="{EE1C845B-F90A-43C6-AB35-EDDFA0FB6AF5}" srcOrd="0" destOrd="0" presId="urn:microsoft.com/office/officeart/2005/8/layout/vList2"/>
    <dgm:cxn modelId="{48583269-27B5-4DF0-B48D-B388BF88A7A9}" type="presOf" srcId="{3DECA678-DC10-44AE-8A03-2A46C66E878A}" destId="{1C1D5B8C-CE12-470B-8E73-BA0D19F9C651}" srcOrd="0" destOrd="0" presId="urn:microsoft.com/office/officeart/2005/8/layout/vList2"/>
    <dgm:cxn modelId="{6057D452-51CA-4DC1-B4F6-356AE5AB6ECD}" type="presOf" srcId="{116C0FB6-D7CF-4516-AB47-B57C25E68B66}" destId="{C4D41D03-EB11-4A04-858B-CD207CED27F3}" srcOrd="0" destOrd="0" presId="urn:microsoft.com/office/officeart/2005/8/layout/vList2"/>
    <dgm:cxn modelId="{F45DC454-D961-4ED3-A849-62A8D9ED78A8}" srcId="{3DECA678-DC10-44AE-8A03-2A46C66E878A}" destId="{4C9898DC-3201-4203-A784-1FF393F80B84}" srcOrd="4" destOrd="0" parTransId="{03653C8E-EC8E-4F22-AE04-D880EC62391E}" sibTransId="{047DEB88-EF9C-4383-9645-969EB0F52B9E}"/>
    <dgm:cxn modelId="{709D2D58-4CED-4E34-BF0B-F5F34BE473FD}" srcId="{3DECA678-DC10-44AE-8A03-2A46C66E878A}" destId="{4211594D-4421-4F02-9263-5904EF12EC26}" srcOrd="1" destOrd="0" parTransId="{6DB1FEBF-9339-42DA-ABD4-0CCD80C0209D}" sibTransId="{C81620B1-37D1-4A41-8218-231C34298CC4}"/>
    <dgm:cxn modelId="{E31FAF8D-DDD8-4E17-B9F7-622E8D571FE6}" srcId="{3DECA678-DC10-44AE-8A03-2A46C66E878A}" destId="{116C0FB6-D7CF-4516-AB47-B57C25E68B66}" srcOrd="3" destOrd="0" parTransId="{6BD9C0CA-744E-49D3-8143-A66C1F065DA7}" sibTransId="{A8C5F7A1-85F8-4C7E-908D-322BF134E8EA}"/>
    <dgm:cxn modelId="{870ED6E6-89D8-491A-845B-7F0B07748954}" type="presOf" srcId="{4C9898DC-3201-4203-A784-1FF393F80B84}" destId="{F25804E5-D67E-4330-88CC-2580F45E0CC8}" srcOrd="0" destOrd="0" presId="urn:microsoft.com/office/officeart/2005/8/layout/vList2"/>
    <dgm:cxn modelId="{AA9B33F3-19CB-44E0-80F5-B812F96D7381}" type="presOf" srcId="{E9BC8EAF-DE53-4704-8AB2-1DD83D3E32DA}" destId="{9C9AB1F6-2367-426A-BBC8-EC537D4B1965}" srcOrd="0" destOrd="0" presId="urn:microsoft.com/office/officeart/2005/8/layout/vList2"/>
    <dgm:cxn modelId="{E503C9F3-0B22-438A-A87D-7DB4F07725C5}" type="presOf" srcId="{ACE6591D-DE98-4098-AC20-25F12B452B98}" destId="{4597AA1D-B43C-4DAE-9D39-6EBB3B381A05}" srcOrd="0" destOrd="0" presId="urn:microsoft.com/office/officeart/2005/8/layout/vList2"/>
    <dgm:cxn modelId="{98D7C1F5-E47A-47CB-8317-54DE66FD1380}" srcId="{3DECA678-DC10-44AE-8A03-2A46C66E878A}" destId="{E9BC8EAF-DE53-4704-8AB2-1DD83D3E32DA}" srcOrd="2" destOrd="0" parTransId="{0DFC090E-71EE-425B-B8AF-DA40B591E82C}" sibTransId="{014BAFF9-1DB5-408B-B093-7ADBEC11163E}"/>
    <dgm:cxn modelId="{B318A23E-F173-47E6-B2A1-6246FC86EDD3}" type="presParOf" srcId="{1C1D5B8C-CE12-470B-8E73-BA0D19F9C651}" destId="{4597AA1D-B43C-4DAE-9D39-6EBB3B381A05}" srcOrd="0" destOrd="0" presId="urn:microsoft.com/office/officeart/2005/8/layout/vList2"/>
    <dgm:cxn modelId="{DD158861-8243-4589-B9BB-4C717364CEBE}" type="presParOf" srcId="{1C1D5B8C-CE12-470B-8E73-BA0D19F9C651}" destId="{B61E46B7-0121-4023-A7DF-1E053BA7B7C6}" srcOrd="1" destOrd="0" presId="urn:microsoft.com/office/officeart/2005/8/layout/vList2"/>
    <dgm:cxn modelId="{F401B11E-23AB-4005-ADB4-851AAD4FA2A9}" type="presParOf" srcId="{1C1D5B8C-CE12-470B-8E73-BA0D19F9C651}" destId="{EE1C845B-F90A-43C6-AB35-EDDFA0FB6AF5}" srcOrd="2" destOrd="0" presId="urn:microsoft.com/office/officeart/2005/8/layout/vList2"/>
    <dgm:cxn modelId="{DDC3D741-1250-4B12-962F-6969AE46F655}" type="presParOf" srcId="{1C1D5B8C-CE12-470B-8E73-BA0D19F9C651}" destId="{428E76FE-4AC2-4FEF-993F-BDE357F2E736}" srcOrd="3" destOrd="0" presId="urn:microsoft.com/office/officeart/2005/8/layout/vList2"/>
    <dgm:cxn modelId="{7E32C913-12A3-4106-A6DC-7729BC27FE93}" type="presParOf" srcId="{1C1D5B8C-CE12-470B-8E73-BA0D19F9C651}" destId="{9C9AB1F6-2367-426A-BBC8-EC537D4B1965}" srcOrd="4" destOrd="0" presId="urn:microsoft.com/office/officeart/2005/8/layout/vList2"/>
    <dgm:cxn modelId="{DBF01E8B-FFC5-49C9-AD3E-483EF985611A}" type="presParOf" srcId="{1C1D5B8C-CE12-470B-8E73-BA0D19F9C651}" destId="{EA8F7FF8-0F67-48A4-AF42-36397F358907}" srcOrd="5" destOrd="0" presId="urn:microsoft.com/office/officeart/2005/8/layout/vList2"/>
    <dgm:cxn modelId="{9E10C4EB-DAE6-4D4D-B991-698C1362A9B0}" type="presParOf" srcId="{1C1D5B8C-CE12-470B-8E73-BA0D19F9C651}" destId="{C4D41D03-EB11-4A04-858B-CD207CED27F3}" srcOrd="6" destOrd="0" presId="urn:microsoft.com/office/officeart/2005/8/layout/vList2"/>
    <dgm:cxn modelId="{00F0F0B1-8173-423E-922B-F8B64311FA34}" type="presParOf" srcId="{1C1D5B8C-CE12-470B-8E73-BA0D19F9C651}" destId="{8DA0CA5B-881B-4CF0-9CA8-169F4416DAB5}" srcOrd="7" destOrd="0" presId="urn:microsoft.com/office/officeart/2005/8/layout/vList2"/>
    <dgm:cxn modelId="{1FE68D2C-5513-4444-93C7-92B790917A14}" type="presParOf" srcId="{1C1D5B8C-CE12-470B-8E73-BA0D19F9C651}" destId="{F25804E5-D67E-4330-88CC-2580F45E0C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304D5-8A4A-493F-A54D-9D254AF024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7886F-90E3-4B1B-A0EF-E705DFEE7719}">
      <dgm:prSet custT="1"/>
      <dgm:spPr/>
      <dgm:t>
        <a:bodyPr/>
        <a:lstStyle/>
        <a:p>
          <a:r>
            <a:rPr lang="en-US" sz="2000" b="1" dirty="0"/>
            <a:t>Key issues of debate during the reforms</a:t>
          </a:r>
        </a:p>
      </dgm:t>
    </dgm:pt>
    <dgm:pt modelId="{C3189BA7-5195-45FF-9BF5-1D5EEFA9FABE}" type="parTrans" cxnId="{0BA940B6-CF57-4C28-9986-B5540D9F4715}">
      <dgm:prSet/>
      <dgm:spPr/>
      <dgm:t>
        <a:bodyPr/>
        <a:lstStyle/>
        <a:p>
          <a:endParaRPr lang="en-US"/>
        </a:p>
      </dgm:t>
    </dgm:pt>
    <dgm:pt modelId="{A6328F29-B432-4AAB-BEAB-FF4F30F456A8}" type="sibTrans" cxnId="{0BA940B6-CF57-4C28-9986-B5540D9F4715}">
      <dgm:prSet/>
      <dgm:spPr/>
      <dgm:t>
        <a:bodyPr/>
        <a:lstStyle/>
        <a:p>
          <a:endParaRPr lang="en-US"/>
        </a:p>
      </dgm:t>
    </dgm:pt>
    <dgm:pt modelId="{67D2E2F6-B829-4418-9143-9E42479F3CE9}">
      <dgm:prSet/>
      <dgm:spPr/>
      <dgm:t>
        <a:bodyPr/>
        <a:lstStyle/>
        <a:p>
          <a:pPr marL="0"/>
          <a:r>
            <a:rPr lang="en-US" dirty="0"/>
            <a:t>Transparency and discretion</a:t>
          </a:r>
        </a:p>
        <a:p>
          <a:pPr marL="360363" indent="0"/>
          <a:r>
            <a:rPr lang="en-US" dirty="0"/>
            <a:t>E-procurement as a tool</a:t>
          </a:r>
        </a:p>
      </dgm:t>
    </dgm:pt>
    <dgm:pt modelId="{1B44A7F1-7C4F-4D0A-BCAC-4AF84F009F70}" type="parTrans" cxnId="{EC6C977E-CF5E-410B-8590-46F8087DEA14}">
      <dgm:prSet/>
      <dgm:spPr/>
      <dgm:t>
        <a:bodyPr/>
        <a:lstStyle/>
        <a:p>
          <a:endParaRPr lang="en-US"/>
        </a:p>
      </dgm:t>
    </dgm:pt>
    <dgm:pt modelId="{DD2C791F-67D8-40B5-BBBE-9025EC7EDB0D}" type="sibTrans" cxnId="{EC6C977E-CF5E-410B-8590-46F8087DEA14}">
      <dgm:prSet/>
      <dgm:spPr/>
      <dgm:t>
        <a:bodyPr/>
        <a:lstStyle/>
        <a:p>
          <a:endParaRPr lang="en-US"/>
        </a:p>
      </dgm:t>
    </dgm:pt>
    <dgm:pt modelId="{56764D77-0E32-4F1D-93B7-746EE61C33A7}">
      <dgm:prSet/>
      <dgm:spPr/>
      <dgm:t>
        <a:bodyPr/>
        <a:lstStyle/>
        <a:p>
          <a:pPr marL="0"/>
          <a:r>
            <a:rPr lang="en-US" dirty="0" err="1"/>
            <a:t>Harmonisation</a:t>
          </a:r>
          <a:r>
            <a:rPr lang="en-US" dirty="0"/>
            <a:t>: </a:t>
          </a:r>
        </a:p>
        <a:p>
          <a:pPr marL="360363" indent="0">
            <a:tabLst>
              <a:tab pos="360363" algn="l"/>
            </a:tabLst>
          </a:pPr>
          <a:r>
            <a:rPr lang="en-US" dirty="0"/>
            <a:t>Accommodating different maturity in systems</a:t>
          </a:r>
        </a:p>
        <a:p>
          <a:pPr marL="360363" indent="0">
            <a:tabLst>
              <a:tab pos="360363" algn="l"/>
            </a:tabLst>
          </a:pPr>
          <a:r>
            <a:rPr lang="en-US" dirty="0"/>
            <a:t>Accommodating changing country priorities</a:t>
          </a:r>
        </a:p>
      </dgm:t>
    </dgm:pt>
    <dgm:pt modelId="{5D0086CF-91D8-4E49-945C-7E8D98CAF9F9}" type="parTrans" cxnId="{B05FD2FB-C0EB-41C8-8CEA-E90B6F3A8CCE}">
      <dgm:prSet/>
      <dgm:spPr/>
      <dgm:t>
        <a:bodyPr/>
        <a:lstStyle/>
        <a:p>
          <a:endParaRPr lang="en-US"/>
        </a:p>
      </dgm:t>
    </dgm:pt>
    <dgm:pt modelId="{369E7F0B-831F-413A-8041-0C8902A6682B}" type="sibTrans" cxnId="{B05FD2FB-C0EB-41C8-8CEA-E90B6F3A8CCE}">
      <dgm:prSet/>
      <dgm:spPr/>
      <dgm:t>
        <a:bodyPr/>
        <a:lstStyle/>
        <a:p>
          <a:endParaRPr lang="en-US"/>
        </a:p>
      </dgm:t>
    </dgm:pt>
    <dgm:pt modelId="{B167826E-9264-42CF-8685-7FBB84C68DDB}">
      <dgm:prSet/>
      <dgm:spPr/>
      <dgm:t>
        <a:bodyPr/>
        <a:lstStyle/>
        <a:p>
          <a:pPr marL="0" indent="0"/>
          <a:r>
            <a:rPr lang="en-US" dirty="0">
              <a:solidFill>
                <a:schemeClr val="tx1"/>
              </a:solidFill>
            </a:rPr>
            <a:t>Introducing modern procurement methods – Value-Based Procurement</a:t>
          </a:r>
        </a:p>
      </dgm:t>
    </dgm:pt>
    <dgm:pt modelId="{6FE10C67-C671-4376-BC9B-C568D54367E5}" type="parTrans" cxnId="{F185040F-CFFE-4608-8685-71E4F961071C}">
      <dgm:prSet/>
      <dgm:spPr/>
      <dgm:t>
        <a:bodyPr/>
        <a:lstStyle/>
        <a:p>
          <a:endParaRPr lang="en-US"/>
        </a:p>
      </dgm:t>
    </dgm:pt>
    <dgm:pt modelId="{2EE13604-9155-404C-A9EA-2EC4794E4331}" type="sibTrans" cxnId="{F185040F-CFFE-4608-8685-71E4F961071C}">
      <dgm:prSet/>
      <dgm:spPr/>
      <dgm:t>
        <a:bodyPr/>
        <a:lstStyle/>
        <a:p>
          <a:endParaRPr lang="en-US"/>
        </a:p>
      </dgm:t>
    </dgm:pt>
    <dgm:pt modelId="{0CE67698-592A-4487-B0E4-7257DBCD008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Bid Challenges</a:t>
          </a:r>
        </a:p>
      </dgm:t>
    </dgm:pt>
    <dgm:pt modelId="{D5A2ADA2-2B5E-4D24-8BDC-3FF50BE6BAF8}" type="parTrans" cxnId="{693BBC8C-7E82-43AB-9C67-FAB30EB9FC57}">
      <dgm:prSet/>
      <dgm:spPr/>
      <dgm:t>
        <a:bodyPr/>
        <a:lstStyle/>
        <a:p>
          <a:endParaRPr lang="en-US"/>
        </a:p>
      </dgm:t>
    </dgm:pt>
    <dgm:pt modelId="{E9CF1DEA-05DC-475B-81B7-122B56F7B6F6}" type="sibTrans" cxnId="{693BBC8C-7E82-43AB-9C67-FAB30EB9FC57}">
      <dgm:prSet/>
      <dgm:spPr/>
      <dgm:t>
        <a:bodyPr/>
        <a:lstStyle/>
        <a:p>
          <a:endParaRPr lang="en-US"/>
        </a:p>
      </dgm:t>
    </dgm:pt>
    <dgm:pt modelId="{AF157A41-6942-4087-B2D6-362F814F6DAC}">
      <dgm:prSet custT="1"/>
      <dgm:spPr/>
      <dgm:t>
        <a:bodyPr/>
        <a:lstStyle/>
        <a:p>
          <a:r>
            <a:rPr lang="en-US" sz="1400" kern="1200" dirty="0">
              <a:solidFill>
                <a:schemeClr val="tx1"/>
              </a:solidFill>
              <a:latin typeface="Trebuchet MS" panose="020B0603020202020204"/>
              <a:ea typeface="+mn-ea"/>
              <a:cs typeface="+mn-cs"/>
            </a:rPr>
            <a:t>Anti-Corruption &amp; Compliance</a:t>
          </a:r>
        </a:p>
      </dgm:t>
    </dgm:pt>
    <dgm:pt modelId="{4BF11AD0-42F3-4BF1-B18E-AECE7177A7AC}" type="parTrans" cxnId="{467B2F5D-16EC-41F9-9281-28A4345074B5}">
      <dgm:prSet/>
      <dgm:spPr/>
      <dgm:t>
        <a:bodyPr/>
        <a:lstStyle/>
        <a:p>
          <a:endParaRPr lang="en-GB"/>
        </a:p>
      </dgm:t>
    </dgm:pt>
    <dgm:pt modelId="{F7E4EC32-B52C-47AF-8005-31B927F8CDB1}" type="sibTrans" cxnId="{467B2F5D-16EC-41F9-9281-28A4345074B5}">
      <dgm:prSet/>
      <dgm:spPr/>
      <dgm:t>
        <a:bodyPr/>
        <a:lstStyle/>
        <a:p>
          <a:endParaRPr lang="en-GB"/>
        </a:p>
      </dgm:t>
    </dgm:pt>
    <dgm:pt modelId="{254EB7E7-9C58-4DCE-8A87-9CB69CD6CF7A}" type="pres">
      <dgm:prSet presAssocID="{A9B304D5-8A4A-493F-A54D-9D254AF02435}" presName="vert0" presStyleCnt="0">
        <dgm:presLayoutVars>
          <dgm:dir/>
          <dgm:animOne val="branch"/>
          <dgm:animLvl val="lvl"/>
        </dgm:presLayoutVars>
      </dgm:prSet>
      <dgm:spPr/>
    </dgm:pt>
    <dgm:pt modelId="{902D90D7-7C1C-4812-AF69-07663EF56327}" type="pres">
      <dgm:prSet presAssocID="{CA97886F-90E3-4B1B-A0EF-E705DFEE7719}" presName="thickLine" presStyleLbl="alignNode1" presStyleIdx="0" presStyleCnt="6"/>
      <dgm:spPr/>
    </dgm:pt>
    <dgm:pt modelId="{32CDE43C-6C7F-4015-BA8F-E00FAF410A5A}" type="pres">
      <dgm:prSet presAssocID="{CA97886F-90E3-4B1B-A0EF-E705DFEE7719}" presName="horz1" presStyleCnt="0"/>
      <dgm:spPr/>
    </dgm:pt>
    <dgm:pt modelId="{5AC5C402-0772-43C9-94CA-47708E79693F}" type="pres">
      <dgm:prSet presAssocID="{CA97886F-90E3-4B1B-A0EF-E705DFEE7719}" presName="tx1" presStyleLbl="revTx" presStyleIdx="0" presStyleCnt="6"/>
      <dgm:spPr/>
    </dgm:pt>
    <dgm:pt modelId="{AC18104F-3756-4D48-B089-204F2A7C87F2}" type="pres">
      <dgm:prSet presAssocID="{CA97886F-90E3-4B1B-A0EF-E705DFEE7719}" presName="vert1" presStyleCnt="0"/>
      <dgm:spPr/>
    </dgm:pt>
    <dgm:pt modelId="{05528672-7717-4D64-8240-A8B8343E21A3}" type="pres">
      <dgm:prSet presAssocID="{67D2E2F6-B829-4418-9143-9E42479F3CE9}" presName="thickLine" presStyleLbl="alignNode1" presStyleIdx="1" presStyleCnt="6"/>
      <dgm:spPr/>
    </dgm:pt>
    <dgm:pt modelId="{13A611CA-9FC7-4CAD-B74D-E8BFC9A2A6A4}" type="pres">
      <dgm:prSet presAssocID="{67D2E2F6-B829-4418-9143-9E42479F3CE9}" presName="horz1" presStyleCnt="0"/>
      <dgm:spPr/>
    </dgm:pt>
    <dgm:pt modelId="{8D9251B5-7450-4D9F-9E55-89424B94BE24}" type="pres">
      <dgm:prSet presAssocID="{67D2E2F6-B829-4418-9143-9E42479F3CE9}" presName="tx1" presStyleLbl="revTx" presStyleIdx="1" presStyleCnt="6"/>
      <dgm:spPr/>
    </dgm:pt>
    <dgm:pt modelId="{477FCDF4-ED28-4689-B71B-DF263F1371D2}" type="pres">
      <dgm:prSet presAssocID="{67D2E2F6-B829-4418-9143-9E42479F3CE9}" presName="vert1" presStyleCnt="0"/>
      <dgm:spPr/>
    </dgm:pt>
    <dgm:pt modelId="{66063757-4159-4D65-B9C8-46FC77863389}" type="pres">
      <dgm:prSet presAssocID="{56764D77-0E32-4F1D-93B7-746EE61C33A7}" presName="thickLine" presStyleLbl="alignNode1" presStyleIdx="2" presStyleCnt="6"/>
      <dgm:spPr/>
    </dgm:pt>
    <dgm:pt modelId="{71931B12-5E23-449C-9746-C24E0F71096E}" type="pres">
      <dgm:prSet presAssocID="{56764D77-0E32-4F1D-93B7-746EE61C33A7}" presName="horz1" presStyleCnt="0"/>
      <dgm:spPr/>
    </dgm:pt>
    <dgm:pt modelId="{35D9AA10-D1DF-4928-8971-E8814EC6FF10}" type="pres">
      <dgm:prSet presAssocID="{56764D77-0E32-4F1D-93B7-746EE61C33A7}" presName="tx1" presStyleLbl="revTx" presStyleIdx="2" presStyleCnt="6"/>
      <dgm:spPr/>
    </dgm:pt>
    <dgm:pt modelId="{5326F277-1F30-45F2-82F7-71421521EA28}" type="pres">
      <dgm:prSet presAssocID="{56764D77-0E32-4F1D-93B7-746EE61C33A7}" presName="vert1" presStyleCnt="0"/>
      <dgm:spPr/>
    </dgm:pt>
    <dgm:pt modelId="{D563A306-7451-442B-84BA-77FEA7CF8428}" type="pres">
      <dgm:prSet presAssocID="{B167826E-9264-42CF-8685-7FBB84C68DDB}" presName="thickLine" presStyleLbl="alignNode1" presStyleIdx="3" presStyleCnt="6"/>
      <dgm:spPr/>
    </dgm:pt>
    <dgm:pt modelId="{5057DF0B-030A-4981-8098-7D33FCA8DBDA}" type="pres">
      <dgm:prSet presAssocID="{B167826E-9264-42CF-8685-7FBB84C68DDB}" presName="horz1" presStyleCnt="0"/>
      <dgm:spPr/>
    </dgm:pt>
    <dgm:pt modelId="{E4B882C0-7231-422C-87A6-24638057EF76}" type="pres">
      <dgm:prSet presAssocID="{B167826E-9264-42CF-8685-7FBB84C68DDB}" presName="tx1" presStyleLbl="revTx" presStyleIdx="3" presStyleCnt="6"/>
      <dgm:spPr/>
    </dgm:pt>
    <dgm:pt modelId="{EE0A5AFC-001B-4F16-A49D-43CEBE02A104}" type="pres">
      <dgm:prSet presAssocID="{B167826E-9264-42CF-8685-7FBB84C68DDB}" presName="vert1" presStyleCnt="0"/>
      <dgm:spPr/>
    </dgm:pt>
    <dgm:pt modelId="{50FAEC3A-593D-47B0-856F-161207192D88}" type="pres">
      <dgm:prSet presAssocID="{0CE67698-592A-4487-B0E4-7257DBCD008C}" presName="thickLine" presStyleLbl="alignNode1" presStyleIdx="4" presStyleCnt="6"/>
      <dgm:spPr/>
    </dgm:pt>
    <dgm:pt modelId="{5DBF1F70-A13D-4100-B6B3-4CF94B8BC74F}" type="pres">
      <dgm:prSet presAssocID="{0CE67698-592A-4487-B0E4-7257DBCD008C}" presName="horz1" presStyleCnt="0"/>
      <dgm:spPr/>
    </dgm:pt>
    <dgm:pt modelId="{F4EF8FC8-2C3B-417B-9388-97192DCAB2B4}" type="pres">
      <dgm:prSet presAssocID="{0CE67698-592A-4487-B0E4-7257DBCD008C}" presName="tx1" presStyleLbl="revTx" presStyleIdx="4" presStyleCnt="6"/>
      <dgm:spPr/>
    </dgm:pt>
    <dgm:pt modelId="{A37A59D9-8CD1-4C51-86C5-D8284C0757E4}" type="pres">
      <dgm:prSet presAssocID="{0CE67698-592A-4487-B0E4-7257DBCD008C}" presName="vert1" presStyleCnt="0"/>
      <dgm:spPr/>
    </dgm:pt>
    <dgm:pt modelId="{1566CEEC-7227-4DB7-B7CF-B89D000AA067}" type="pres">
      <dgm:prSet presAssocID="{AF157A41-6942-4087-B2D6-362F814F6DAC}" presName="thickLine" presStyleLbl="alignNode1" presStyleIdx="5" presStyleCnt="6"/>
      <dgm:spPr/>
    </dgm:pt>
    <dgm:pt modelId="{7111DF4A-1651-4760-8B8A-93F90B62A10F}" type="pres">
      <dgm:prSet presAssocID="{AF157A41-6942-4087-B2D6-362F814F6DAC}" presName="horz1" presStyleCnt="0"/>
      <dgm:spPr/>
    </dgm:pt>
    <dgm:pt modelId="{97AE264A-B491-4FBF-A61D-4A3E72075957}" type="pres">
      <dgm:prSet presAssocID="{AF157A41-6942-4087-B2D6-362F814F6DAC}" presName="tx1" presStyleLbl="revTx" presStyleIdx="5" presStyleCnt="6"/>
      <dgm:spPr/>
    </dgm:pt>
    <dgm:pt modelId="{6D683B17-29C0-4DD3-ADD6-0B9A59D5B8C4}" type="pres">
      <dgm:prSet presAssocID="{AF157A41-6942-4087-B2D6-362F814F6DAC}" presName="vert1" presStyleCnt="0"/>
      <dgm:spPr/>
    </dgm:pt>
  </dgm:ptLst>
  <dgm:cxnLst>
    <dgm:cxn modelId="{F185040F-CFFE-4608-8685-71E4F961071C}" srcId="{A9B304D5-8A4A-493F-A54D-9D254AF02435}" destId="{B167826E-9264-42CF-8685-7FBB84C68DDB}" srcOrd="3" destOrd="0" parTransId="{6FE10C67-C671-4376-BC9B-C568D54367E5}" sibTransId="{2EE13604-9155-404C-A9EA-2EC4794E4331}"/>
    <dgm:cxn modelId="{9557D012-9282-40AF-B101-A736E9E45BB6}" type="presOf" srcId="{B167826E-9264-42CF-8685-7FBB84C68DDB}" destId="{E4B882C0-7231-422C-87A6-24638057EF76}" srcOrd="0" destOrd="0" presId="urn:microsoft.com/office/officeart/2008/layout/LinedList"/>
    <dgm:cxn modelId="{85352937-6132-46A5-A68D-50F078D99F1A}" type="presOf" srcId="{56764D77-0E32-4F1D-93B7-746EE61C33A7}" destId="{35D9AA10-D1DF-4928-8971-E8814EC6FF10}" srcOrd="0" destOrd="0" presId="urn:microsoft.com/office/officeart/2008/layout/LinedList"/>
    <dgm:cxn modelId="{467B2F5D-16EC-41F9-9281-28A4345074B5}" srcId="{A9B304D5-8A4A-493F-A54D-9D254AF02435}" destId="{AF157A41-6942-4087-B2D6-362F814F6DAC}" srcOrd="5" destOrd="0" parTransId="{4BF11AD0-42F3-4BF1-B18E-AECE7177A7AC}" sibTransId="{F7E4EC32-B52C-47AF-8005-31B927F8CDB1}"/>
    <dgm:cxn modelId="{EC6C977E-CF5E-410B-8590-46F8087DEA14}" srcId="{A9B304D5-8A4A-493F-A54D-9D254AF02435}" destId="{67D2E2F6-B829-4418-9143-9E42479F3CE9}" srcOrd="1" destOrd="0" parTransId="{1B44A7F1-7C4F-4D0A-BCAC-4AF84F009F70}" sibTransId="{DD2C791F-67D8-40B5-BBBE-9025EC7EDB0D}"/>
    <dgm:cxn modelId="{A2F8FA8B-A84E-474B-A4D4-E4F92650D36A}" type="presOf" srcId="{CA97886F-90E3-4B1B-A0EF-E705DFEE7719}" destId="{5AC5C402-0772-43C9-94CA-47708E79693F}" srcOrd="0" destOrd="0" presId="urn:microsoft.com/office/officeart/2008/layout/LinedList"/>
    <dgm:cxn modelId="{693BBC8C-7E82-43AB-9C67-FAB30EB9FC57}" srcId="{A9B304D5-8A4A-493F-A54D-9D254AF02435}" destId="{0CE67698-592A-4487-B0E4-7257DBCD008C}" srcOrd="4" destOrd="0" parTransId="{D5A2ADA2-2B5E-4D24-8BDC-3FF50BE6BAF8}" sibTransId="{E9CF1DEA-05DC-475B-81B7-122B56F7B6F6}"/>
    <dgm:cxn modelId="{5ED9E68E-58A2-45EF-B2C3-A8208CB443EF}" type="presOf" srcId="{A9B304D5-8A4A-493F-A54D-9D254AF02435}" destId="{254EB7E7-9C58-4DCE-8A87-9CB69CD6CF7A}" srcOrd="0" destOrd="0" presId="urn:microsoft.com/office/officeart/2008/layout/LinedList"/>
    <dgm:cxn modelId="{21CCBE95-0EF7-4E7F-BE13-DD7C8408C6F7}" type="presOf" srcId="{0CE67698-592A-4487-B0E4-7257DBCD008C}" destId="{F4EF8FC8-2C3B-417B-9388-97192DCAB2B4}" srcOrd="0" destOrd="0" presId="urn:microsoft.com/office/officeart/2008/layout/LinedList"/>
    <dgm:cxn modelId="{9E2B8E96-CD0B-48CE-9D93-554A5120DB71}" type="presOf" srcId="{67D2E2F6-B829-4418-9143-9E42479F3CE9}" destId="{8D9251B5-7450-4D9F-9E55-89424B94BE24}" srcOrd="0" destOrd="0" presId="urn:microsoft.com/office/officeart/2008/layout/LinedList"/>
    <dgm:cxn modelId="{0BA940B6-CF57-4C28-9986-B5540D9F4715}" srcId="{A9B304D5-8A4A-493F-A54D-9D254AF02435}" destId="{CA97886F-90E3-4B1B-A0EF-E705DFEE7719}" srcOrd="0" destOrd="0" parTransId="{C3189BA7-5195-45FF-9BF5-1D5EEFA9FABE}" sibTransId="{A6328F29-B432-4AAB-BEAB-FF4F30F456A8}"/>
    <dgm:cxn modelId="{1A1FC0B7-F45E-4E4B-91D8-485E41311FBE}" type="presOf" srcId="{AF157A41-6942-4087-B2D6-362F814F6DAC}" destId="{97AE264A-B491-4FBF-A61D-4A3E72075957}" srcOrd="0" destOrd="0" presId="urn:microsoft.com/office/officeart/2008/layout/LinedList"/>
    <dgm:cxn modelId="{B05FD2FB-C0EB-41C8-8CEA-E90B6F3A8CCE}" srcId="{A9B304D5-8A4A-493F-A54D-9D254AF02435}" destId="{56764D77-0E32-4F1D-93B7-746EE61C33A7}" srcOrd="2" destOrd="0" parTransId="{5D0086CF-91D8-4E49-945C-7E8D98CAF9F9}" sibTransId="{369E7F0B-831F-413A-8041-0C8902A6682B}"/>
    <dgm:cxn modelId="{FBAF5B35-A38F-4070-9477-E477491958EA}" type="presParOf" srcId="{254EB7E7-9C58-4DCE-8A87-9CB69CD6CF7A}" destId="{902D90D7-7C1C-4812-AF69-07663EF56327}" srcOrd="0" destOrd="0" presId="urn:microsoft.com/office/officeart/2008/layout/LinedList"/>
    <dgm:cxn modelId="{89BE2367-887E-4654-B45B-87F860787914}" type="presParOf" srcId="{254EB7E7-9C58-4DCE-8A87-9CB69CD6CF7A}" destId="{32CDE43C-6C7F-4015-BA8F-E00FAF410A5A}" srcOrd="1" destOrd="0" presId="urn:microsoft.com/office/officeart/2008/layout/LinedList"/>
    <dgm:cxn modelId="{E4C4F2A3-2243-4B5C-874A-9F82197997CE}" type="presParOf" srcId="{32CDE43C-6C7F-4015-BA8F-E00FAF410A5A}" destId="{5AC5C402-0772-43C9-94CA-47708E79693F}" srcOrd="0" destOrd="0" presId="urn:microsoft.com/office/officeart/2008/layout/LinedList"/>
    <dgm:cxn modelId="{FD33269B-16E7-4FDF-9467-9DA991841B72}" type="presParOf" srcId="{32CDE43C-6C7F-4015-BA8F-E00FAF410A5A}" destId="{AC18104F-3756-4D48-B089-204F2A7C87F2}" srcOrd="1" destOrd="0" presId="urn:microsoft.com/office/officeart/2008/layout/LinedList"/>
    <dgm:cxn modelId="{6AD2ACB3-CB53-42B4-8DC5-66E742DDC04C}" type="presParOf" srcId="{254EB7E7-9C58-4DCE-8A87-9CB69CD6CF7A}" destId="{05528672-7717-4D64-8240-A8B8343E21A3}" srcOrd="2" destOrd="0" presId="urn:microsoft.com/office/officeart/2008/layout/LinedList"/>
    <dgm:cxn modelId="{6CD67C35-3DFC-4F0B-96ED-4B7CF46FF2C8}" type="presParOf" srcId="{254EB7E7-9C58-4DCE-8A87-9CB69CD6CF7A}" destId="{13A611CA-9FC7-4CAD-B74D-E8BFC9A2A6A4}" srcOrd="3" destOrd="0" presId="urn:microsoft.com/office/officeart/2008/layout/LinedList"/>
    <dgm:cxn modelId="{68D61B2C-1CEE-4F05-8B7F-DF6884487D5F}" type="presParOf" srcId="{13A611CA-9FC7-4CAD-B74D-E8BFC9A2A6A4}" destId="{8D9251B5-7450-4D9F-9E55-89424B94BE24}" srcOrd="0" destOrd="0" presId="urn:microsoft.com/office/officeart/2008/layout/LinedList"/>
    <dgm:cxn modelId="{C9B4A8B5-A600-45F6-BC0C-E765D1021F93}" type="presParOf" srcId="{13A611CA-9FC7-4CAD-B74D-E8BFC9A2A6A4}" destId="{477FCDF4-ED28-4689-B71B-DF263F1371D2}" srcOrd="1" destOrd="0" presId="urn:microsoft.com/office/officeart/2008/layout/LinedList"/>
    <dgm:cxn modelId="{BA2B3D0F-5E72-4F50-80A6-AFEF63F0FFA9}" type="presParOf" srcId="{254EB7E7-9C58-4DCE-8A87-9CB69CD6CF7A}" destId="{66063757-4159-4D65-B9C8-46FC77863389}" srcOrd="4" destOrd="0" presId="urn:microsoft.com/office/officeart/2008/layout/LinedList"/>
    <dgm:cxn modelId="{EC309A6F-9F36-47AA-89CE-1BE2CB3C35A0}" type="presParOf" srcId="{254EB7E7-9C58-4DCE-8A87-9CB69CD6CF7A}" destId="{71931B12-5E23-449C-9746-C24E0F71096E}" srcOrd="5" destOrd="0" presId="urn:microsoft.com/office/officeart/2008/layout/LinedList"/>
    <dgm:cxn modelId="{99860EA3-0674-4320-9F01-28852702D8E1}" type="presParOf" srcId="{71931B12-5E23-449C-9746-C24E0F71096E}" destId="{35D9AA10-D1DF-4928-8971-E8814EC6FF10}" srcOrd="0" destOrd="0" presId="urn:microsoft.com/office/officeart/2008/layout/LinedList"/>
    <dgm:cxn modelId="{E702B02F-3D3F-4140-83D4-699A2F732E82}" type="presParOf" srcId="{71931B12-5E23-449C-9746-C24E0F71096E}" destId="{5326F277-1F30-45F2-82F7-71421521EA28}" srcOrd="1" destOrd="0" presId="urn:microsoft.com/office/officeart/2008/layout/LinedList"/>
    <dgm:cxn modelId="{CBD084C6-6D1E-45A1-B97C-A3D8D3AAD906}" type="presParOf" srcId="{254EB7E7-9C58-4DCE-8A87-9CB69CD6CF7A}" destId="{D563A306-7451-442B-84BA-77FEA7CF8428}" srcOrd="6" destOrd="0" presId="urn:microsoft.com/office/officeart/2008/layout/LinedList"/>
    <dgm:cxn modelId="{6AD76684-1E85-4400-B20D-FF6BC4CF9EEB}" type="presParOf" srcId="{254EB7E7-9C58-4DCE-8A87-9CB69CD6CF7A}" destId="{5057DF0B-030A-4981-8098-7D33FCA8DBDA}" srcOrd="7" destOrd="0" presId="urn:microsoft.com/office/officeart/2008/layout/LinedList"/>
    <dgm:cxn modelId="{EA98916D-ACE5-4304-82ED-4F202D9179E3}" type="presParOf" srcId="{5057DF0B-030A-4981-8098-7D33FCA8DBDA}" destId="{E4B882C0-7231-422C-87A6-24638057EF76}" srcOrd="0" destOrd="0" presId="urn:microsoft.com/office/officeart/2008/layout/LinedList"/>
    <dgm:cxn modelId="{5CF5B463-7EE7-4BCA-B815-41573D735C37}" type="presParOf" srcId="{5057DF0B-030A-4981-8098-7D33FCA8DBDA}" destId="{EE0A5AFC-001B-4F16-A49D-43CEBE02A104}" srcOrd="1" destOrd="0" presId="urn:microsoft.com/office/officeart/2008/layout/LinedList"/>
    <dgm:cxn modelId="{D79AAE3B-A99F-4FA1-977B-E71A778A8B34}" type="presParOf" srcId="{254EB7E7-9C58-4DCE-8A87-9CB69CD6CF7A}" destId="{50FAEC3A-593D-47B0-856F-161207192D88}" srcOrd="8" destOrd="0" presId="urn:microsoft.com/office/officeart/2008/layout/LinedList"/>
    <dgm:cxn modelId="{3DE01191-4EC0-473B-8398-8D458E122D18}" type="presParOf" srcId="{254EB7E7-9C58-4DCE-8A87-9CB69CD6CF7A}" destId="{5DBF1F70-A13D-4100-B6B3-4CF94B8BC74F}" srcOrd="9" destOrd="0" presId="urn:microsoft.com/office/officeart/2008/layout/LinedList"/>
    <dgm:cxn modelId="{EC9EABC4-5CDD-43F2-AEA5-E4242EBCA493}" type="presParOf" srcId="{5DBF1F70-A13D-4100-B6B3-4CF94B8BC74F}" destId="{F4EF8FC8-2C3B-417B-9388-97192DCAB2B4}" srcOrd="0" destOrd="0" presId="urn:microsoft.com/office/officeart/2008/layout/LinedList"/>
    <dgm:cxn modelId="{6ED02CDB-2758-49B1-B2B8-8464B60E22BA}" type="presParOf" srcId="{5DBF1F70-A13D-4100-B6B3-4CF94B8BC74F}" destId="{A37A59D9-8CD1-4C51-86C5-D8284C0757E4}" srcOrd="1" destOrd="0" presId="urn:microsoft.com/office/officeart/2008/layout/LinedList"/>
    <dgm:cxn modelId="{86D4D116-38DF-4F4D-B345-6AA2062D9C14}" type="presParOf" srcId="{254EB7E7-9C58-4DCE-8A87-9CB69CD6CF7A}" destId="{1566CEEC-7227-4DB7-B7CF-B89D000AA067}" srcOrd="10" destOrd="0" presId="urn:microsoft.com/office/officeart/2008/layout/LinedList"/>
    <dgm:cxn modelId="{AFD9F43F-F3E4-47A0-AE55-8E47F35494C9}" type="presParOf" srcId="{254EB7E7-9C58-4DCE-8A87-9CB69CD6CF7A}" destId="{7111DF4A-1651-4760-8B8A-93F90B62A10F}" srcOrd="11" destOrd="0" presId="urn:microsoft.com/office/officeart/2008/layout/LinedList"/>
    <dgm:cxn modelId="{68550D8F-DE09-4A7A-A08E-DE3A8B0AF47D}" type="presParOf" srcId="{7111DF4A-1651-4760-8B8A-93F90B62A10F}" destId="{97AE264A-B491-4FBF-A61D-4A3E72075957}" srcOrd="0" destOrd="0" presId="urn:microsoft.com/office/officeart/2008/layout/LinedList"/>
    <dgm:cxn modelId="{18A9CFFA-1085-401D-993B-9AD6D7285263}" type="presParOf" srcId="{7111DF4A-1651-4760-8B8A-93F90B62A10F}" destId="{6D683B17-29C0-4DD3-ADD6-0B9A59D5B8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0624F4-DF2B-4169-AD2D-B32E4AC3B238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</dgm:pt>
    <dgm:pt modelId="{8F7AEEDF-B153-4945-98BF-224CDF4796F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/>
            <a:t>Procuring Agency</a:t>
          </a:r>
        </a:p>
      </dgm:t>
    </dgm:pt>
    <dgm:pt modelId="{EBDBD17E-A62E-43C9-89CF-DDE19E682E87}" type="parTrans" cxnId="{B6A734EE-5F95-4F0E-8F1C-07B47D5C1F42}">
      <dgm:prSet/>
      <dgm:spPr/>
      <dgm:t>
        <a:bodyPr/>
        <a:lstStyle/>
        <a:p>
          <a:endParaRPr lang="en-US"/>
        </a:p>
      </dgm:t>
    </dgm:pt>
    <dgm:pt modelId="{712C751E-0BFC-4CC7-B866-284E3BF6B1E3}" type="sibTrans" cxnId="{B6A734EE-5F95-4F0E-8F1C-07B47D5C1F42}">
      <dgm:prSet/>
      <dgm:spPr/>
      <dgm:t>
        <a:bodyPr/>
        <a:lstStyle/>
        <a:p>
          <a:endParaRPr lang="en-US"/>
        </a:p>
      </dgm:t>
    </dgm:pt>
    <dgm:pt modelId="{7C84418B-E7C0-4849-A0D8-65D08E136040}" type="pres">
      <dgm:prSet presAssocID="{F90624F4-DF2B-4169-AD2D-B32E4AC3B238}" presName="linearFlow" presStyleCnt="0">
        <dgm:presLayoutVars>
          <dgm:resizeHandles val="exact"/>
        </dgm:presLayoutVars>
      </dgm:prSet>
      <dgm:spPr/>
    </dgm:pt>
    <dgm:pt modelId="{1A639AAD-DEA9-453E-B514-2BD53B230091}" type="pres">
      <dgm:prSet presAssocID="{8F7AEEDF-B153-4945-98BF-224CDF4796F1}" presName="node" presStyleLbl="node1" presStyleIdx="0" presStyleCnt="1" custLinFactNeighborX="13328" custLinFactNeighborY="-49">
        <dgm:presLayoutVars>
          <dgm:bulletEnabled val="1"/>
        </dgm:presLayoutVars>
      </dgm:prSet>
      <dgm:spPr/>
    </dgm:pt>
  </dgm:ptLst>
  <dgm:cxnLst>
    <dgm:cxn modelId="{CE277994-A0E3-49EC-BA13-EA81379229A4}" type="presOf" srcId="{F90624F4-DF2B-4169-AD2D-B32E4AC3B238}" destId="{7C84418B-E7C0-4849-A0D8-65D08E136040}" srcOrd="0" destOrd="0" presId="urn:microsoft.com/office/officeart/2005/8/layout/process2"/>
    <dgm:cxn modelId="{5B4E02A1-C0D8-4B12-B220-BD95901399E3}" type="presOf" srcId="{8F7AEEDF-B153-4945-98BF-224CDF4796F1}" destId="{1A639AAD-DEA9-453E-B514-2BD53B230091}" srcOrd="0" destOrd="0" presId="urn:microsoft.com/office/officeart/2005/8/layout/process2"/>
    <dgm:cxn modelId="{B6A734EE-5F95-4F0E-8F1C-07B47D5C1F42}" srcId="{F90624F4-DF2B-4169-AD2D-B32E4AC3B238}" destId="{8F7AEEDF-B153-4945-98BF-224CDF4796F1}" srcOrd="0" destOrd="0" parTransId="{EBDBD17E-A62E-43C9-89CF-DDE19E682E87}" sibTransId="{712C751E-0BFC-4CC7-B866-284E3BF6B1E3}"/>
    <dgm:cxn modelId="{8DB3161A-E202-4245-90B1-1B30A819709A}" type="presParOf" srcId="{7C84418B-E7C0-4849-A0D8-65D08E136040}" destId="{1A639AAD-DEA9-453E-B514-2BD53B23009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624F4-DF2B-4169-AD2D-B32E4AC3B238}" type="doc">
      <dgm:prSet loTypeId="urn:microsoft.com/office/officeart/2005/8/layout/process2" loCatId="process" qsTypeId="urn:microsoft.com/office/officeart/2005/8/quickstyle/simple1#2" qsCatId="simple" csTypeId="urn:microsoft.com/office/officeart/2005/8/colors/accent1_2#2" csCatId="accent1" phldr="1"/>
      <dgm:spPr/>
    </dgm:pt>
    <dgm:pt modelId="{A494544E-D678-4E28-A46F-C2F480AD881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b="1" dirty="0"/>
            <a:t>Independent Agency</a:t>
          </a:r>
        </a:p>
      </dgm:t>
    </dgm:pt>
    <dgm:pt modelId="{C46E360C-EB5E-45B6-BE96-98111EA77CBF}" type="sibTrans" cxnId="{9087AA42-9F06-4F1D-9D4E-DB128C29DE88}">
      <dgm:prSet/>
      <dgm:spPr/>
      <dgm:t>
        <a:bodyPr/>
        <a:lstStyle/>
        <a:p>
          <a:endParaRPr lang="en-US"/>
        </a:p>
      </dgm:t>
    </dgm:pt>
    <dgm:pt modelId="{63A98F12-19F3-441B-BB09-CFEA2F94FE48}" type="parTrans" cxnId="{9087AA42-9F06-4F1D-9D4E-DB128C29DE88}">
      <dgm:prSet/>
      <dgm:spPr/>
      <dgm:t>
        <a:bodyPr/>
        <a:lstStyle/>
        <a:p>
          <a:endParaRPr lang="en-US"/>
        </a:p>
      </dgm:t>
    </dgm:pt>
    <dgm:pt modelId="{7C84418B-E7C0-4849-A0D8-65D08E136040}" type="pres">
      <dgm:prSet presAssocID="{F90624F4-DF2B-4169-AD2D-B32E4AC3B238}" presName="linearFlow" presStyleCnt="0">
        <dgm:presLayoutVars>
          <dgm:resizeHandles val="exact"/>
        </dgm:presLayoutVars>
      </dgm:prSet>
      <dgm:spPr/>
    </dgm:pt>
    <dgm:pt modelId="{E3406EA5-20D5-4585-ACA2-48DEB7ECE3EB}" type="pres">
      <dgm:prSet presAssocID="{A494544E-D678-4E28-A46F-C2F480AD8816}" presName="node" presStyleLbl="node1" presStyleIdx="0" presStyleCnt="1" custLinFactNeighborX="-15916" custLinFactNeighborY="3394">
        <dgm:presLayoutVars>
          <dgm:bulletEnabled val="1"/>
        </dgm:presLayoutVars>
      </dgm:prSet>
      <dgm:spPr/>
    </dgm:pt>
  </dgm:ptLst>
  <dgm:cxnLst>
    <dgm:cxn modelId="{F2708630-88FC-4024-8B52-D049CC8ECA0D}" type="presOf" srcId="{F90624F4-DF2B-4169-AD2D-B32E4AC3B238}" destId="{7C84418B-E7C0-4849-A0D8-65D08E136040}" srcOrd="0" destOrd="0" presId="urn:microsoft.com/office/officeart/2005/8/layout/process2"/>
    <dgm:cxn modelId="{9087AA42-9F06-4F1D-9D4E-DB128C29DE88}" srcId="{F90624F4-DF2B-4169-AD2D-B32E4AC3B238}" destId="{A494544E-D678-4E28-A46F-C2F480AD8816}" srcOrd="0" destOrd="0" parTransId="{63A98F12-19F3-441B-BB09-CFEA2F94FE48}" sibTransId="{C46E360C-EB5E-45B6-BE96-98111EA77CBF}"/>
    <dgm:cxn modelId="{A0D9D2AB-9AA2-4A62-B6C2-0B6F9FB8BEB1}" type="presOf" srcId="{A494544E-D678-4E28-A46F-C2F480AD8816}" destId="{E3406EA5-20D5-4585-ACA2-48DEB7ECE3EB}" srcOrd="0" destOrd="0" presId="urn:microsoft.com/office/officeart/2005/8/layout/process2"/>
    <dgm:cxn modelId="{CD6100AC-AD7F-45B0-9648-C1AC0DA441E7}" type="presParOf" srcId="{7C84418B-E7C0-4849-A0D8-65D08E136040}" destId="{E3406EA5-20D5-4585-ACA2-48DEB7ECE3EB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624F4-DF2B-4169-AD2D-B32E4AC3B238}" type="doc">
      <dgm:prSet loTypeId="urn:microsoft.com/office/officeart/2005/8/layout/process2" loCatId="process" qsTypeId="urn:microsoft.com/office/officeart/2005/8/quickstyle/simple1#3" qsCatId="simple" csTypeId="urn:microsoft.com/office/officeart/2005/8/colors/accent1_2#3" csCatId="accent1" phldr="1"/>
      <dgm:spPr/>
    </dgm:pt>
    <dgm:pt modelId="{546E6314-515E-4BFA-A2A7-3FDEA51EB29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/>
            <a:t>Court</a:t>
          </a:r>
        </a:p>
      </dgm:t>
    </dgm:pt>
    <dgm:pt modelId="{2821F5D7-4EEB-4A85-9CDA-0F8D3C069D33}" type="parTrans" cxnId="{1E825898-AF08-47CB-85EB-AA1F67B75900}">
      <dgm:prSet/>
      <dgm:spPr/>
      <dgm:t>
        <a:bodyPr/>
        <a:lstStyle/>
        <a:p>
          <a:endParaRPr lang="en-US"/>
        </a:p>
      </dgm:t>
    </dgm:pt>
    <dgm:pt modelId="{1B65237F-6FAC-4EC3-99CB-F0176DF07EA5}" type="sibTrans" cxnId="{1E825898-AF08-47CB-85EB-AA1F67B75900}">
      <dgm:prSet/>
      <dgm:spPr/>
      <dgm:t>
        <a:bodyPr/>
        <a:lstStyle/>
        <a:p>
          <a:endParaRPr lang="en-US"/>
        </a:p>
      </dgm:t>
    </dgm:pt>
    <dgm:pt modelId="{7C84418B-E7C0-4849-A0D8-65D08E136040}" type="pres">
      <dgm:prSet presAssocID="{F90624F4-DF2B-4169-AD2D-B32E4AC3B238}" presName="linearFlow" presStyleCnt="0">
        <dgm:presLayoutVars>
          <dgm:resizeHandles val="exact"/>
        </dgm:presLayoutVars>
      </dgm:prSet>
      <dgm:spPr/>
    </dgm:pt>
    <dgm:pt modelId="{155DA9A1-D293-4435-AEFA-439C64087446}" type="pres">
      <dgm:prSet presAssocID="{546E6314-515E-4BFA-A2A7-3FDEA51EB29A}" presName="node" presStyleLbl="node1" presStyleIdx="0" presStyleCnt="1" custLinFactNeighborX="4774" custLinFactNeighborY="10343">
        <dgm:presLayoutVars>
          <dgm:bulletEnabled val="1"/>
        </dgm:presLayoutVars>
      </dgm:prSet>
      <dgm:spPr/>
    </dgm:pt>
  </dgm:ptLst>
  <dgm:cxnLst>
    <dgm:cxn modelId="{ED509A6D-1E33-481C-A492-697310D124A1}" type="presOf" srcId="{546E6314-515E-4BFA-A2A7-3FDEA51EB29A}" destId="{155DA9A1-D293-4435-AEFA-439C64087446}" srcOrd="0" destOrd="0" presId="urn:microsoft.com/office/officeart/2005/8/layout/process2"/>
    <dgm:cxn modelId="{1E825898-AF08-47CB-85EB-AA1F67B75900}" srcId="{F90624F4-DF2B-4169-AD2D-B32E4AC3B238}" destId="{546E6314-515E-4BFA-A2A7-3FDEA51EB29A}" srcOrd="0" destOrd="0" parTransId="{2821F5D7-4EEB-4A85-9CDA-0F8D3C069D33}" sibTransId="{1B65237F-6FAC-4EC3-99CB-F0176DF07EA5}"/>
    <dgm:cxn modelId="{F0AAF2E1-116C-4998-9188-44D14A705AE1}" type="presOf" srcId="{F90624F4-DF2B-4169-AD2D-B32E4AC3B238}" destId="{7C84418B-E7C0-4849-A0D8-65D08E136040}" srcOrd="0" destOrd="0" presId="urn:microsoft.com/office/officeart/2005/8/layout/process2"/>
    <dgm:cxn modelId="{3E3387FD-CDFC-4C42-B24F-F5838F6FE51A}" type="presParOf" srcId="{7C84418B-E7C0-4849-A0D8-65D08E136040}" destId="{155DA9A1-D293-4435-AEFA-439C6408744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0624F4-DF2B-4169-AD2D-B32E4AC3B238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</dgm:pt>
    <dgm:pt modelId="{8F7AEEDF-B153-4945-98BF-224CDF4796F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Procuring Agency</a:t>
          </a:r>
        </a:p>
      </dgm:t>
    </dgm:pt>
    <dgm:pt modelId="{EBDBD17E-A62E-43C9-89CF-DDE19E682E87}" type="parTrans" cxnId="{B6A734EE-5F95-4F0E-8F1C-07B47D5C1F42}">
      <dgm:prSet/>
      <dgm:spPr/>
      <dgm:t>
        <a:bodyPr/>
        <a:lstStyle/>
        <a:p>
          <a:endParaRPr lang="en-US"/>
        </a:p>
      </dgm:t>
    </dgm:pt>
    <dgm:pt modelId="{712C751E-0BFC-4CC7-B866-284E3BF6B1E3}" type="sibTrans" cxnId="{B6A734EE-5F95-4F0E-8F1C-07B47D5C1F42}">
      <dgm:prSet/>
      <dgm:spPr/>
      <dgm:t>
        <a:bodyPr/>
        <a:lstStyle/>
        <a:p>
          <a:endParaRPr lang="en-US"/>
        </a:p>
      </dgm:t>
    </dgm:pt>
    <dgm:pt modelId="{A494544E-D678-4E28-A46F-C2F480AD881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Independent Agency</a:t>
          </a:r>
        </a:p>
      </dgm:t>
    </dgm:pt>
    <dgm:pt modelId="{63A98F12-19F3-441B-BB09-CFEA2F94FE48}" type="parTrans" cxnId="{9087AA42-9F06-4F1D-9D4E-DB128C29DE88}">
      <dgm:prSet/>
      <dgm:spPr/>
      <dgm:t>
        <a:bodyPr/>
        <a:lstStyle/>
        <a:p>
          <a:endParaRPr lang="en-US"/>
        </a:p>
      </dgm:t>
    </dgm:pt>
    <dgm:pt modelId="{C46E360C-EB5E-45B6-BE96-98111EA77CBF}" type="sibTrans" cxnId="{9087AA42-9F06-4F1D-9D4E-DB128C29DE88}">
      <dgm:prSet/>
      <dgm:spPr/>
      <dgm:t>
        <a:bodyPr/>
        <a:lstStyle/>
        <a:p>
          <a:endParaRPr lang="en-US"/>
        </a:p>
      </dgm:t>
    </dgm:pt>
    <dgm:pt modelId="{546E6314-515E-4BFA-A2A7-3FDEA51EB29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Court</a:t>
          </a:r>
        </a:p>
      </dgm:t>
    </dgm:pt>
    <dgm:pt modelId="{2821F5D7-4EEB-4A85-9CDA-0F8D3C069D33}" type="parTrans" cxnId="{1E825898-AF08-47CB-85EB-AA1F67B75900}">
      <dgm:prSet/>
      <dgm:spPr/>
      <dgm:t>
        <a:bodyPr/>
        <a:lstStyle/>
        <a:p>
          <a:endParaRPr lang="en-US"/>
        </a:p>
      </dgm:t>
    </dgm:pt>
    <dgm:pt modelId="{1B65237F-6FAC-4EC3-99CB-F0176DF07EA5}" type="sibTrans" cxnId="{1E825898-AF08-47CB-85EB-AA1F67B75900}">
      <dgm:prSet/>
      <dgm:spPr/>
      <dgm:t>
        <a:bodyPr/>
        <a:lstStyle/>
        <a:p>
          <a:endParaRPr lang="en-US"/>
        </a:p>
      </dgm:t>
    </dgm:pt>
    <dgm:pt modelId="{7C84418B-E7C0-4849-A0D8-65D08E136040}" type="pres">
      <dgm:prSet presAssocID="{F90624F4-DF2B-4169-AD2D-B32E4AC3B238}" presName="linearFlow" presStyleCnt="0">
        <dgm:presLayoutVars>
          <dgm:resizeHandles val="exact"/>
        </dgm:presLayoutVars>
      </dgm:prSet>
      <dgm:spPr/>
    </dgm:pt>
    <dgm:pt modelId="{1A639AAD-DEA9-453E-B514-2BD53B230091}" type="pres">
      <dgm:prSet presAssocID="{8F7AEEDF-B153-4945-98BF-224CDF4796F1}" presName="node" presStyleLbl="node1" presStyleIdx="0" presStyleCnt="3">
        <dgm:presLayoutVars>
          <dgm:bulletEnabled val="1"/>
        </dgm:presLayoutVars>
      </dgm:prSet>
      <dgm:spPr/>
    </dgm:pt>
    <dgm:pt modelId="{6F340BB2-5B11-44C7-9A07-537737338E87}" type="pres">
      <dgm:prSet presAssocID="{712C751E-0BFC-4CC7-B866-284E3BF6B1E3}" presName="sibTrans" presStyleLbl="sibTrans2D1" presStyleIdx="0" presStyleCnt="2"/>
      <dgm:spPr/>
    </dgm:pt>
    <dgm:pt modelId="{9DE3A22C-2E27-4E51-8658-5B24511A11F0}" type="pres">
      <dgm:prSet presAssocID="{712C751E-0BFC-4CC7-B866-284E3BF6B1E3}" presName="connectorText" presStyleLbl="sibTrans2D1" presStyleIdx="0" presStyleCnt="2"/>
      <dgm:spPr/>
    </dgm:pt>
    <dgm:pt modelId="{E3406EA5-20D5-4585-ACA2-48DEB7ECE3EB}" type="pres">
      <dgm:prSet presAssocID="{A494544E-D678-4E28-A46F-C2F480AD8816}" presName="node" presStyleLbl="node1" presStyleIdx="1" presStyleCnt="3">
        <dgm:presLayoutVars>
          <dgm:bulletEnabled val="1"/>
        </dgm:presLayoutVars>
      </dgm:prSet>
      <dgm:spPr/>
    </dgm:pt>
    <dgm:pt modelId="{0807ACB8-F3DF-45CC-8F4B-BC5E72F2E676}" type="pres">
      <dgm:prSet presAssocID="{C46E360C-EB5E-45B6-BE96-98111EA77CBF}" presName="sibTrans" presStyleLbl="sibTrans2D1" presStyleIdx="1" presStyleCnt="2"/>
      <dgm:spPr/>
    </dgm:pt>
    <dgm:pt modelId="{4FED79B3-368E-4DFF-920B-C4F41DDD272F}" type="pres">
      <dgm:prSet presAssocID="{C46E360C-EB5E-45B6-BE96-98111EA77CBF}" presName="connectorText" presStyleLbl="sibTrans2D1" presStyleIdx="1" presStyleCnt="2"/>
      <dgm:spPr/>
    </dgm:pt>
    <dgm:pt modelId="{155DA9A1-D293-4435-AEFA-439C64087446}" type="pres">
      <dgm:prSet presAssocID="{546E6314-515E-4BFA-A2A7-3FDEA51EB29A}" presName="node" presStyleLbl="node1" presStyleIdx="2" presStyleCnt="3">
        <dgm:presLayoutVars>
          <dgm:bulletEnabled val="1"/>
        </dgm:presLayoutVars>
      </dgm:prSet>
      <dgm:spPr/>
    </dgm:pt>
  </dgm:ptLst>
  <dgm:cxnLst>
    <dgm:cxn modelId="{BF53801C-2680-4335-9A6D-8570E54778CF}" type="presOf" srcId="{546E6314-515E-4BFA-A2A7-3FDEA51EB29A}" destId="{155DA9A1-D293-4435-AEFA-439C64087446}" srcOrd="0" destOrd="0" presId="urn:microsoft.com/office/officeart/2005/8/layout/process2"/>
    <dgm:cxn modelId="{FE3A1739-C02B-469F-AB12-8DB2BA0E3A5F}" type="presOf" srcId="{C46E360C-EB5E-45B6-BE96-98111EA77CBF}" destId="{0807ACB8-F3DF-45CC-8F4B-BC5E72F2E676}" srcOrd="0" destOrd="0" presId="urn:microsoft.com/office/officeart/2005/8/layout/process2"/>
    <dgm:cxn modelId="{9087AA42-9F06-4F1D-9D4E-DB128C29DE88}" srcId="{F90624F4-DF2B-4169-AD2D-B32E4AC3B238}" destId="{A494544E-D678-4E28-A46F-C2F480AD8816}" srcOrd="1" destOrd="0" parTransId="{63A98F12-19F3-441B-BB09-CFEA2F94FE48}" sibTransId="{C46E360C-EB5E-45B6-BE96-98111EA77CBF}"/>
    <dgm:cxn modelId="{0D45DC44-0EAB-4566-9BEE-EE8240B03475}" type="presOf" srcId="{712C751E-0BFC-4CC7-B866-284E3BF6B1E3}" destId="{9DE3A22C-2E27-4E51-8658-5B24511A11F0}" srcOrd="1" destOrd="0" presId="urn:microsoft.com/office/officeart/2005/8/layout/process2"/>
    <dgm:cxn modelId="{E7D1A349-5DCA-4756-B2C5-4D70E89772FB}" type="presOf" srcId="{A494544E-D678-4E28-A46F-C2F480AD8816}" destId="{E3406EA5-20D5-4585-ACA2-48DEB7ECE3EB}" srcOrd="0" destOrd="0" presId="urn:microsoft.com/office/officeart/2005/8/layout/process2"/>
    <dgm:cxn modelId="{CE277994-A0E3-49EC-BA13-EA81379229A4}" type="presOf" srcId="{F90624F4-DF2B-4169-AD2D-B32E4AC3B238}" destId="{7C84418B-E7C0-4849-A0D8-65D08E136040}" srcOrd="0" destOrd="0" presId="urn:microsoft.com/office/officeart/2005/8/layout/process2"/>
    <dgm:cxn modelId="{1E825898-AF08-47CB-85EB-AA1F67B75900}" srcId="{F90624F4-DF2B-4169-AD2D-B32E4AC3B238}" destId="{546E6314-515E-4BFA-A2A7-3FDEA51EB29A}" srcOrd="2" destOrd="0" parTransId="{2821F5D7-4EEB-4A85-9CDA-0F8D3C069D33}" sibTransId="{1B65237F-6FAC-4EC3-99CB-F0176DF07EA5}"/>
    <dgm:cxn modelId="{2610CF99-D333-44AC-BCF8-032C0D895F4E}" type="presOf" srcId="{C46E360C-EB5E-45B6-BE96-98111EA77CBF}" destId="{4FED79B3-368E-4DFF-920B-C4F41DDD272F}" srcOrd="1" destOrd="0" presId="urn:microsoft.com/office/officeart/2005/8/layout/process2"/>
    <dgm:cxn modelId="{5B4E02A1-C0D8-4B12-B220-BD95901399E3}" type="presOf" srcId="{8F7AEEDF-B153-4945-98BF-224CDF4796F1}" destId="{1A639AAD-DEA9-453E-B514-2BD53B230091}" srcOrd="0" destOrd="0" presId="urn:microsoft.com/office/officeart/2005/8/layout/process2"/>
    <dgm:cxn modelId="{DB8540D5-1F25-4017-B44C-927E620304C7}" type="presOf" srcId="{712C751E-0BFC-4CC7-B866-284E3BF6B1E3}" destId="{6F340BB2-5B11-44C7-9A07-537737338E87}" srcOrd="0" destOrd="0" presId="urn:microsoft.com/office/officeart/2005/8/layout/process2"/>
    <dgm:cxn modelId="{B6A734EE-5F95-4F0E-8F1C-07B47D5C1F42}" srcId="{F90624F4-DF2B-4169-AD2D-B32E4AC3B238}" destId="{8F7AEEDF-B153-4945-98BF-224CDF4796F1}" srcOrd="0" destOrd="0" parTransId="{EBDBD17E-A62E-43C9-89CF-DDE19E682E87}" sibTransId="{712C751E-0BFC-4CC7-B866-284E3BF6B1E3}"/>
    <dgm:cxn modelId="{8DB3161A-E202-4245-90B1-1B30A819709A}" type="presParOf" srcId="{7C84418B-E7C0-4849-A0D8-65D08E136040}" destId="{1A639AAD-DEA9-453E-B514-2BD53B230091}" srcOrd="0" destOrd="0" presId="urn:microsoft.com/office/officeart/2005/8/layout/process2"/>
    <dgm:cxn modelId="{43D74B98-4C53-4BF6-872B-3B3CB5446C93}" type="presParOf" srcId="{7C84418B-E7C0-4849-A0D8-65D08E136040}" destId="{6F340BB2-5B11-44C7-9A07-537737338E87}" srcOrd="1" destOrd="0" presId="urn:microsoft.com/office/officeart/2005/8/layout/process2"/>
    <dgm:cxn modelId="{85AD5DFF-E544-403A-8BE9-DB9B2DBF0492}" type="presParOf" srcId="{6F340BB2-5B11-44C7-9A07-537737338E87}" destId="{9DE3A22C-2E27-4E51-8658-5B24511A11F0}" srcOrd="0" destOrd="0" presId="urn:microsoft.com/office/officeart/2005/8/layout/process2"/>
    <dgm:cxn modelId="{C0A046DC-B90C-46F1-B532-FE486694D2B6}" type="presParOf" srcId="{7C84418B-E7C0-4849-A0D8-65D08E136040}" destId="{E3406EA5-20D5-4585-ACA2-48DEB7ECE3EB}" srcOrd="2" destOrd="0" presId="urn:microsoft.com/office/officeart/2005/8/layout/process2"/>
    <dgm:cxn modelId="{1F49FE36-61F6-472C-96B7-1762D723DD25}" type="presParOf" srcId="{7C84418B-E7C0-4849-A0D8-65D08E136040}" destId="{0807ACB8-F3DF-45CC-8F4B-BC5E72F2E676}" srcOrd="3" destOrd="0" presId="urn:microsoft.com/office/officeart/2005/8/layout/process2"/>
    <dgm:cxn modelId="{707C47E2-1619-4DF9-97AA-BAD6179B7FB4}" type="presParOf" srcId="{0807ACB8-F3DF-45CC-8F4B-BC5E72F2E676}" destId="{4FED79B3-368E-4DFF-920B-C4F41DDD272F}" srcOrd="0" destOrd="0" presId="urn:microsoft.com/office/officeart/2005/8/layout/process2"/>
    <dgm:cxn modelId="{D93EA5D7-D1CC-4B00-84F4-80E14E0DDC25}" type="presParOf" srcId="{7C84418B-E7C0-4849-A0D8-65D08E136040}" destId="{155DA9A1-D293-4435-AEFA-439C6408744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0624F4-DF2B-4169-AD2D-B32E4AC3B238}" type="doc">
      <dgm:prSet loTypeId="urn:microsoft.com/office/officeart/2005/8/layout/process2" loCatId="process" qsTypeId="urn:microsoft.com/office/officeart/2005/8/quickstyle/simple1#2" qsCatId="simple" csTypeId="urn:microsoft.com/office/officeart/2005/8/colors/accent1_2#2" csCatId="accent1" phldr="1"/>
      <dgm:spPr/>
    </dgm:pt>
    <dgm:pt modelId="{546E6314-515E-4BFA-A2A7-3FDEA51EB29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Court</a:t>
          </a:r>
        </a:p>
      </dgm:t>
    </dgm:pt>
    <dgm:pt modelId="{2821F5D7-4EEB-4A85-9CDA-0F8D3C069D33}" type="parTrans" cxnId="{1E825898-AF08-47CB-85EB-AA1F67B75900}">
      <dgm:prSet/>
      <dgm:spPr/>
      <dgm:t>
        <a:bodyPr/>
        <a:lstStyle/>
        <a:p>
          <a:endParaRPr lang="en-US"/>
        </a:p>
      </dgm:t>
    </dgm:pt>
    <dgm:pt modelId="{1B65237F-6FAC-4EC3-99CB-F0176DF07EA5}" type="sibTrans" cxnId="{1E825898-AF08-47CB-85EB-AA1F67B75900}">
      <dgm:prSet/>
      <dgm:spPr/>
      <dgm:t>
        <a:bodyPr/>
        <a:lstStyle/>
        <a:p>
          <a:endParaRPr lang="en-US"/>
        </a:p>
      </dgm:t>
    </dgm:pt>
    <dgm:pt modelId="{A494544E-D678-4E28-A46F-C2F480AD881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Independent Agency</a:t>
          </a:r>
        </a:p>
      </dgm:t>
    </dgm:pt>
    <dgm:pt modelId="{C46E360C-EB5E-45B6-BE96-98111EA77CBF}" type="sibTrans" cxnId="{9087AA42-9F06-4F1D-9D4E-DB128C29DE88}">
      <dgm:prSet/>
      <dgm:spPr/>
      <dgm:t>
        <a:bodyPr/>
        <a:lstStyle/>
        <a:p>
          <a:endParaRPr lang="en-US"/>
        </a:p>
      </dgm:t>
    </dgm:pt>
    <dgm:pt modelId="{63A98F12-19F3-441B-BB09-CFEA2F94FE48}" type="parTrans" cxnId="{9087AA42-9F06-4F1D-9D4E-DB128C29DE88}">
      <dgm:prSet/>
      <dgm:spPr/>
      <dgm:t>
        <a:bodyPr/>
        <a:lstStyle/>
        <a:p>
          <a:endParaRPr lang="en-US"/>
        </a:p>
      </dgm:t>
    </dgm:pt>
    <dgm:pt modelId="{7C84418B-E7C0-4849-A0D8-65D08E136040}" type="pres">
      <dgm:prSet presAssocID="{F90624F4-DF2B-4169-AD2D-B32E4AC3B238}" presName="linearFlow" presStyleCnt="0">
        <dgm:presLayoutVars>
          <dgm:resizeHandles val="exact"/>
        </dgm:presLayoutVars>
      </dgm:prSet>
      <dgm:spPr/>
    </dgm:pt>
    <dgm:pt modelId="{E3406EA5-20D5-4585-ACA2-48DEB7ECE3EB}" type="pres">
      <dgm:prSet presAssocID="{A494544E-D678-4E28-A46F-C2F480AD8816}" presName="node" presStyleLbl="node1" presStyleIdx="0" presStyleCnt="2">
        <dgm:presLayoutVars>
          <dgm:bulletEnabled val="1"/>
        </dgm:presLayoutVars>
      </dgm:prSet>
      <dgm:spPr/>
    </dgm:pt>
    <dgm:pt modelId="{0807ACB8-F3DF-45CC-8F4B-BC5E72F2E676}" type="pres">
      <dgm:prSet presAssocID="{C46E360C-EB5E-45B6-BE96-98111EA77CBF}" presName="sibTrans" presStyleLbl="sibTrans2D1" presStyleIdx="0" presStyleCnt="1"/>
      <dgm:spPr/>
    </dgm:pt>
    <dgm:pt modelId="{4FED79B3-368E-4DFF-920B-C4F41DDD272F}" type="pres">
      <dgm:prSet presAssocID="{C46E360C-EB5E-45B6-BE96-98111EA77CBF}" presName="connectorText" presStyleLbl="sibTrans2D1" presStyleIdx="0" presStyleCnt="1"/>
      <dgm:spPr/>
    </dgm:pt>
    <dgm:pt modelId="{155DA9A1-D293-4435-AEFA-439C64087446}" type="pres">
      <dgm:prSet presAssocID="{546E6314-515E-4BFA-A2A7-3FDEA51EB29A}" presName="node" presStyleLbl="node1" presStyleIdx="1" presStyleCnt="2">
        <dgm:presLayoutVars>
          <dgm:bulletEnabled val="1"/>
        </dgm:presLayoutVars>
      </dgm:prSet>
      <dgm:spPr/>
    </dgm:pt>
  </dgm:ptLst>
  <dgm:cxnLst>
    <dgm:cxn modelId="{DA480803-E69C-459F-8FC6-735485DA53A6}" type="presOf" srcId="{C46E360C-EB5E-45B6-BE96-98111EA77CBF}" destId="{0807ACB8-F3DF-45CC-8F4B-BC5E72F2E676}" srcOrd="0" destOrd="0" presId="urn:microsoft.com/office/officeart/2005/8/layout/process2"/>
    <dgm:cxn modelId="{D79ACE2F-B508-4177-B84F-44E41F48C030}" type="presOf" srcId="{C46E360C-EB5E-45B6-BE96-98111EA77CBF}" destId="{4FED79B3-368E-4DFF-920B-C4F41DDD272F}" srcOrd="1" destOrd="0" presId="urn:microsoft.com/office/officeart/2005/8/layout/process2"/>
    <dgm:cxn modelId="{F2708630-88FC-4024-8B52-D049CC8ECA0D}" type="presOf" srcId="{F90624F4-DF2B-4169-AD2D-B32E4AC3B238}" destId="{7C84418B-E7C0-4849-A0D8-65D08E136040}" srcOrd="0" destOrd="0" presId="urn:microsoft.com/office/officeart/2005/8/layout/process2"/>
    <dgm:cxn modelId="{9087AA42-9F06-4F1D-9D4E-DB128C29DE88}" srcId="{F90624F4-DF2B-4169-AD2D-B32E4AC3B238}" destId="{A494544E-D678-4E28-A46F-C2F480AD8816}" srcOrd="0" destOrd="0" parTransId="{63A98F12-19F3-441B-BB09-CFEA2F94FE48}" sibTransId="{C46E360C-EB5E-45B6-BE96-98111EA77CBF}"/>
    <dgm:cxn modelId="{959CC973-7368-45C4-9BE2-45243C1B4710}" type="presOf" srcId="{546E6314-515E-4BFA-A2A7-3FDEA51EB29A}" destId="{155DA9A1-D293-4435-AEFA-439C64087446}" srcOrd="0" destOrd="0" presId="urn:microsoft.com/office/officeart/2005/8/layout/process2"/>
    <dgm:cxn modelId="{1E825898-AF08-47CB-85EB-AA1F67B75900}" srcId="{F90624F4-DF2B-4169-AD2D-B32E4AC3B238}" destId="{546E6314-515E-4BFA-A2A7-3FDEA51EB29A}" srcOrd="1" destOrd="0" parTransId="{2821F5D7-4EEB-4A85-9CDA-0F8D3C069D33}" sibTransId="{1B65237F-6FAC-4EC3-99CB-F0176DF07EA5}"/>
    <dgm:cxn modelId="{A0D9D2AB-9AA2-4A62-B6C2-0B6F9FB8BEB1}" type="presOf" srcId="{A494544E-D678-4E28-A46F-C2F480AD8816}" destId="{E3406EA5-20D5-4585-ACA2-48DEB7ECE3EB}" srcOrd="0" destOrd="0" presId="urn:microsoft.com/office/officeart/2005/8/layout/process2"/>
    <dgm:cxn modelId="{CD6100AC-AD7F-45B0-9648-C1AC0DA441E7}" type="presParOf" srcId="{7C84418B-E7C0-4849-A0D8-65D08E136040}" destId="{E3406EA5-20D5-4585-ACA2-48DEB7ECE3EB}" srcOrd="0" destOrd="0" presId="urn:microsoft.com/office/officeart/2005/8/layout/process2"/>
    <dgm:cxn modelId="{B00F81D1-715F-4892-BC85-A1E30A209E64}" type="presParOf" srcId="{7C84418B-E7C0-4849-A0D8-65D08E136040}" destId="{0807ACB8-F3DF-45CC-8F4B-BC5E72F2E676}" srcOrd="1" destOrd="0" presId="urn:microsoft.com/office/officeart/2005/8/layout/process2"/>
    <dgm:cxn modelId="{596CD6EE-4210-45E3-87F2-737856340A97}" type="presParOf" srcId="{0807ACB8-F3DF-45CC-8F4B-BC5E72F2E676}" destId="{4FED79B3-368E-4DFF-920B-C4F41DDD272F}" srcOrd="0" destOrd="0" presId="urn:microsoft.com/office/officeart/2005/8/layout/process2"/>
    <dgm:cxn modelId="{B14762B6-A224-4C0D-8218-A1530EB93D66}" type="presParOf" srcId="{7C84418B-E7C0-4849-A0D8-65D08E136040}" destId="{155DA9A1-D293-4435-AEFA-439C6408744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0624F4-DF2B-4169-AD2D-B32E4AC3B238}" type="doc">
      <dgm:prSet loTypeId="urn:microsoft.com/office/officeart/2005/8/layout/process2" loCatId="process" qsTypeId="urn:microsoft.com/office/officeart/2005/8/quickstyle/simple1#3" qsCatId="simple" csTypeId="urn:microsoft.com/office/officeart/2005/8/colors/accent1_2#3" csCatId="accent1" phldr="1"/>
      <dgm:spPr/>
    </dgm:pt>
    <dgm:pt modelId="{546E6314-515E-4BFA-A2A7-3FDEA51EB29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/>
            <a:t>Court</a:t>
          </a:r>
        </a:p>
      </dgm:t>
    </dgm:pt>
    <dgm:pt modelId="{2821F5D7-4EEB-4A85-9CDA-0F8D3C069D33}" type="parTrans" cxnId="{1E825898-AF08-47CB-85EB-AA1F67B75900}">
      <dgm:prSet/>
      <dgm:spPr/>
      <dgm:t>
        <a:bodyPr/>
        <a:lstStyle/>
        <a:p>
          <a:endParaRPr lang="en-US"/>
        </a:p>
      </dgm:t>
    </dgm:pt>
    <dgm:pt modelId="{1B65237F-6FAC-4EC3-99CB-F0176DF07EA5}" type="sibTrans" cxnId="{1E825898-AF08-47CB-85EB-AA1F67B75900}">
      <dgm:prSet/>
      <dgm:spPr/>
      <dgm:t>
        <a:bodyPr/>
        <a:lstStyle/>
        <a:p>
          <a:endParaRPr lang="en-US"/>
        </a:p>
      </dgm:t>
    </dgm:pt>
    <dgm:pt modelId="{7C84418B-E7C0-4849-A0D8-65D08E136040}" type="pres">
      <dgm:prSet presAssocID="{F90624F4-DF2B-4169-AD2D-B32E4AC3B238}" presName="linearFlow" presStyleCnt="0">
        <dgm:presLayoutVars>
          <dgm:resizeHandles val="exact"/>
        </dgm:presLayoutVars>
      </dgm:prSet>
      <dgm:spPr/>
    </dgm:pt>
    <dgm:pt modelId="{155DA9A1-D293-4435-AEFA-439C64087446}" type="pres">
      <dgm:prSet presAssocID="{546E6314-515E-4BFA-A2A7-3FDEA51EB29A}" presName="node" presStyleLbl="node1" presStyleIdx="0" presStyleCnt="1">
        <dgm:presLayoutVars>
          <dgm:bulletEnabled val="1"/>
        </dgm:presLayoutVars>
      </dgm:prSet>
      <dgm:spPr/>
    </dgm:pt>
  </dgm:ptLst>
  <dgm:cxnLst>
    <dgm:cxn modelId="{ED509A6D-1E33-481C-A492-697310D124A1}" type="presOf" srcId="{546E6314-515E-4BFA-A2A7-3FDEA51EB29A}" destId="{155DA9A1-D293-4435-AEFA-439C64087446}" srcOrd="0" destOrd="0" presId="urn:microsoft.com/office/officeart/2005/8/layout/process2"/>
    <dgm:cxn modelId="{1E825898-AF08-47CB-85EB-AA1F67B75900}" srcId="{F90624F4-DF2B-4169-AD2D-B32E4AC3B238}" destId="{546E6314-515E-4BFA-A2A7-3FDEA51EB29A}" srcOrd="0" destOrd="0" parTransId="{2821F5D7-4EEB-4A85-9CDA-0F8D3C069D33}" sibTransId="{1B65237F-6FAC-4EC3-99CB-F0176DF07EA5}"/>
    <dgm:cxn modelId="{F0AAF2E1-116C-4998-9188-44D14A705AE1}" type="presOf" srcId="{F90624F4-DF2B-4169-AD2D-B32E4AC3B238}" destId="{7C84418B-E7C0-4849-A0D8-65D08E136040}" srcOrd="0" destOrd="0" presId="urn:microsoft.com/office/officeart/2005/8/layout/process2"/>
    <dgm:cxn modelId="{3E3387FD-CDFC-4C42-B24F-F5838F6FE51A}" type="presParOf" srcId="{7C84418B-E7C0-4849-A0D8-65D08E136040}" destId="{155DA9A1-D293-4435-AEFA-439C6408744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20F5E-3F61-4EFC-B3E6-A0F5A17739BF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04D45-4ABE-4A55-83E0-FB5D6DF900B4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Introductions</a:t>
          </a:r>
        </a:p>
      </dsp:txBody>
      <dsp:txXfrm>
        <a:off x="0" y="2492"/>
        <a:ext cx="6492875" cy="1700138"/>
      </dsp:txXfrm>
    </dsp:sp>
    <dsp:sp modelId="{A2A885B4-DEF4-4D12-9BFC-762095493073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BD2BA-E7A1-4DAC-848F-2DB6F9669C14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Dialogue – Professor Benedetta Audia &amp; Ambassador </a:t>
          </a:r>
          <a:r>
            <a:rPr lang="en-US" sz="3400" kern="1200" dirty="0" err="1"/>
            <a:t>Massari</a:t>
          </a:r>
          <a:endParaRPr lang="en-US" sz="3400" kern="1200" dirty="0"/>
        </a:p>
      </dsp:txBody>
      <dsp:txXfrm>
        <a:off x="0" y="1702630"/>
        <a:ext cx="6492875" cy="1700138"/>
      </dsp:txXfrm>
    </dsp:sp>
    <dsp:sp modelId="{5E89B512-4DA3-40A8-8C6B-C12211957AB6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7B774-A1A4-44A0-90BE-26E6EBD68CD6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Next Steps in the UNCITRAL model law on public procurement – Professor Yukins</a:t>
          </a:r>
        </a:p>
      </dsp:txBody>
      <dsp:txXfrm>
        <a:off x="0" y="3402769"/>
        <a:ext cx="6492875" cy="1700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9814E-9718-40D4-BF6E-0FA03D7C0867}">
      <dsp:nvSpPr>
        <dsp:cNvPr id="0" name=""/>
        <dsp:cNvSpPr/>
      </dsp:nvSpPr>
      <dsp:spPr>
        <a:xfrm>
          <a:off x="0" y="630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10FD3-2317-4A82-812A-B2FCA7D6F255}">
      <dsp:nvSpPr>
        <dsp:cNvPr id="0" name=""/>
        <dsp:cNvSpPr/>
      </dsp:nvSpPr>
      <dsp:spPr>
        <a:xfrm>
          <a:off x="0" y="630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factors</a:t>
          </a:r>
        </a:p>
      </dsp:txBody>
      <dsp:txXfrm>
        <a:off x="0" y="630"/>
        <a:ext cx="5018671" cy="574073"/>
      </dsp:txXfrm>
    </dsp:sp>
    <dsp:sp modelId="{874E4BB5-6177-48D6-844C-F262E6130CC1}">
      <dsp:nvSpPr>
        <dsp:cNvPr id="0" name=""/>
        <dsp:cNvSpPr/>
      </dsp:nvSpPr>
      <dsp:spPr>
        <a:xfrm>
          <a:off x="0" y="574703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B866-CC8F-4F1D-A77A-DE4F068731A4}">
      <dsp:nvSpPr>
        <dsp:cNvPr id="0" name=""/>
        <dsp:cNvSpPr/>
      </dsp:nvSpPr>
      <dsp:spPr>
        <a:xfrm>
          <a:off x="0" y="574703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Within the UNCITRAL process</a:t>
          </a:r>
        </a:p>
      </dsp:txBody>
      <dsp:txXfrm>
        <a:off x="0" y="574703"/>
        <a:ext cx="5018671" cy="574073"/>
      </dsp:txXfrm>
    </dsp:sp>
    <dsp:sp modelId="{B28CA233-CABE-46E1-AE1A-2915701DE13A}">
      <dsp:nvSpPr>
        <dsp:cNvPr id="0" name=""/>
        <dsp:cNvSpPr/>
      </dsp:nvSpPr>
      <dsp:spPr>
        <a:xfrm>
          <a:off x="0" y="1148777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66196-1F21-4704-B26A-87BC5F4F9A97}">
      <dsp:nvSpPr>
        <dsp:cNvPr id="0" name=""/>
        <dsp:cNvSpPr/>
      </dsp:nvSpPr>
      <dsp:spPr>
        <a:xfrm>
          <a:off x="0" y="1148777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36036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Experience-based reforms</a:t>
          </a:r>
        </a:p>
      </dsp:txBody>
      <dsp:txXfrm>
        <a:off x="0" y="1148777"/>
        <a:ext cx="5018671" cy="574073"/>
      </dsp:txXfrm>
    </dsp:sp>
    <dsp:sp modelId="{9CFDDC3A-1A52-4B19-90F2-E357A95B5CA3}">
      <dsp:nvSpPr>
        <dsp:cNvPr id="0" name=""/>
        <dsp:cNvSpPr/>
      </dsp:nvSpPr>
      <dsp:spPr>
        <a:xfrm>
          <a:off x="0" y="1722850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04DD8-6C9F-47DA-BD70-11904F59B288}">
      <dsp:nvSpPr>
        <dsp:cNvPr id="0" name=""/>
        <dsp:cNvSpPr/>
      </dsp:nvSpPr>
      <dsp:spPr>
        <a:xfrm>
          <a:off x="0" y="1722850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36036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Broad participation</a:t>
          </a:r>
        </a:p>
      </dsp:txBody>
      <dsp:txXfrm>
        <a:off x="0" y="1722850"/>
        <a:ext cx="5018671" cy="574073"/>
      </dsp:txXfrm>
    </dsp:sp>
    <dsp:sp modelId="{F3B6D6B4-BC9E-4B6B-80C7-7AD4EC875E53}">
      <dsp:nvSpPr>
        <dsp:cNvPr id="0" name=""/>
        <dsp:cNvSpPr/>
      </dsp:nvSpPr>
      <dsp:spPr>
        <a:xfrm>
          <a:off x="0" y="2296923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CB15C-5CB2-4A0C-A8F5-E29461D1FA76}">
      <dsp:nvSpPr>
        <dsp:cNvPr id="0" name=""/>
        <dsp:cNvSpPr/>
      </dsp:nvSpPr>
      <dsp:spPr>
        <a:xfrm>
          <a:off x="0" y="2296923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36036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Consensus building</a:t>
          </a:r>
        </a:p>
      </dsp:txBody>
      <dsp:txXfrm>
        <a:off x="0" y="2296923"/>
        <a:ext cx="5018671" cy="574073"/>
      </dsp:txXfrm>
    </dsp:sp>
    <dsp:sp modelId="{3C80600A-FE1F-4220-9212-6D93632A60AD}">
      <dsp:nvSpPr>
        <dsp:cNvPr id="0" name=""/>
        <dsp:cNvSpPr/>
      </dsp:nvSpPr>
      <dsp:spPr>
        <a:xfrm>
          <a:off x="0" y="2870996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5B732-3667-4975-BED9-8C892E6B132F}">
      <dsp:nvSpPr>
        <dsp:cNvPr id="0" name=""/>
        <dsp:cNvSpPr/>
      </dsp:nvSpPr>
      <dsp:spPr>
        <a:xfrm>
          <a:off x="0" y="2870996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Beyond the UNCITRAL process</a:t>
          </a:r>
        </a:p>
      </dsp:txBody>
      <dsp:txXfrm>
        <a:off x="0" y="2870996"/>
        <a:ext cx="5018671" cy="574073"/>
      </dsp:txXfrm>
    </dsp:sp>
    <dsp:sp modelId="{EA2BED27-77FD-4AAD-8087-8AA7831CEE44}">
      <dsp:nvSpPr>
        <dsp:cNvPr id="0" name=""/>
        <dsp:cNvSpPr/>
      </dsp:nvSpPr>
      <dsp:spPr>
        <a:xfrm>
          <a:off x="0" y="3445069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D5C4D-7367-41BE-AD62-E9580A9B5413}">
      <dsp:nvSpPr>
        <dsp:cNvPr id="0" name=""/>
        <dsp:cNvSpPr/>
      </dsp:nvSpPr>
      <dsp:spPr>
        <a:xfrm>
          <a:off x="0" y="3445069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36036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Transparency</a:t>
          </a:r>
        </a:p>
      </dsp:txBody>
      <dsp:txXfrm>
        <a:off x="0" y="3445069"/>
        <a:ext cx="5018671" cy="574073"/>
      </dsp:txXfrm>
    </dsp:sp>
    <dsp:sp modelId="{DD3B3827-43C6-48B4-8325-59F5FAA9CF92}">
      <dsp:nvSpPr>
        <dsp:cNvPr id="0" name=""/>
        <dsp:cNvSpPr/>
      </dsp:nvSpPr>
      <dsp:spPr>
        <a:xfrm>
          <a:off x="0" y="4019142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8977C-DFDD-45EF-8E27-F28E227A2EDA}">
      <dsp:nvSpPr>
        <dsp:cNvPr id="0" name=""/>
        <dsp:cNvSpPr/>
      </dsp:nvSpPr>
      <dsp:spPr>
        <a:xfrm>
          <a:off x="0" y="4019142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36036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Intellectual leadership from academic and policy leaders</a:t>
          </a:r>
        </a:p>
      </dsp:txBody>
      <dsp:txXfrm>
        <a:off x="0" y="4019142"/>
        <a:ext cx="5018671" cy="574073"/>
      </dsp:txXfrm>
    </dsp:sp>
    <dsp:sp modelId="{66533AD1-EF9D-4F0E-9FBE-2F755566AD8D}">
      <dsp:nvSpPr>
        <dsp:cNvPr id="0" name=""/>
        <dsp:cNvSpPr/>
      </dsp:nvSpPr>
      <dsp:spPr>
        <a:xfrm>
          <a:off x="0" y="4593216"/>
          <a:ext cx="50186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4EA75-944E-4808-BC5E-77CE2B1EB49D}">
      <dsp:nvSpPr>
        <dsp:cNvPr id="0" name=""/>
        <dsp:cNvSpPr/>
      </dsp:nvSpPr>
      <dsp:spPr>
        <a:xfrm>
          <a:off x="0" y="4593216"/>
          <a:ext cx="5018671" cy="5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These factors played out in the use of UNCITRAL texts</a:t>
          </a:r>
        </a:p>
      </dsp:txBody>
      <dsp:txXfrm>
        <a:off x="0" y="4593216"/>
        <a:ext cx="5018671" cy="5740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5C374-4CC3-4FFA-AAFE-FAB8D4CE9256}">
      <dsp:nvSpPr>
        <dsp:cNvPr id="0" name=""/>
        <dsp:cNvSpPr/>
      </dsp:nvSpPr>
      <dsp:spPr>
        <a:xfrm>
          <a:off x="2308352" y="2048"/>
          <a:ext cx="2596896" cy="985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Environmental Sustainability</a:t>
          </a:r>
        </a:p>
      </dsp:txBody>
      <dsp:txXfrm>
        <a:off x="2356455" y="50151"/>
        <a:ext cx="2500690" cy="889187"/>
      </dsp:txXfrm>
    </dsp:sp>
    <dsp:sp modelId="{3648CB94-25F1-4F4C-86DE-A459280CC80D}">
      <dsp:nvSpPr>
        <dsp:cNvPr id="0" name=""/>
        <dsp:cNvSpPr/>
      </dsp:nvSpPr>
      <dsp:spPr>
        <a:xfrm>
          <a:off x="2308352" y="1036712"/>
          <a:ext cx="2596896" cy="9853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Contract Administration</a:t>
          </a:r>
        </a:p>
      </dsp:txBody>
      <dsp:txXfrm>
        <a:off x="2356455" y="1084815"/>
        <a:ext cx="2500690" cy="889187"/>
      </dsp:txXfrm>
    </dsp:sp>
    <dsp:sp modelId="{C4257248-4FA9-498B-A02D-1BC2E47A513C}">
      <dsp:nvSpPr>
        <dsp:cNvPr id="0" name=""/>
        <dsp:cNvSpPr/>
      </dsp:nvSpPr>
      <dsp:spPr>
        <a:xfrm>
          <a:off x="2308352" y="2071375"/>
          <a:ext cx="2596896" cy="9853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Exclusion and Debarment</a:t>
          </a:r>
        </a:p>
      </dsp:txBody>
      <dsp:txXfrm>
        <a:off x="2356455" y="2119478"/>
        <a:ext cx="2500690" cy="889187"/>
      </dsp:txXfrm>
    </dsp:sp>
    <dsp:sp modelId="{9A89EF29-77A4-4486-9483-46AFE07F5364}">
      <dsp:nvSpPr>
        <dsp:cNvPr id="0" name=""/>
        <dsp:cNvSpPr/>
      </dsp:nvSpPr>
      <dsp:spPr>
        <a:xfrm>
          <a:off x="2308352" y="3106039"/>
          <a:ext cx="2596896" cy="9853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Open Contracting</a:t>
          </a:r>
        </a:p>
      </dsp:txBody>
      <dsp:txXfrm>
        <a:off x="2356455" y="3154142"/>
        <a:ext cx="2500690" cy="8891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7D025-58BF-45A8-BFAF-6E486022E4D2}">
      <dsp:nvSpPr>
        <dsp:cNvPr id="0" name=""/>
        <dsp:cNvSpPr/>
      </dsp:nvSpPr>
      <dsp:spPr>
        <a:xfrm>
          <a:off x="3555689" y="2049"/>
          <a:ext cx="1651620" cy="10735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Planning</a:t>
          </a:r>
        </a:p>
      </dsp:txBody>
      <dsp:txXfrm>
        <a:off x="3608096" y="54456"/>
        <a:ext cx="1546806" cy="968739"/>
      </dsp:txXfrm>
    </dsp:sp>
    <dsp:sp modelId="{8FFB941E-86E6-4C2A-A6F2-A7EE366100BD}">
      <dsp:nvSpPr>
        <dsp:cNvPr id="0" name=""/>
        <dsp:cNvSpPr/>
      </dsp:nvSpPr>
      <dsp:spPr>
        <a:xfrm>
          <a:off x="2236435" y="538826"/>
          <a:ext cx="4290129" cy="4290129"/>
        </a:xfrm>
        <a:custGeom>
          <a:avLst/>
          <a:gdLst/>
          <a:ahLst/>
          <a:cxnLst/>
          <a:rect l="0" t="0" r="0" b="0"/>
          <a:pathLst>
            <a:path>
              <a:moveTo>
                <a:pt x="2982223" y="170104"/>
              </a:moveTo>
              <a:arcTo wR="2145064" hR="2145064" stAng="17578286" swAng="196172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0CE50-5A1F-4431-86AE-0C614688E8E4}">
      <dsp:nvSpPr>
        <dsp:cNvPr id="0" name=""/>
        <dsp:cNvSpPr/>
      </dsp:nvSpPr>
      <dsp:spPr>
        <a:xfrm>
          <a:off x="5595767" y="1484253"/>
          <a:ext cx="1651620" cy="10735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Contractor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Qualification</a:t>
          </a:r>
        </a:p>
      </dsp:txBody>
      <dsp:txXfrm>
        <a:off x="5648174" y="1536660"/>
        <a:ext cx="1546806" cy="968739"/>
      </dsp:txXfrm>
    </dsp:sp>
    <dsp:sp modelId="{0ECF8111-03E5-42B2-8187-B571FBB44DFC}">
      <dsp:nvSpPr>
        <dsp:cNvPr id="0" name=""/>
        <dsp:cNvSpPr/>
      </dsp:nvSpPr>
      <dsp:spPr>
        <a:xfrm>
          <a:off x="2236435" y="538826"/>
          <a:ext cx="4290129" cy="4290129"/>
        </a:xfrm>
        <a:custGeom>
          <a:avLst/>
          <a:gdLst/>
          <a:ahLst/>
          <a:cxnLst/>
          <a:rect l="0" t="0" r="0" b="0"/>
          <a:pathLst>
            <a:path>
              <a:moveTo>
                <a:pt x="4287184" y="2032692"/>
              </a:moveTo>
              <a:arcTo wR="2145064" hR="2145064" stAng="21419826" swAng="219644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A0AF9-14F0-4A75-98AE-DF532CB44F36}">
      <dsp:nvSpPr>
        <dsp:cNvPr id="0" name=""/>
        <dsp:cNvSpPr/>
      </dsp:nvSpPr>
      <dsp:spPr>
        <a:xfrm>
          <a:off x="4816527" y="3882508"/>
          <a:ext cx="1651620" cy="10735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Eco-Label</a:t>
          </a:r>
        </a:p>
      </dsp:txBody>
      <dsp:txXfrm>
        <a:off x="4868934" y="3934915"/>
        <a:ext cx="1546806" cy="968739"/>
      </dsp:txXfrm>
    </dsp:sp>
    <dsp:sp modelId="{060771EE-DDD4-46EE-9BDD-58060F36030E}">
      <dsp:nvSpPr>
        <dsp:cNvPr id="0" name=""/>
        <dsp:cNvSpPr/>
      </dsp:nvSpPr>
      <dsp:spPr>
        <a:xfrm>
          <a:off x="2236435" y="538826"/>
          <a:ext cx="4290129" cy="4290129"/>
        </a:xfrm>
        <a:custGeom>
          <a:avLst/>
          <a:gdLst/>
          <a:ahLst/>
          <a:cxnLst/>
          <a:rect l="0" t="0" r="0" b="0"/>
          <a:pathLst>
            <a:path>
              <a:moveTo>
                <a:pt x="2571568" y="4247301"/>
              </a:moveTo>
              <a:arcTo wR="2145064" hR="2145064" stAng="4711886" swAng="137622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1B8D-AF08-44FF-8805-642B234C01C4}">
      <dsp:nvSpPr>
        <dsp:cNvPr id="0" name=""/>
        <dsp:cNvSpPr/>
      </dsp:nvSpPr>
      <dsp:spPr>
        <a:xfrm>
          <a:off x="2294852" y="3882508"/>
          <a:ext cx="1651620" cy="10735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Technical Evaluation</a:t>
          </a:r>
        </a:p>
      </dsp:txBody>
      <dsp:txXfrm>
        <a:off x="2347259" y="3934915"/>
        <a:ext cx="1546806" cy="968739"/>
      </dsp:txXfrm>
    </dsp:sp>
    <dsp:sp modelId="{B11BBA2A-943C-496E-A5DC-74551B0E7168}">
      <dsp:nvSpPr>
        <dsp:cNvPr id="0" name=""/>
        <dsp:cNvSpPr/>
      </dsp:nvSpPr>
      <dsp:spPr>
        <a:xfrm>
          <a:off x="2236435" y="538826"/>
          <a:ext cx="4290129" cy="4290129"/>
        </a:xfrm>
        <a:custGeom>
          <a:avLst/>
          <a:gdLst/>
          <a:ahLst/>
          <a:cxnLst/>
          <a:rect l="0" t="0" r="0" b="0"/>
          <a:pathLst>
            <a:path>
              <a:moveTo>
                <a:pt x="358489" y="3332268"/>
              </a:moveTo>
              <a:arcTo wR="2145064" hR="2145064" stAng="8783726" swAng="219644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61891-E805-4BF1-AC26-5699DF7DC8EB}">
      <dsp:nvSpPr>
        <dsp:cNvPr id="0" name=""/>
        <dsp:cNvSpPr/>
      </dsp:nvSpPr>
      <dsp:spPr>
        <a:xfrm>
          <a:off x="1515612" y="1484253"/>
          <a:ext cx="1651620" cy="10735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Life-Cycle Price</a:t>
          </a:r>
        </a:p>
      </dsp:txBody>
      <dsp:txXfrm>
        <a:off x="1568019" y="1536660"/>
        <a:ext cx="1546806" cy="968739"/>
      </dsp:txXfrm>
    </dsp:sp>
    <dsp:sp modelId="{77CF38D6-8266-497B-A70C-C226C2813657}">
      <dsp:nvSpPr>
        <dsp:cNvPr id="0" name=""/>
        <dsp:cNvSpPr/>
      </dsp:nvSpPr>
      <dsp:spPr>
        <a:xfrm>
          <a:off x="2236435" y="538826"/>
          <a:ext cx="4290129" cy="4290129"/>
        </a:xfrm>
        <a:custGeom>
          <a:avLst/>
          <a:gdLst/>
          <a:ahLst/>
          <a:cxnLst/>
          <a:rect l="0" t="0" r="0" b="0"/>
          <a:pathLst>
            <a:path>
              <a:moveTo>
                <a:pt x="373729" y="935240"/>
              </a:moveTo>
              <a:arcTo wR="2145064" hR="2145064" stAng="12859988" swAng="196172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6E0C-B791-4050-AD55-E22280E8E417}">
      <dsp:nvSpPr>
        <dsp:cNvPr id="0" name=""/>
        <dsp:cNvSpPr/>
      </dsp:nvSpPr>
      <dsp:spPr>
        <a:xfrm>
          <a:off x="2437058" y="344601"/>
          <a:ext cx="4453317" cy="4453317"/>
        </a:xfrm>
        <a:prstGeom prst="pie">
          <a:avLst>
            <a:gd name="adj1" fmla="val 16200000"/>
            <a:gd name="adj2" fmla="val 180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Clauses</a:t>
          </a:r>
        </a:p>
      </dsp:txBody>
      <dsp:txXfrm>
        <a:off x="4784062" y="1288281"/>
        <a:ext cx="1590470" cy="1325392"/>
      </dsp:txXfrm>
    </dsp:sp>
    <dsp:sp modelId="{3D992780-1424-477A-9D57-CAF01FCF08C0}">
      <dsp:nvSpPr>
        <dsp:cNvPr id="0" name=""/>
        <dsp:cNvSpPr/>
      </dsp:nvSpPr>
      <dsp:spPr>
        <a:xfrm>
          <a:off x="2345341" y="503649"/>
          <a:ext cx="4453317" cy="4453317"/>
        </a:xfrm>
        <a:prstGeom prst="pie">
          <a:avLst>
            <a:gd name="adj1" fmla="val 1800000"/>
            <a:gd name="adj2" fmla="val 90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Contracts</a:t>
          </a:r>
        </a:p>
      </dsp:txBody>
      <dsp:txXfrm>
        <a:off x="3405654" y="3393004"/>
        <a:ext cx="2385706" cy="1166345"/>
      </dsp:txXfrm>
    </dsp:sp>
    <dsp:sp modelId="{45DF5ACB-70E4-4DE8-A125-8B8EDB86B975}">
      <dsp:nvSpPr>
        <dsp:cNvPr id="0" name=""/>
        <dsp:cNvSpPr/>
      </dsp:nvSpPr>
      <dsp:spPr>
        <a:xfrm>
          <a:off x="2253623" y="344601"/>
          <a:ext cx="4453317" cy="4453317"/>
        </a:xfrm>
        <a:prstGeom prst="pie">
          <a:avLst>
            <a:gd name="adj1" fmla="val 9000000"/>
            <a:gd name="adj2" fmla="val 1620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Courts</a:t>
          </a:r>
        </a:p>
      </dsp:txBody>
      <dsp:txXfrm>
        <a:off x="2769466" y="1288281"/>
        <a:ext cx="1590470" cy="1325392"/>
      </dsp:txXfrm>
    </dsp:sp>
    <dsp:sp modelId="{A50D1A69-7F51-4A34-8A15-50097E6B7629}">
      <dsp:nvSpPr>
        <dsp:cNvPr id="0" name=""/>
        <dsp:cNvSpPr/>
      </dsp:nvSpPr>
      <dsp:spPr>
        <a:xfrm>
          <a:off x="2161744" y="68920"/>
          <a:ext cx="5004681" cy="50046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908A5-629A-42D2-B16E-3014FF6AC0A2}">
      <dsp:nvSpPr>
        <dsp:cNvPr id="0" name=""/>
        <dsp:cNvSpPr/>
      </dsp:nvSpPr>
      <dsp:spPr>
        <a:xfrm>
          <a:off x="2069659" y="227685"/>
          <a:ext cx="5004681" cy="50046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66522-AB9D-4A2F-8622-854EA77498EF}">
      <dsp:nvSpPr>
        <dsp:cNvPr id="0" name=""/>
        <dsp:cNvSpPr/>
      </dsp:nvSpPr>
      <dsp:spPr>
        <a:xfrm>
          <a:off x="1977574" y="68920"/>
          <a:ext cx="5004681" cy="50046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D1C14-F738-4F02-ABB4-F8BC669914AA}">
      <dsp:nvSpPr>
        <dsp:cNvPr id="0" name=""/>
        <dsp:cNvSpPr/>
      </dsp:nvSpPr>
      <dsp:spPr>
        <a:xfrm rot="16200000">
          <a:off x="-1410195" y="1412106"/>
          <a:ext cx="4699000" cy="1874787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99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Responsibility (Qualification)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 a case-by-case basis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U.S. – done by contracting officer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Allowed by new EU Directives</a:t>
          </a:r>
        </a:p>
      </dsp:txBody>
      <dsp:txXfrm rot="5400000">
        <a:off x="1911" y="939800"/>
        <a:ext cx="1874787" cy="2819400"/>
      </dsp:txXfrm>
    </dsp:sp>
    <dsp:sp modelId="{BFF605F8-ACD6-4061-972B-268BE58D0A0F}">
      <dsp:nvSpPr>
        <dsp:cNvPr id="0" name=""/>
        <dsp:cNvSpPr/>
      </dsp:nvSpPr>
      <dsp:spPr>
        <a:xfrm rot="16200000">
          <a:off x="2550293" y="1412106"/>
          <a:ext cx="4699000" cy="1874787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99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3980"/>
              </a:solidFill>
            </a:rPr>
            <a:t>Adjudicative Debarment for “Bad Acts”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3980"/>
              </a:solidFill>
            </a:rPr>
            <a:t>E.g., World Bank</a:t>
          </a:r>
        </a:p>
      </dsp:txBody>
      <dsp:txXfrm rot="5400000">
        <a:off x="3962399" y="939800"/>
        <a:ext cx="1874787" cy="2819400"/>
      </dsp:txXfrm>
    </dsp:sp>
    <dsp:sp modelId="{C90C95B3-19CC-4E59-AF24-B2CA3312E7EF}">
      <dsp:nvSpPr>
        <dsp:cNvPr id="0" name=""/>
        <dsp:cNvSpPr/>
      </dsp:nvSpPr>
      <dsp:spPr>
        <a:xfrm rot="16200000">
          <a:off x="4531494" y="1412106"/>
          <a:ext cx="4699000" cy="1874787"/>
        </a:xfrm>
        <a:prstGeom prst="flowChartManualOperation">
          <a:avLst/>
        </a:prstGeom>
        <a:solidFill>
          <a:srgbClr val="1401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998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Court-Ordered Debarment, After Judicial Proceedings</a:t>
          </a:r>
        </a:p>
      </dsp:txBody>
      <dsp:txXfrm rot="5400000">
        <a:off x="5943600" y="939800"/>
        <a:ext cx="1874787" cy="2819400"/>
      </dsp:txXfrm>
    </dsp:sp>
    <dsp:sp modelId="{698F460A-15EB-4594-8F12-E79B6B6D53CF}">
      <dsp:nvSpPr>
        <dsp:cNvPr id="0" name=""/>
        <dsp:cNvSpPr/>
      </dsp:nvSpPr>
      <dsp:spPr>
        <a:xfrm rot="16200000">
          <a:off x="569094" y="1412106"/>
          <a:ext cx="4699000" cy="1874787"/>
        </a:xfrm>
        <a:prstGeom prst="flowChartManualOperati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99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Discretionary Debarment – U.S. Federal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Based on “present responsibility”:  focus on present status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Debarment is a cross-government “meta-qualification” determination </a:t>
          </a:r>
        </a:p>
      </dsp:txBody>
      <dsp:txXfrm rot="5400000">
        <a:off x="1981200" y="939800"/>
        <a:ext cx="1874787" cy="28194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8469A-F68B-4F4D-BB66-52A44C01630A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 Governments</a:t>
          </a:r>
        </a:p>
      </dsp:txBody>
      <dsp:txXfrm>
        <a:off x="2416912" y="2539008"/>
        <a:ext cx="1262175" cy="1262175"/>
      </dsp:txXfrm>
    </dsp:sp>
    <dsp:sp modelId="{8946E487-0058-43B2-A0B3-9DD7217F3751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7CF87-2541-4B81-A9C7-FF5525D3D93E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Who </a:t>
          </a:r>
          <a:r>
            <a:rPr lang="en-US" sz="1700" i="0" kern="1200" dirty="0"/>
            <a:t>was debarred (list)</a:t>
          </a:r>
          <a:endParaRPr lang="en-US" sz="1700" i="1" kern="1200" dirty="0"/>
        </a:p>
      </dsp:txBody>
      <dsp:txXfrm>
        <a:off x="199856" y="1103105"/>
        <a:ext cx="1616269" cy="1277122"/>
      </dsp:txXfrm>
    </dsp:sp>
    <dsp:sp modelId="{5DF9CB6C-FA7A-41D8-979B-0FB6FBB33665}">
      <dsp:nvSpPr>
        <dsp:cNvPr id="0" name=""/>
        <dsp:cNvSpPr/>
      </dsp:nvSpPr>
      <dsp:spPr>
        <a:xfrm rot="16200000">
          <a:off x="2292326" y="1179607"/>
          <a:ext cx="1511347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A48BE-DD64-4E20-A44D-69B6BA11A80B}">
      <dsp:nvSpPr>
        <dsp:cNvPr id="0" name=""/>
        <dsp:cNvSpPr/>
      </dsp:nvSpPr>
      <dsp:spPr>
        <a:xfrm>
          <a:off x="2200132" y="0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Why </a:t>
          </a:r>
          <a:r>
            <a:rPr lang="en-US" sz="1700" i="0" kern="1200" dirty="0"/>
            <a:t>was that person debarred = Qualification information </a:t>
          </a:r>
          <a:endParaRPr lang="en-US" sz="1700" i="1" kern="1200" dirty="0"/>
        </a:p>
      </dsp:txBody>
      <dsp:txXfrm>
        <a:off x="2239865" y="39733"/>
        <a:ext cx="1616269" cy="1277122"/>
      </dsp:txXfrm>
    </dsp:sp>
    <dsp:sp modelId="{F2BB6D2F-A868-4DBD-8AEB-E5B749819324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36457-BE7E-45AE-A0C6-13845C4E7FEB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How </a:t>
          </a:r>
          <a:r>
            <a:rPr lang="en-US" sz="1700" i="0" kern="1200" dirty="0"/>
            <a:t>was the debarment done – is the process reliable?</a:t>
          </a:r>
          <a:endParaRPr lang="en-US" sz="1700" i="1" kern="1200" dirty="0"/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7AA1D-B43C-4DAE-9D39-6EBB3B381A05}">
      <dsp:nvSpPr>
        <dsp:cNvPr id="0" name=""/>
        <dsp:cNvSpPr/>
      </dsp:nvSpPr>
      <dsp:spPr>
        <a:xfrm>
          <a:off x="0" y="114882"/>
          <a:ext cx="4133472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Notion of legal harmonisation à la UNCITRAL and its application in the procurement context</a:t>
          </a:r>
          <a:endParaRPr lang="en-US" sz="1800" kern="1200"/>
        </a:p>
      </dsp:txBody>
      <dsp:txXfrm>
        <a:off x="46263" y="161145"/>
        <a:ext cx="4040946" cy="855173"/>
      </dsp:txXfrm>
    </dsp:sp>
    <dsp:sp modelId="{EE1C845B-F90A-43C6-AB35-EDDFA0FB6AF5}">
      <dsp:nvSpPr>
        <dsp:cNvPr id="0" name=""/>
        <dsp:cNvSpPr/>
      </dsp:nvSpPr>
      <dsp:spPr>
        <a:xfrm>
          <a:off x="0" y="1114422"/>
          <a:ext cx="4133472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Reforming UNCITRAL texts in general and 2011 Model Law on Public Procurement in particular</a:t>
          </a:r>
          <a:endParaRPr lang="en-US" sz="1800" kern="1200"/>
        </a:p>
      </dsp:txBody>
      <dsp:txXfrm>
        <a:off x="46263" y="1160685"/>
        <a:ext cx="4040946" cy="855173"/>
      </dsp:txXfrm>
    </dsp:sp>
    <dsp:sp modelId="{9C9AB1F6-2367-426A-BBC8-EC537D4B1965}">
      <dsp:nvSpPr>
        <dsp:cNvPr id="0" name=""/>
        <dsp:cNvSpPr/>
      </dsp:nvSpPr>
      <dsp:spPr>
        <a:xfrm>
          <a:off x="0" y="2113962"/>
          <a:ext cx="4133472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Main areas of debate and reform</a:t>
          </a:r>
          <a:endParaRPr lang="en-US" sz="1800" kern="1200"/>
        </a:p>
      </dsp:txBody>
      <dsp:txXfrm>
        <a:off x="46263" y="2160225"/>
        <a:ext cx="4040946" cy="855173"/>
      </dsp:txXfrm>
    </dsp:sp>
    <dsp:sp modelId="{C4D41D03-EB11-4A04-858B-CD207CED27F3}">
      <dsp:nvSpPr>
        <dsp:cNvPr id="0" name=""/>
        <dsp:cNvSpPr/>
      </dsp:nvSpPr>
      <dsp:spPr>
        <a:xfrm>
          <a:off x="0" y="3113502"/>
          <a:ext cx="4133472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Success factors in developing an UNCITRAL text &amp; in procurement</a:t>
          </a:r>
          <a:endParaRPr lang="en-US" sz="1800" kern="1200"/>
        </a:p>
      </dsp:txBody>
      <dsp:txXfrm>
        <a:off x="46263" y="3159765"/>
        <a:ext cx="4040946" cy="855173"/>
      </dsp:txXfrm>
    </dsp:sp>
    <dsp:sp modelId="{F25804E5-D67E-4330-88CC-2580F45E0CC8}">
      <dsp:nvSpPr>
        <dsp:cNvPr id="0" name=""/>
        <dsp:cNvSpPr/>
      </dsp:nvSpPr>
      <dsp:spPr>
        <a:xfrm>
          <a:off x="0" y="4113042"/>
          <a:ext cx="4133472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Potential next steps </a:t>
          </a:r>
          <a:endParaRPr lang="en-US" sz="1800" kern="1200"/>
        </a:p>
      </dsp:txBody>
      <dsp:txXfrm>
        <a:off x="46263" y="4159305"/>
        <a:ext cx="4040946" cy="855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D90D7-7C1C-4812-AF69-07663EF56327}">
      <dsp:nvSpPr>
        <dsp:cNvPr id="0" name=""/>
        <dsp:cNvSpPr/>
      </dsp:nvSpPr>
      <dsp:spPr>
        <a:xfrm>
          <a:off x="0" y="2525"/>
          <a:ext cx="45813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5C402-0772-43C9-94CA-47708E79693F}">
      <dsp:nvSpPr>
        <dsp:cNvPr id="0" name=""/>
        <dsp:cNvSpPr/>
      </dsp:nvSpPr>
      <dsp:spPr>
        <a:xfrm>
          <a:off x="0" y="2525"/>
          <a:ext cx="4581394" cy="86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Key issues of debate during the reforms</a:t>
          </a:r>
        </a:p>
      </dsp:txBody>
      <dsp:txXfrm>
        <a:off x="0" y="2525"/>
        <a:ext cx="4581394" cy="861101"/>
      </dsp:txXfrm>
    </dsp:sp>
    <dsp:sp modelId="{05528672-7717-4D64-8240-A8B8343E21A3}">
      <dsp:nvSpPr>
        <dsp:cNvPr id="0" name=""/>
        <dsp:cNvSpPr/>
      </dsp:nvSpPr>
      <dsp:spPr>
        <a:xfrm>
          <a:off x="0" y="863627"/>
          <a:ext cx="45813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251B5-7450-4D9F-9E55-89424B94BE24}">
      <dsp:nvSpPr>
        <dsp:cNvPr id="0" name=""/>
        <dsp:cNvSpPr/>
      </dsp:nvSpPr>
      <dsp:spPr>
        <a:xfrm>
          <a:off x="0" y="863627"/>
          <a:ext cx="4581394" cy="86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Transparency and discretion</a:t>
          </a:r>
        </a:p>
        <a:p>
          <a:pPr marL="3603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E-procurement as a tool</a:t>
          </a:r>
        </a:p>
      </dsp:txBody>
      <dsp:txXfrm>
        <a:off x="0" y="863627"/>
        <a:ext cx="4581394" cy="861101"/>
      </dsp:txXfrm>
    </dsp:sp>
    <dsp:sp modelId="{66063757-4159-4D65-B9C8-46FC77863389}">
      <dsp:nvSpPr>
        <dsp:cNvPr id="0" name=""/>
        <dsp:cNvSpPr/>
      </dsp:nvSpPr>
      <dsp:spPr>
        <a:xfrm>
          <a:off x="0" y="1724729"/>
          <a:ext cx="45813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9AA10-D1DF-4928-8971-E8814EC6FF10}">
      <dsp:nvSpPr>
        <dsp:cNvPr id="0" name=""/>
        <dsp:cNvSpPr/>
      </dsp:nvSpPr>
      <dsp:spPr>
        <a:xfrm>
          <a:off x="0" y="1724729"/>
          <a:ext cx="4581394" cy="86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Harmonisation</a:t>
          </a:r>
          <a:r>
            <a:rPr lang="en-US" sz="1400" kern="1200" dirty="0"/>
            <a:t>: </a:t>
          </a:r>
        </a:p>
        <a:p>
          <a:pPr marL="3603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0363" algn="l"/>
            </a:tabLst>
          </a:pPr>
          <a:r>
            <a:rPr lang="en-US" sz="1400" kern="1200" dirty="0"/>
            <a:t>Accommodating different maturity in systems</a:t>
          </a:r>
        </a:p>
        <a:p>
          <a:pPr marL="3603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0363" algn="l"/>
            </a:tabLst>
          </a:pPr>
          <a:r>
            <a:rPr lang="en-US" sz="1400" kern="1200" dirty="0"/>
            <a:t>Accommodating changing country priorities</a:t>
          </a:r>
        </a:p>
      </dsp:txBody>
      <dsp:txXfrm>
        <a:off x="0" y="1724729"/>
        <a:ext cx="4581394" cy="861101"/>
      </dsp:txXfrm>
    </dsp:sp>
    <dsp:sp modelId="{D563A306-7451-442B-84BA-77FEA7CF8428}">
      <dsp:nvSpPr>
        <dsp:cNvPr id="0" name=""/>
        <dsp:cNvSpPr/>
      </dsp:nvSpPr>
      <dsp:spPr>
        <a:xfrm>
          <a:off x="0" y="2585831"/>
          <a:ext cx="45813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882C0-7231-422C-87A6-24638057EF76}">
      <dsp:nvSpPr>
        <dsp:cNvPr id="0" name=""/>
        <dsp:cNvSpPr/>
      </dsp:nvSpPr>
      <dsp:spPr>
        <a:xfrm>
          <a:off x="0" y="2585831"/>
          <a:ext cx="4581394" cy="86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Introducing modern procurement methods – Value-Based Procurement</a:t>
          </a:r>
        </a:p>
      </dsp:txBody>
      <dsp:txXfrm>
        <a:off x="0" y="2585831"/>
        <a:ext cx="4581394" cy="861101"/>
      </dsp:txXfrm>
    </dsp:sp>
    <dsp:sp modelId="{50FAEC3A-593D-47B0-856F-161207192D88}">
      <dsp:nvSpPr>
        <dsp:cNvPr id="0" name=""/>
        <dsp:cNvSpPr/>
      </dsp:nvSpPr>
      <dsp:spPr>
        <a:xfrm>
          <a:off x="0" y="3446932"/>
          <a:ext cx="45813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F8FC8-2C3B-417B-9388-97192DCAB2B4}">
      <dsp:nvSpPr>
        <dsp:cNvPr id="0" name=""/>
        <dsp:cNvSpPr/>
      </dsp:nvSpPr>
      <dsp:spPr>
        <a:xfrm>
          <a:off x="0" y="3446932"/>
          <a:ext cx="4581394" cy="86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Bid Challenges</a:t>
          </a:r>
        </a:p>
      </dsp:txBody>
      <dsp:txXfrm>
        <a:off x="0" y="3446932"/>
        <a:ext cx="4581394" cy="861101"/>
      </dsp:txXfrm>
    </dsp:sp>
    <dsp:sp modelId="{1566CEEC-7227-4DB7-B7CF-B89D000AA067}">
      <dsp:nvSpPr>
        <dsp:cNvPr id="0" name=""/>
        <dsp:cNvSpPr/>
      </dsp:nvSpPr>
      <dsp:spPr>
        <a:xfrm>
          <a:off x="0" y="4308034"/>
          <a:ext cx="45813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E264A-B491-4FBF-A61D-4A3E72075957}">
      <dsp:nvSpPr>
        <dsp:cNvPr id="0" name=""/>
        <dsp:cNvSpPr/>
      </dsp:nvSpPr>
      <dsp:spPr>
        <a:xfrm>
          <a:off x="0" y="4308034"/>
          <a:ext cx="4581394" cy="86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rebuchet MS" panose="020B0603020202020204"/>
              <a:ea typeface="+mn-ea"/>
              <a:cs typeface="+mn-cs"/>
            </a:rPr>
            <a:t>Anti-Corruption &amp; Compliance</a:t>
          </a:r>
        </a:p>
      </dsp:txBody>
      <dsp:txXfrm>
        <a:off x="0" y="4308034"/>
        <a:ext cx="4581394" cy="861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9AAD-DEA9-453E-B514-2BD53B230091}">
      <dsp:nvSpPr>
        <dsp:cNvPr id="0" name=""/>
        <dsp:cNvSpPr/>
      </dsp:nvSpPr>
      <dsp:spPr>
        <a:xfrm>
          <a:off x="0" y="0"/>
          <a:ext cx="1746647" cy="129554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Procuring Agency</a:t>
          </a:r>
        </a:p>
      </dsp:txBody>
      <dsp:txXfrm>
        <a:off x="37945" y="37945"/>
        <a:ext cx="1670757" cy="1219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06EA5-20D5-4585-ACA2-48DEB7ECE3EB}">
      <dsp:nvSpPr>
        <dsp:cNvPr id="0" name=""/>
        <dsp:cNvSpPr/>
      </dsp:nvSpPr>
      <dsp:spPr>
        <a:xfrm>
          <a:off x="0" y="1252"/>
          <a:ext cx="1660315" cy="128126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Independent Agency</a:t>
          </a:r>
        </a:p>
      </dsp:txBody>
      <dsp:txXfrm>
        <a:off x="37527" y="38779"/>
        <a:ext cx="1585261" cy="1206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DA9A1-D293-4435-AEFA-439C64087446}">
      <dsp:nvSpPr>
        <dsp:cNvPr id="0" name=""/>
        <dsp:cNvSpPr/>
      </dsp:nvSpPr>
      <dsp:spPr>
        <a:xfrm>
          <a:off x="0" y="1294"/>
          <a:ext cx="1856065" cy="1324089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Court</a:t>
          </a:r>
        </a:p>
      </dsp:txBody>
      <dsp:txXfrm>
        <a:off x="38781" y="40075"/>
        <a:ext cx="1778503" cy="12465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9AAD-DEA9-453E-B514-2BD53B230091}">
      <dsp:nvSpPr>
        <dsp:cNvPr id="0" name=""/>
        <dsp:cNvSpPr/>
      </dsp:nvSpPr>
      <dsp:spPr>
        <a:xfrm>
          <a:off x="233362" y="0"/>
          <a:ext cx="1476374" cy="76199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Procuring Agency</a:t>
          </a:r>
        </a:p>
      </dsp:txBody>
      <dsp:txXfrm>
        <a:off x="255680" y="22318"/>
        <a:ext cx="1431738" cy="717363"/>
      </dsp:txXfrm>
    </dsp:sp>
    <dsp:sp modelId="{6F340BB2-5B11-44C7-9A07-537737338E87}">
      <dsp:nvSpPr>
        <dsp:cNvPr id="0" name=""/>
        <dsp:cNvSpPr/>
      </dsp:nvSpPr>
      <dsp:spPr>
        <a:xfrm rot="5400000">
          <a:off x="828675" y="781050"/>
          <a:ext cx="285750" cy="342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868681" y="809625"/>
        <a:ext cx="205739" cy="200025"/>
      </dsp:txXfrm>
    </dsp:sp>
    <dsp:sp modelId="{E3406EA5-20D5-4585-ACA2-48DEB7ECE3EB}">
      <dsp:nvSpPr>
        <dsp:cNvPr id="0" name=""/>
        <dsp:cNvSpPr/>
      </dsp:nvSpPr>
      <dsp:spPr>
        <a:xfrm>
          <a:off x="233362" y="1143000"/>
          <a:ext cx="1476374" cy="76199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Independent Agency</a:t>
          </a:r>
        </a:p>
      </dsp:txBody>
      <dsp:txXfrm>
        <a:off x="255680" y="1165318"/>
        <a:ext cx="1431738" cy="717363"/>
      </dsp:txXfrm>
    </dsp:sp>
    <dsp:sp modelId="{0807ACB8-F3DF-45CC-8F4B-BC5E72F2E676}">
      <dsp:nvSpPr>
        <dsp:cNvPr id="0" name=""/>
        <dsp:cNvSpPr/>
      </dsp:nvSpPr>
      <dsp:spPr>
        <a:xfrm rot="5400000">
          <a:off x="828675" y="1924050"/>
          <a:ext cx="285749" cy="342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868681" y="1952625"/>
        <a:ext cx="205739" cy="200024"/>
      </dsp:txXfrm>
    </dsp:sp>
    <dsp:sp modelId="{155DA9A1-D293-4435-AEFA-439C64087446}">
      <dsp:nvSpPr>
        <dsp:cNvPr id="0" name=""/>
        <dsp:cNvSpPr/>
      </dsp:nvSpPr>
      <dsp:spPr>
        <a:xfrm>
          <a:off x="233362" y="2286000"/>
          <a:ext cx="1476374" cy="761999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Court</a:t>
          </a:r>
        </a:p>
      </dsp:txBody>
      <dsp:txXfrm>
        <a:off x="255680" y="2308318"/>
        <a:ext cx="1431738" cy="7173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06EA5-20D5-4585-ACA2-48DEB7ECE3EB}">
      <dsp:nvSpPr>
        <dsp:cNvPr id="0" name=""/>
        <dsp:cNvSpPr/>
      </dsp:nvSpPr>
      <dsp:spPr>
        <a:xfrm>
          <a:off x="0" y="232"/>
          <a:ext cx="1421605" cy="76228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Independent Agency</a:t>
          </a:r>
        </a:p>
      </dsp:txBody>
      <dsp:txXfrm>
        <a:off x="22327" y="22559"/>
        <a:ext cx="1376951" cy="717635"/>
      </dsp:txXfrm>
    </dsp:sp>
    <dsp:sp modelId="{0807ACB8-F3DF-45CC-8F4B-BC5E72F2E676}">
      <dsp:nvSpPr>
        <dsp:cNvPr id="0" name=""/>
        <dsp:cNvSpPr/>
      </dsp:nvSpPr>
      <dsp:spPr>
        <a:xfrm rot="5400000">
          <a:off x="567873" y="781579"/>
          <a:ext cx="285858" cy="343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607894" y="810165"/>
        <a:ext cx="205818" cy="200101"/>
      </dsp:txXfrm>
    </dsp:sp>
    <dsp:sp modelId="{155DA9A1-D293-4435-AEFA-439C64087446}">
      <dsp:nvSpPr>
        <dsp:cNvPr id="0" name=""/>
        <dsp:cNvSpPr/>
      </dsp:nvSpPr>
      <dsp:spPr>
        <a:xfrm>
          <a:off x="0" y="1143667"/>
          <a:ext cx="1421605" cy="762289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Court</a:t>
          </a:r>
        </a:p>
      </dsp:txBody>
      <dsp:txXfrm>
        <a:off x="22327" y="1165994"/>
        <a:ext cx="1376951" cy="7176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DA9A1-D293-4435-AEFA-439C64087446}">
      <dsp:nvSpPr>
        <dsp:cNvPr id="0" name=""/>
        <dsp:cNvSpPr/>
      </dsp:nvSpPr>
      <dsp:spPr>
        <a:xfrm>
          <a:off x="268605" y="0"/>
          <a:ext cx="1405888" cy="781049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Court</a:t>
          </a:r>
        </a:p>
      </dsp:txBody>
      <dsp:txXfrm>
        <a:off x="291481" y="22876"/>
        <a:ext cx="1360136" cy="73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E5A4A-9904-4528-A38B-323822786E0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6F4F-3019-43C2-B2E8-4F49633BF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63F15B4-C796-4904-8AE5-23D756D59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C79B-D702-4590-A56C-623FD470CDE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BE425800-FBAF-4630-80CA-F7BB03A5BB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AFC61-3C72-400A-A40C-8CD25DE3BCD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385D9780-E095-4089-B7E9-5E466AD95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42950"/>
            <a:ext cx="6599238" cy="3713163"/>
          </a:xfrm>
          <a:ln/>
        </p:spPr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6F884576-6934-481B-BFB7-CB161AC19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7188" cy="445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1750" y="9420225"/>
            <a:ext cx="293846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marL="0" marR="0" lvl="0" indent="0" algn="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CE87B3-E4DD-CF47-9F96-CA342FCDEF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 Unicode MS" charset="-128"/>
                <a:cs typeface="Arial Unicode MS" charset="-128"/>
              </a:rPr>
              <a:pPr marL="0" marR="0" lvl="0" indent="0" algn="r" defTabSz="449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 Unicode MS" charset="-128"/>
              <a:cs typeface="Arial Unicode MS" charset="-128"/>
            </a:endParaRPr>
          </a:p>
        </p:txBody>
      </p:sp>
      <p:sp>
        <p:nvSpPr>
          <p:cNvPr id="16387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7762" cy="3717925"/>
          </a:xfrm>
          <a:ln/>
        </p:spPr>
      </p:sp>
      <p:sp>
        <p:nvSpPr>
          <p:cNvPr id="1638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0113"/>
            <a:ext cx="5427662" cy="4464050"/>
          </a:xfrm>
          <a:noFill/>
          <a:ln/>
        </p:spPr>
        <p:txBody>
          <a:bodyPr wrap="none" lIns="90000" tIns="46800" rIns="90000" bIns="46800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C6C7A64-A748-4542-984F-E02CB15C4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21E80D9-45EC-4573-B43D-3F3C0CFF16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United States 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FAR 9.401-1</a:t>
            </a:r>
          </a:p>
          <a:p>
            <a:pPr algn="ctr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UNCITRAL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Art.  9</a:t>
            </a:r>
          </a:p>
          <a:p>
            <a:pPr algn="ctr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04A35AF-28D2-4CD9-A094-6CA7BFB24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00C90-BB93-46B0-B001-17B8B81EE0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A08CA17-24A8-4DAF-BD77-5E0844755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9525A32-1730-4122-B64B-075B0C402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7CBDF6E-576D-4101-9C19-9EEFEE91B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B92F7-2605-48D9-A302-6F5BBA9BE2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A566-08AF-EBED-2A73-F65CD71CB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3EC6C-D8B9-EB03-71E1-A441A868D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0897F-706F-0165-EC45-1644113B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F179-7937-6008-9E84-558577BC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4033-B36F-FA9C-6378-91A6C172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589B-DA8F-1A33-A140-6E0AD99D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0F3BD-46BD-DB0D-BC9A-8275A1909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A12F3-8624-9EAE-C2D0-3138A9F9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716E1-105E-56BA-562F-4CA8843F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D1B4-28BC-984D-0338-0B9CE78D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0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CA9C0-ACD7-D2D6-D16E-A2136E400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CFC85-CA61-A50F-6C9D-5271198FC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89FB-A8B5-B02D-01DA-D901CA3A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2776A-5B05-6C6D-F701-FEBCD6F8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EE4DE-2DC9-E474-BFE1-B336FE1A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5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2" descr="uncitral_start_stairs">
            <a:extLst>
              <a:ext uri="{FF2B5EF4-FFF2-40B4-BE49-F238E27FC236}">
                <a16:creationId xmlns:a16="http://schemas.microsoft.com/office/drawing/2014/main" id="{3173600A-AA76-9A29-E438-6037265038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9901AA0-C979-508E-01BB-A9E82E545AE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828800" cy="381000"/>
          </a:xfrm>
          <a:prstGeom prst="rect">
            <a:avLst/>
          </a:prstGeom>
          <a:solidFill>
            <a:srgbClr val="049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2A7C126-64EA-D320-FA44-961CDB79F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0"/>
            <a:ext cx="10363200" cy="381000"/>
          </a:xfrm>
          <a:prstGeom prst="rect">
            <a:avLst/>
          </a:prstGeom>
          <a:solidFill>
            <a:srgbClr val="145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EFAF365-3FEB-DA6B-E177-327C90EEFB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2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800" b="1" i="0">
                <a:solidFill>
                  <a:schemeClr val="bg1"/>
                </a:solidFill>
                <a:latin typeface="Helvetica" pitchFamily="1" charset="0"/>
                <a:cs typeface="+mn-cs"/>
              </a:rPr>
              <a:t>UNCITRAL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A7BA246-0A06-7CFF-A12C-3B14F010FB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76200"/>
            <a:ext cx="785071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 b="1" i="0">
                <a:solidFill>
                  <a:schemeClr val="bg1"/>
                </a:solidFill>
                <a:latin typeface="Helvetica" pitchFamily="1" charset="0"/>
                <a:cs typeface="+mn-cs"/>
              </a:rPr>
              <a:t>United Nations Commission on International Trade Law</a:t>
            </a:r>
          </a:p>
        </p:txBody>
      </p:sp>
      <p:pic>
        <p:nvPicPr>
          <p:cNvPr id="13" name="Picture 20" descr="un logo vector [Converted]">
            <a:extLst>
              <a:ext uri="{FF2B5EF4-FFF2-40B4-BE49-F238E27FC236}">
                <a16:creationId xmlns:a16="http://schemas.microsoft.com/office/drawing/2014/main" id="{A0823548-DFB7-06DC-8D5A-EC3B67117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9855200" y="642938"/>
            <a:ext cx="1625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88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3A9F1-A376-C38B-1EEE-CD45554B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11F89-8C90-B6AD-1E91-E2462547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29C4A-A3E8-3E1A-FC58-8CF06642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8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0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3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8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52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0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BC70-88DE-8347-9C8A-DCCAA403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EDC27-9F2D-2AF1-9505-49E96E134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3BD9-74F2-AEEE-BEAA-4FC52DB0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606C9-8311-9B75-5AAF-919F4567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2B0A2-7010-03B4-557B-AFD388F0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6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43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7044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71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7458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02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17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9373" y="1969565"/>
            <a:ext cx="7182993" cy="1561480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9372" y="3531047"/>
            <a:ext cx="7181144" cy="1574501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3938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Names and Company</a:t>
            </a:r>
          </a:p>
        </p:txBody>
      </p:sp>
    </p:spTree>
    <p:extLst>
      <p:ext uri="{BB962C8B-B14F-4D97-AF65-F5344CB8AC3E}">
        <p14:creationId xmlns:p14="http://schemas.microsoft.com/office/powerpoint/2010/main" val="14043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E216-11D7-1944-9A76-D7601F21F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33402"/>
            <a:ext cx="10972800" cy="11234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3DEAC-519E-644C-9645-C61D0D26D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5D10C-142F-384E-BE28-C40E7C366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46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A0F8-41F5-654C-DAE6-E894400F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3FB3-DD14-B3FD-69C3-81F81F827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3406D-4B22-0637-208A-70D5838F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A4BCE-D709-8942-0CB0-09EDA84C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BFF0-3A08-6C82-7D93-1DD69C97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9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10972800" cy="632791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Speaker Name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048705"/>
            <a:ext cx="6815667" cy="394839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Bio Bullets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5457"/>
                </a:solidFill>
              </a:defRPr>
            </a:lvl1pPr>
          </a:lstStyle>
          <a:p>
            <a:fld id="{AB45D10C-142F-384E-BE28-C40E7C366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09603" y="2048706"/>
            <a:ext cx="3502908" cy="31639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9600" y="1200150"/>
            <a:ext cx="10972800" cy="3937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1182286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33400"/>
            <a:ext cx="11582401" cy="8636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10C-142F-384E-BE28-C40E7C366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15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1"/>
            <a:ext cx="10972800" cy="863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17317"/>
            <a:ext cx="5384800" cy="414746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17317"/>
            <a:ext cx="5384800" cy="414746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Column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10C-142F-384E-BE28-C40E7C366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2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TDA plain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3290-B5C2-0E4E-A48C-29FCDE9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1"/>
            <a:ext cx="10972800" cy="863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72480-3314-5A4B-97EB-60BCF4087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5D10C-142F-384E-BE28-C40E7C366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DEE3D2-F6D2-1243-8310-831D9A8878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2" y="1397001"/>
            <a:ext cx="10985500" cy="3685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156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143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78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141B8A47-0FE7-48FC-80A7-743E767F18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80800" y="5334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C8895C-37F1-4798-AB4B-74FA7E844923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655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42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13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32DB-1B32-C602-3E05-A9191CE2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7F7B-0795-8B25-1AA4-BA33D72F2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F57F6-28F8-B45B-DA0D-8177ACCAC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E61F-C515-93FE-8E03-80031D4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F7E72-DE30-D996-B5F8-7A01B0E3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F1210-29F2-E7A9-A1CA-414731C0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0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07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277600" y="30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A79D12-B5FC-4370-B83F-F94B15F1125E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805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18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22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36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11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625ACAE-DA38-4804-8F3F-DBA349FDB550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87CED59-9BD2-4993-825F-03370D21CB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3B40D3D-B802-4A68-9346-E20385FA51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0BB06C7-64EE-4BC6-B59C-722B5BFD0C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7478606-D19C-4C83-86FB-EC38AAE1F1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24214A0-6421-48AC-8FCF-56A29D4998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DD205B6-387A-408D-8B7F-ABEBBA4FCF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816F49B-2334-43AF-B527-D992ADC2F4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8543EF5-BE83-4B7D-936B-8BCAFC001C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078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5B96E12-CE18-49A3-BED3-6C1F28EECFF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0DCF664-9F6D-4EF5-A1C9-A287EED12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10BBC6B-0109-4504-86C1-32D2E500D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0523BFF-AFE5-42C2-B5C4-ADAA82F3E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289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5AE0AB-FDC4-4CF8-921D-DE1B95EC9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F6815A-E546-46FB-9A61-3C98061805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088E40-CAD8-4029-B8DF-CBCFA0E653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8675FE2-57C5-49D1-AB80-0CA4CA4452F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6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056D180-6119-4EC6-BCD8-C2F8A0667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C6A72C-8864-4815-9230-CB5D3D8243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C8253-0B1B-467F-B272-D141A5AB17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6E8D674-1965-4E89-A546-A84913A550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0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2E02A9-1442-4EA7-9DD8-BB8113FCA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3EBD0E-5466-4EF4-86DC-F55FC4D8F4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87F29-ED80-4AD8-BE58-6CB4D4EC36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BE667E7-662D-4AFC-BD19-81FF5F7CC25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45F3-6F4E-2EA2-9E33-3E9A8C5C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50EF4-615F-3FE4-F954-5337DFBD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E7BC2-6B23-60BC-8158-5CA2E3B5F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4759D-53F0-A934-350E-289534155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1E9E2-20BD-AB55-6B1E-0432D90B7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31489-2F2C-410F-2ECD-C255F59E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225B4-0AE2-1E90-1BB7-9A82A5B4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0ED53-B214-96C1-3272-43F4621F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82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26CC71D-25DD-4425-95F9-C7B784808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0202D4-C99B-4DC5-9E01-FD454A715F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BC9300-B62E-4D4D-86D4-D349DF1413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D01B9BD-22DA-4E60-8915-DA7988BCBF3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8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E5A01-F182-4648-BE8D-83902FAAC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02B69-6CBF-4B34-81F8-D8435B9CCD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EF197-3B07-44EF-B959-5BF6D772E8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3F28D60-04B7-44AF-83F2-96951F526A2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5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BC0A35-AB4A-45D9-AE44-1B0377B24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C8D1F6-3DC5-4D35-B951-20637A4CE8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607AE1-07CB-4F0B-897B-3B95607B84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47CD6A3-38A7-43FC-A8AC-DD01A872C2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8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4411E6-F770-437B-B057-AE35A9226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6FAC2C-1455-4443-A4E4-A7A40D0B7D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7FE815-51D5-4C7B-948B-A186CA35C1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3FCFCED-94B3-40E6-82FE-A6FB402241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07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387F77-6982-498C-82D2-17A96D525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797E09-45B7-49FD-8C5B-6BD23605C2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55580-03A3-4BA8-93B3-121FA20EA6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0B362CD-5EE0-4E37-8140-66029DA1C96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04FE11-E448-4043-BEBF-53B079039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61429B-C52A-4C3C-A43B-68172957FE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447D99-E90A-49CD-91D3-F6DBB2877E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412B8B-FF0F-454A-993F-85C9043511D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30B39A-FD72-4A24-A41C-2918EF401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4C1FD7-15E4-40AB-BA57-B490EC1CFB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955B4A-8C17-4183-9DD9-40E8A0846D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50C727-A65C-49E9-8253-0C682762F3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20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D16858-1888-40A5-9690-DBCF91ECB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58DC4B-3B85-4378-8BBB-4BA2DC3A7C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D61D04-F5BD-4C9B-AB18-20CE6C6BF6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40111A5-9566-43D8-8314-A0A244D92B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35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897F-20A4-4EB8-9319-A6975E996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61CDC-441C-4CA3-A277-855596D48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EC6E0-AF44-48B5-BF22-549B9E24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AFAE-341B-4619-8319-089471DC9369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A937-5E9F-44E0-8C1E-7139F27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77A6-8E11-41F2-9CFB-F56AFD59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45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3BA2-A5EF-4ECF-B055-16D9B6AA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A2C4-0CC2-4C61-9A96-3C7D86807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F6579-E57C-4320-833D-2F449570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5143-6512-4493-9957-C9158A9B3CD7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3DF35-4F3B-4E83-9451-8B0C7D65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AE027-1775-48C5-8CA4-6C6658B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E44F-111A-8AEE-A53B-4CA0856B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B4706-2EB6-8FF0-9866-18BB630E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6C27A-7ECC-D33D-B184-F8E251F1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A175C-733E-223A-34D4-86D5B134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016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A7AA-5EAC-4D22-982D-246AC63E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2A07-C7B1-4FF1-AB9C-603ADF829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6CEE6-0512-4C4E-9964-44E25992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E8D9-5EE0-408A-A367-56B20EEAACE5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0287B-C023-47C9-A493-1EA6FB35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BF1C-4AFB-4DB7-B04F-91F5F165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22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1976-7B25-4EDA-9AD1-C79A9BD9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FE62F-8D66-45D5-8B76-5AE0FE642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F7118-F146-45DF-9A15-FFA652E64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4CEA8-CB6B-407A-BA5C-81F70483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81A0-327C-44F7-A6F4-9F94BFE354FF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3354C-6A96-42D9-A220-20395235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AE513-29E0-46CC-B4FA-C374307B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6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90BA-D0A3-45F0-97BD-D1828EC8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AEAAA-CBF0-4272-9155-05C382984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AC609-C910-4497-9A1B-46FD75465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8A432-5993-4F75-B03C-4B5E57114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B0E28-2D86-414C-AD2C-DD1542C2F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A02D4-F8D0-4EB9-A7FD-1F30BAFC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DEFD-5D77-472C-A572-76235374B6F7}" type="datetime1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D2073-765C-4D47-8815-E554396B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2ADF5-8D78-4F2F-90FD-AB9AC0AA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9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3E9B-67FF-47A5-B1EA-B1DCF900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9D441-FD90-4498-A78A-E24C53E4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22DD-31EC-414E-A118-EC70118C9246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E0E49-D027-4586-99DA-FAD29AB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659C9-09F7-4352-BF3F-4C6BB53E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377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C393E-268E-475F-8D45-F4C5E6B4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C724-A9B8-4D5F-9C3A-C22597B85A50}" type="datetime1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25519-612D-4D60-B370-1DECCA80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784FC-B7EC-4E7F-BAC8-A04E884E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4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D7AA-BD44-4D48-A011-489ECDF2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00ED-B357-44F9-9419-71098A54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09C15-8144-4634-9EFE-998A6D84E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5978C-B333-4CE2-BBE4-B4D9C19B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B2F-07A7-4DE5-AB43-360A95E950D9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B6602-E577-43C1-8929-690C3024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8352C-C405-4726-B26F-97E934E9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0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62B4-2E5C-4A18-99A1-48CA862E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A94C9-2861-4F72-930D-BAE7F8987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E1FD9-FA9D-4740-AA4C-CF9610BC2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E666B-0AC2-429C-A3E4-07ED1922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6394-B457-46D3-BE90-097F546E32B1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E1D2F-F259-4994-86A1-95C4EBD0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368FD-0CB4-40FE-BD92-92E0493E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97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FEA-7899-4D7B-BD5B-85897430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AD8AB-6062-4756-A58B-8E2977F88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04386-72D2-4CE5-853F-C3227CA3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D446-2E65-4729-A5AB-53F20202F6CB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51D2F-D697-4B9F-BFED-D377022C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F15E3-61CD-48C9-B301-C8C160AB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79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D51A7-5206-4824-B6C3-C58B8D735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7E2C9-29D0-4583-B836-655D0C4C7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3ABE-7847-443E-B42C-7AB77CE5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20AE-2A66-4EC4-ACB7-0D93C0E4C158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530B-A681-401C-877B-48ADE9F1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0DC3-1D7B-4502-B3D5-D794D270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342FC-71EB-8A99-6B08-9AB17921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B5793-BAAE-3277-E3D6-E0D4120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B66ED-DA1D-7FF1-18B0-1F392011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4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B6E1-C5F0-5E46-9AE4-C3E60D83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469CE-81BE-AC23-D972-1A159C48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CA5E8-251C-4D29-2122-1F20305C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20F78-CB3A-1E3B-B803-B11A59B8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2689A-0D53-1B27-5FED-0A867A49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C1C99-C2B7-D967-F434-CA12AF1A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61F7-32B4-5F92-B957-4E30AA50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87CF91-D821-A852-C946-D42F2F7B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0006D-8410-9C0F-02B1-73605B205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E4E22-9AC3-70C3-A976-6F4C2B66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3F907-3258-CCA5-A31D-E767ECC5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CEFED-1B6B-A49F-8F10-882CF9AE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9F575-83E2-BD6F-9B43-A98FDD7D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03681-1646-0ED9-3A83-EC504F7DD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3106-E23E-4A53-BA64-A1F00FF00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69DE-1193-420B-B890-01733143FC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123-39FB-8469-2504-8C8046B57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7ED0C-2ACA-32C9-266A-BB8B8CB9B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232C-7552-409A-BBDA-8D714224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7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32" descr="uncitral_top">
            <a:extLst>
              <a:ext uri="{FF2B5EF4-FFF2-40B4-BE49-F238E27FC236}">
                <a16:creationId xmlns:a16="http://schemas.microsoft.com/office/drawing/2014/main" id="{23A2A42A-9EF5-66F5-088D-7476357AC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/>
          <a:srcRect r="10336" b="4317"/>
          <a:stretch>
            <a:fillRect/>
          </a:stretch>
        </p:blipFill>
        <p:spPr bwMode="auto">
          <a:xfrm>
            <a:off x="0" y="6013450"/>
            <a:ext cx="12192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B2A39AFC-4D58-2DEE-9873-9520A0D016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65300" y="60579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600" b="1" i="0">
                <a:solidFill>
                  <a:schemeClr val="bg1"/>
                </a:solidFill>
                <a:latin typeface="Helvetica" pitchFamily="1" charset="0"/>
                <a:cs typeface="+mn-cs"/>
              </a:rPr>
              <a:t>UNCITRAL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D51D0C28-ECA1-3346-CB34-2A652DF76B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03600" y="6108700"/>
            <a:ext cx="785071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 b="1" i="0">
                <a:solidFill>
                  <a:schemeClr val="bg1"/>
                </a:solidFill>
                <a:latin typeface="Helvetica" pitchFamily="1" charset="0"/>
                <a:cs typeface="+mn-cs"/>
              </a:rPr>
              <a:t>United Nations Commission on International Trade Law</a:t>
            </a:r>
          </a:p>
        </p:txBody>
      </p:sp>
    </p:spTree>
    <p:extLst>
      <p:ext uri="{BB962C8B-B14F-4D97-AF65-F5344CB8AC3E}">
        <p14:creationId xmlns:p14="http://schemas.microsoft.com/office/powerpoint/2010/main" val="11481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2"/>
            <a:ext cx="10972800" cy="11234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2199"/>
            <a:ext cx="10972800" cy="415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1533" y="6245140"/>
            <a:ext cx="748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39383A"/>
                </a:solidFill>
              </a:defRPr>
            </a:lvl1pPr>
          </a:lstStyle>
          <a:p>
            <a:fld id="{AB45D10C-142F-384E-BE28-C40E7C366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chemeClr val="tx2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75000"/>
          </a:schemeClr>
        </a:buClr>
        <a:buFont typeface="Arial"/>
        <a:buChar char="•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75000"/>
          </a:schemeClr>
        </a:buClr>
        <a:buFont typeface="Arial"/>
        <a:buChar char="–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75000"/>
          </a:schemeClr>
        </a:buClr>
        <a:buFont typeface="Arial"/>
        <a:buChar char="•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75000"/>
          </a:schemeClr>
        </a:buClr>
        <a:buFont typeface="Arial"/>
        <a:buChar char="–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75000"/>
          </a:schemeClr>
        </a:buClr>
        <a:buFont typeface="Arial"/>
        <a:buChar char="»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2">
          <p15:clr>
            <a:srgbClr val="F26B43"/>
          </p15:clr>
        </p15:guide>
        <p15:guide id="2" pos="288">
          <p15:clr>
            <a:srgbClr val="F26B43"/>
          </p15:clr>
        </p15:guide>
        <p15:guide id="3" pos="600">
          <p15:clr>
            <a:srgbClr val="F26B43"/>
          </p15:clr>
        </p15:guide>
        <p15:guide id="4" orient="horz" pos="6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5291-1104-4363-B8F9-35D5C2971B7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39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5C0E2A1D-445D-484A-ABE1-7A3D9AF18C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66D5736A-84DF-4CBF-B5B5-7FA9E93B57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DD909386-5246-4F84-9E7D-58E1B01116A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FD04E65-2921-43A0-87A6-79780D04FD6D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5" name="Group 5">
              <a:extLst>
                <a:ext uri="{FF2B5EF4-FFF2-40B4-BE49-F238E27FC236}">
                  <a16:creationId xmlns:a16="http://schemas.microsoft.com/office/drawing/2014/main" id="{4AFF03A0-7C45-49BC-AE5D-DDA6EC2B26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6854" name="Freeform 6">
                <a:extLst>
                  <a:ext uri="{FF2B5EF4-FFF2-40B4-BE49-F238E27FC236}">
                    <a16:creationId xmlns:a16="http://schemas.microsoft.com/office/drawing/2014/main" id="{D2F0E91B-BE63-495A-8F08-85A3D104C6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206855" name="Freeform 7">
                <a:extLst>
                  <a:ext uri="{FF2B5EF4-FFF2-40B4-BE49-F238E27FC236}">
                    <a16:creationId xmlns:a16="http://schemas.microsoft.com/office/drawing/2014/main" id="{9F3895FC-70EF-493B-8BAE-2F140B3342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206856" name="Freeform 8">
                <a:extLst>
                  <a:ext uri="{FF2B5EF4-FFF2-40B4-BE49-F238E27FC236}">
                    <a16:creationId xmlns:a16="http://schemas.microsoft.com/office/drawing/2014/main" id="{64EF28E1-9C05-4059-ACD7-9EF39AA268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41" name="Freeform 9">
                <a:extLst>
                  <a:ext uri="{FF2B5EF4-FFF2-40B4-BE49-F238E27FC236}">
                    <a16:creationId xmlns:a16="http://schemas.microsoft.com/office/drawing/2014/main" id="{395593DF-223E-4F07-9113-B812339E76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06858" name="Freeform 10">
                <a:extLst>
                  <a:ext uri="{FF2B5EF4-FFF2-40B4-BE49-F238E27FC236}">
                    <a16:creationId xmlns:a16="http://schemas.microsoft.com/office/drawing/2014/main" id="{D105DA83-E5D9-4920-9826-24FD1EE13B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206859" name="Freeform 11">
              <a:extLst>
                <a:ext uri="{FF2B5EF4-FFF2-40B4-BE49-F238E27FC236}">
                  <a16:creationId xmlns:a16="http://schemas.microsoft.com/office/drawing/2014/main" id="{4B324E24-07A0-4C1F-9ED4-7431B130E5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37" name="Freeform 12">
              <a:extLst>
                <a:ext uri="{FF2B5EF4-FFF2-40B4-BE49-F238E27FC236}">
                  <a16:creationId xmlns:a16="http://schemas.microsoft.com/office/drawing/2014/main" id="{85088613-FCB1-41C6-8F0C-09094BE134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06861" name="Rectangle 13">
            <a:extLst>
              <a:ext uri="{FF2B5EF4-FFF2-40B4-BE49-F238E27FC236}">
                <a16:creationId xmlns:a16="http://schemas.microsoft.com/office/drawing/2014/main" id="{1EE29633-C15F-4FA0-9C46-154620D913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862" name="Rectangle 14">
            <a:extLst>
              <a:ext uri="{FF2B5EF4-FFF2-40B4-BE49-F238E27FC236}">
                <a16:creationId xmlns:a16="http://schemas.microsoft.com/office/drawing/2014/main" id="{F98490AC-83A5-49C7-9D4C-AD40154581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63" name="Rectangle 15">
            <a:extLst>
              <a:ext uri="{FF2B5EF4-FFF2-40B4-BE49-F238E27FC236}">
                <a16:creationId xmlns:a16="http://schemas.microsoft.com/office/drawing/2014/main" id="{35523CA2-16FD-4659-B08B-1629D2D1F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32" name="Object 16">
            <a:extLst>
              <a:ext uri="{FF2B5EF4-FFF2-40B4-BE49-F238E27FC236}">
                <a16:creationId xmlns:a16="http://schemas.microsoft.com/office/drawing/2014/main" id="{E0B098C0-60AD-4438-A44F-7FBA805AE8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4501" y="5800726"/>
          <a:ext cx="28575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2142857" imgH="1057423" progId="Paint.Picture">
                  <p:embed/>
                </p:oleObj>
              </mc:Choice>
              <mc:Fallback>
                <p:oleObj name="Bitmap Image" r:id="rId14" imgW="2142857" imgH="1057423" progId="Paint.Picture">
                  <p:embed/>
                  <p:pic>
                    <p:nvPicPr>
                      <p:cNvPr id="1032" name="Object 16">
                        <a:extLst>
                          <a:ext uri="{FF2B5EF4-FFF2-40B4-BE49-F238E27FC236}">
                            <a16:creationId xmlns:a16="http://schemas.microsoft.com/office/drawing/2014/main" id="{E0B098C0-60AD-4438-A44F-7FBA805AE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1" y="5800726"/>
                        <a:ext cx="28575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17">
            <a:extLst>
              <a:ext uri="{FF2B5EF4-FFF2-40B4-BE49-F238E27FC236}">
                <a16:creationId xmlns:a16="http://schemas.microsoft.com/office/drawing/2014/main" id="{913CBD16-F1BC-415D-9833-24E9BEDB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0" y="457201"/>
            <a:ext cx="101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US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4" name="Text Box 18">
            <a:extLst>
              <a:ext uri="{FF2B5EF4-FFF2-40B4-BE49-F238E27FC236}">
                <a16:creationId xmlns:a16="http://schemas.microsoft.com/office/drawing/2014/main" id="{D39EDD6C-FC05-4764-862D-0087CAB7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800" y="5257801"/>
            <a:ext cx="142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fld id="{B9855A84-F7F5-418A-9E83-90DC2CB521DE}" type="slidenum">
              <a:rPr lang="en-US" altLang="en-US" sz="1800">
                <a:solidFill>
                  <a:srgbClr val="FFFFFF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04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46954-E613-493C-9B47-008415CC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51FAF-91B4-445C-A15C-9BB3748D9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A665-EC27-4187-8DE4-79496B46B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28E9-D305-470B-B1F2-1AD35FC6738F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5BA4-2872-4975-89B4-F2B0353D6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0C16-4094-4AFA-9170-1B31BB4DA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EDBB-A298-456F-9770-59176362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4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image" Target="../media/image21.jpeg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fan, device, vector graphics&#10;&#10;Description automatically generated">
            <a:extLst>
              <a:ext uri="{FF2B5EF4-FFF2-40B4-BE49-F238E27FC236}">
                <a16:creationId xmlns:a16="http://schemas.microsoft.com/office/drawing/2014/main" id="{C84D1CE6-9003-3141-EA2E-44D0CBC13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6" b="155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E47C3-CCCA-2530-1A54-6B00CF165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</a:rPr>
              <a:t>Colloquium with 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Ambassador Maurizio </a:t>
            </a:r>
            <a:r>
              <a:rPr lang="en-US" sz="5100" dirty="0" err="1">
                <a:solidFill>
                  <a:srgbClr val="FFFFFF"/>
                </a:solidFill>
              </a:rPr>
              <a:t>Massari</a:t>
            </a:r>
            <a:r>
              <a:rPr lang="en-US" sz="5100" dirty="0">
                <a:solidFill>
                  <a:srgbClr val="FFFFFF"/>
                </a:solidFill>
              </a:rPr>
              <a:t> --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Permanent Representative of Italy to the United Nations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4C311-B15F-CB90-C37A-6B9310B66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GW Law School – Stuart 101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Thursday, February 9, 2023</a:t>
            </a:r>
          </a:p>
          <a:p>
            <a:r>
              <a:rPr lang="en-US" sz="1700" dirty="0">
                <a:solidFill>
                  <a:srgbClr val="FFFFFF"/>
                </a:solidFill>
              </a:rPr>
              <a:t>11-12</a:t>
            </a:r>
          </a:p>
        </p:txBody>
      </p:sp>
    </p:spTree>
    <p:extLst>
      <p:ext uri="{BB962C8B-B14F-4D97-AF65-F5344CB8AC3E}">
        <p14:creationId xmlns:p14="http://schemas.microsoft.com/office/powerpoint/2010/main" val="3615646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E22721D-EC0D-C05B-3938-F45008ED5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108911"/>
              </p:ext>
            </p:extLst>
          </p:nvPr>
        </p:nvGraphicFramePr>
        <p:xfrm>
          <a:off x="2955923" y="772927"/>
          <a:ext cx="4581394" cy="517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F5EECCFB-1345-4F42-B99C-7F65CCE2F4B8}"/>
              </a:ext>
            </a:extLst>
          </p:cNvPr>
          <p:cNvSpPr/>
          <p:nvPr/>
        </p:nvSpPr>
        <p:spPr>
          <a:xfrm>
            <a:off x="10126482" y="6463216"/>
            <a:ext cx="362926" cy="29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450"/>
              </a:spcAft>
            </a:pPr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6</a:t>
            </a:r>
            <a:endParaRPr lang="en-GB" sz="135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4" name="Picture 3" descr="English">
            <a:extLst>
              <a:ext uri="{FF2B5EF4-FFF2-40B4-BE49-F238E27FC236}">
                <a16:creationId xmlns:a16="http://schemas.microsoft.com/office/drawing/2014/main" id="{B27119E0-8750-4688-B373-F579B3642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39" y="314531"/>
            <a:ext cx="1828695" cy="20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2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F7FD-41B2-45CB-9488-CEE16AED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UNCITRAL Bid Challenge Forums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EDCCBC-161C-47D4-93B7-986692958406}"/>
              </a:ext>
            </a:extLst>
          </p:cNvPr>
          <p:cNvGraphicFramePr/>
          <p:nvPr/>
        </p:nvGraphicFramePr>
        <p:xfrm>
          <a:off x="3274221" y="3795496"/>
          <a:ext cx="1746647" cy="129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4A4CD66-4FA1-48EB-A546-E9AA1E5EBA1B}"/>
              </a:ext>
            </a:extLst>
          </p:cNvPr>
          <p:cNvGraphicFramePr/>
          <p:nvPr/>
        </p:nvGraphicFramePr>
        <p:xfrm>
          <a:off x="5418740" y="3795494"/>
          <a:ext cx="1660315" cy="128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4A48108-0430-413E-B9F9-1D7C140ED363}"/>
              </a:ext>
            </a:extLst>
          </p:cNvPr>
          <p:cNvGraphicFramePr/>
          <p:nvPr/>
        </p:nvGraphicFramePr>
        <p:xfrm>
          <a:off x="7297725" y="3795493"/>
          <a:ext cx="1856065" cy="132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122" name="Picture 2" descr="CHIPS Articles: Better Buying Power Nets Marine Corps $2 Million ...">
            <a:extLst>
              <a:ext uri="{FF2B5EF4-FFF2-40B4-BE49-F238E27FC236}">
                <a16:creationId xmlns:a16="http://schemas.microsoft.com/office/drawing/2014/main" id="{2B0A91AD-1113-47F0-8082-9E2691DC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53" y="2786175"/>
            <a:ext cx="1513980" cy="10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209EAD5-E14F-459F-9141-34E14DE4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10" y="2786173"/>
            <a:ext cx="1481573" cy="100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2908C1B-21F5-42A9-8F6A-9B01BF28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12" y="2764383"/>
            <a:ext cx="1356486" cy="10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E6FF5-B9C4-4889-BCAC-46E2B5FE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24267C5-2282-4256-BB31-492CFCFD5257}" type="slidenum">
              <a:rPr lang="en-US">
                <a:latin typeface="Arial"/>
              </a:rPr>
              <a:pPr defTabSz="457200"/>
              <a:t>11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9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4000">
        <p:fade/>
      </p:transition>
    </mc:Choice>
    <mc:Fallback xmlns="">
      <p:transition spd="med" advClick="0" advTm="19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2397-2325-4B7E-BB91-23F1EEBB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51" y="1185695"/>
            <a:ext cx="8316416" cy="7910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UNCITRAL: Possible</a:t>
            </a:r>
            <a:r>
              <a:rPr lang="en-US" b="1" baseline="0" dirty="0"/>
              <a:t> Appeals</a:t>
            </a:r>
            <a:r>
              <a:rPr lang="en-US" b="1" dirty="0"/>
              <a:t> for Bid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FE830-7777-4146-AE65-EDD4B976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24267C5-2282-4256-BB31-492CFCFD5257}" type="slidenum">
              <a:rPr lang="en-US">
                <a:latin typeface="Arial"/>
              </a:rPr>
              <a:pPr defTabSz="457200"/>
              <a:t>12</a:t>
            </a:fld>
            <a:endParaRPr lang="en-US">
              <a:latin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621069-E655-4185-9152-EA8A12CDB148}"/>
              </a:ext>
            </a:extLst>
          </p:cNvPr>
          <p:cNvGraphicFramePr/>
          <p:nvPr/>
        </p:nvGraphicFramePr>
        <p:xfrm>
          <a:off x="3274220" y="2044304"/>
          <a:ext cx="19431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D058FD-B314-4410-B14A-1D5111765BA6}"/>
              </a:ext>
            </a:extLst>
          </p:cNvPr>
          <p:cNvGraphicFramePr/>
          <p:nvPr/>
        </p:nvGraphicFramePr>
        <p:xfrm>
          <a:off x="5528073" y="3171826"/>
          <a:ext cx="1421606" cy="190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AFFC94-D388-42C9-AD89-D442EBE3F567}"/>
              </a:ext>
            </a:extLst>
          </p:cNvPr>
          <p:cNvGraphicFramePr/>
          <p:nvPr/>
        </p:nvGraphicFramePr>
        <p:xfrm>
          <a:off x="7171135" y="4339830"/>
          <a:ext cx="1943100" cy="78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50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3000">
        <p:fade/>
      </p:transition>
    </mc:Choice>
    <mc:Fallback xmlns="">
      <p:transition spd="med" advClick="0" advTm="8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C4591B29-BB3D-3FD3-9A20-F3757A2E2B0C}"/>
              </a:ext>
            </a:extLst>
          </p:cNvPr>
          <p:cNvGraphicFramePr/>
          <p:nvPr/>
        </p:nvGraphicFramePr>
        <p:xfrm>
          <a:off x="4032585" y="430744"/>
          <a:ext cx="5018671" cy="516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C2630E7-F71D-4026-9ED9-9422EC4D3220}"/>
              </a:ext>
            </a:extLst>
          </p:cNvPr>
          <p:cNvSpPr/>
          <p:nvPr/>
        </p:nvSpPr>
        <p:spPr>
          <a:xfrm>
            <a:off x="10120465" y="6469232"/>
            <a:ext cx="362926" cy="29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450"/>
              </a:spcAft>
            </a:pPr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7</a:t>
            </a:r>
            <a:endParaRPr lang="en-GB" sz="135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9" name="Picture 3" descr="English">
            <a:extLst>
              <a:ext uri="{FF2B5EF4-FFF2-40B4-BE49-F238E27FC236}">
                <a16:creationId xmlns:a16="http://schemas.microsoft.com/office/drawing/2014/main" id="{A3DF0515-22DC-457F-BF1E-F484047B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41" y="430744"/>
            <a:ext cx="1517568" cy="172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B9BD1-3DCC-E362-553F-17F7BE25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300" y="4050834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27E86-3422-4398-854D-B4BA647A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300" y="2404534"/>
            <a:ext cx="5825202" cy="1646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600" dirty="0"/>
              <a:t>UNCITRAL Model Law:</a:t>
            </a:r>
            <a:br>
              <a:rPr lang="en-US" sz="4600" dirty="0"/>
            </a:br>
            <a:r>
              <a:rPr lang="en-US" sz="4600" dirty="0"/>
              <a:t>Potential Next Steps</a:t>
            </a:r>
          </a:p>
        </p:txBody>
      </p:sp>
    </p:spTree>
    <p:extLst>
      <p:ext uri="{BB962C8B-B14F-4D97-AF65-F5344CB8AC3E}">
        <p14:creationId xmlns:p14="http://schemas.microsoft.com/office/powerpoint/2010/main" val="3127535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58F31-374A-D681-FCB8-1A0D2B46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609601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</a:rPr>
              <a:t>Potential Reforms to UNCITRAL Model Law</a:t>
            </a:r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0" name="Content Placeholder 4">
            <a:extLst>
              <a:ext uri="{FF2B5EF4-FFF2-40B4-BE49-F238E27FC236}">
                <a16:creationId xmlns:a16="http://schemas.microsoft.com/office/drawing/2014/main" id="{4B41EA06-7465-CC6C-B8A8-557566CB50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89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09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8706-19FB-4844-B0BF-94B09918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Environmental Sustainability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AEE83F-9FCF-4746-A72C-E99E1E972F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6764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50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B31-147E-FC17-EEA7-DC8EC561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Administration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749BCC-2B15-2B59-04A4-1B22A1C0AABF}"/>
              </a:ext>
            </a:extLst>
          </p:cNvPr>
          <p:cNvGraphicFramePr/>
          <p:nvPr/>
        </p:nvGraphicFramePr>
        <p:xfrm>
          <a:off x="1524000" y="1556432"/>
          <a:ext cx="9144000" cy="530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52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cxnSp>
        <p:nvCxnSpPr>
          <p:cNvPr id="34" name="Straight Connector 2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10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74381" y="3681414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074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4548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1216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0716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216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30D95-5408-08CB-1A94-BAC64166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53" y="1020872"/>
            <a:ext cx="522056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Exclusion &amp; Debarment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CC00F-3C43-1E17-DD37-FC48BF850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5079" y="3962088"/>
            <a:ext cx="458405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43339" y="3294793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4021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>
            <a:extLst>
              <a:ext uri="{FF2B5EF4-FFF2-40B4-BE49-F238E27FC236}">
                <a16:creationId xmlns:a16="http://schemas.microsoft.com/office/drawing/2014/main" id="{AC389C73-A7DC-4EBD-A887-8FD892EF8717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defRPr/>
            </a:pPr>
            <a:r>
              <a:rPr lang="en-US" altLang="en-US"/>
              <a:t>U.S. vs. UNCITRAL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E57DD5-3E42-4FF3-90AA-106AEC54BA4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-87313"/>
          <a:ext cx="9144000" cy="694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41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United States  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UNCITRAL</a:t>
                      </a:r>
                      <a:endParaRPr lang="en-US" sz="32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379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Adequate financial resources 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Adequate</a:t>
                      </a:r>
                      <a:r>
                        <a:rPr lang="en-US" sz="2400" baseline="0" dirty="0"/>
                        <a:t> financial resources; not insolvent</a:t>
                      </a:r>
                      <a:endParaRPr lang="en-US" sz="24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24">
                <a:tc>
                  <a:txBody>
                    <a:bodyPr/>
                    <a:lstStyle/>
                    <a:p>
                      <a:r>
                        <a:rPr lang="en-US" sz="2400" dirty="0"/>
                        <a:t>Technical</a:t>
                      </a:r>
                      <a:r>
                        <a:rPr lang="en-US" sz="2400" baseline="0" dirty="0"/>
                        <a:t> qualifications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Technical qualifications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724">
                <a:tc>
                  <a:txBody>
                    <a:bodyPr/>
                    <a:lstStyle/>
                    <a:p>
                      <a:r>
                        <a:rPr lang="en-US" sz="2400" dirty="0"/>
                        <a:t>Integrity</a:t>
                      </a:r>
                      <a:r>
                        <a:rPr lang="en-US" sz="2400" baseline="0" dirty="0"/>
                        <a:t> and business ethics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Integrity and business ethics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379">
                <a:tc>
                  <a:txBody>
                    <a:bodyPr/>
                    <a:lstStyle/>
                    <a:p>
                      <a:r>
                        <a:rPr lang="en-US" sz="2400" dirty="0"/>
                        <a:t>Capable of performing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Capable of performing</a:t>
                      </a:r>
                    </a:p>
                    <a:p>
                      <a:endParaRPr lang="en-US" sz="24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724">
                <a:tc>
                  <a:txBody>
                    <a:bodyPr/>
                    <a:lstStyle/>
                    <a:p>
                      <a:r>
                        <a:rPr lang="en-US" sz="2400" dirty="0"/>
                        <a:t>Necessary</a:t>
                      </a:r>
                      <a:r>
                        <a:rPr lang="en-US" sz="2400" baseline="0" dirty="0"/>
                        <a:t> facilities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Necessary facilities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1379">
                <a:tc>
                  <a:txBody>
                    <a:bodyPr/>
                    <a:lstStyle/>
                    <a:p>
                      <a:r>
                        <a:rPr lang="en-US" sz="2400" dirty="0"/>
                        <a:t>Satisfactory performance record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“Capability,</a:t>
                      </a:r>
                      <a:r>
                        <a:rPr lang="en-US" sz="2400" baseline="0" dirty="0"/>
                        <a:t> reliability and experience”</a:t>
                      </a:r>
                      <a:endParaRPr lang="en-US" sz="24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724">
                <a:tc>
                  <a:txBody>
                    <a:bodyPr/>
                    <a:lstStyle/>
                    <a:p>
                      <a:r>
                        <a:rPr lang="en-US" sz="2400" dirty="0"/>
                        <a:t>Paid federal taxes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Paid taxes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5866">
                <a:tc>
                  <a:txBody>
                    <a:bodyPr/>
                    <a:lstStyle/>
                    <a:p>
                      <a:r>
                        <a:rPr lang="en-US" sz="2400" dirty="0"/>
                        <a:t>Contractor</a:t>
                      </a:r>
                      <a:r>
                        <a:rPr lang="en-US" sz="2400" baseline="0" dirty="0"/>
                        <a:t> and principals not convicted or debarred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Contractor</a:t>
                      </a:r>
                      <a:r>
                        <a:rPr lang="en-US" sz="2400" baseline="0" dirty="0"/>
                        <a:t> and principals not convicted or debarred</a:t>
                      </a:r>
                      <a:endParaRPr lang="en-US" sz="24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419" name="Picture 2" descr="C:\Documents and Settings\cry3860\Local Settings\Temporary Internet Files\Content.IE5\TEZT24IO\MP900362859[1].jpg">
            <a:extLst>
              <a:ext uri="{FF2B5EF4-FFF2-40B4-BE49-F238E27FC236}">
                <a16:creationId xmlns:a16="http://schemas.microsoft.com/office/drawing/2014/main" id="{D9C42696-2449-4D5B-A37A-DFEF9ABC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915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3" descr="C:\Documents and Settings\cry3860\Local Settings\Temporary Internet Files\Content.IE5\TEZT24IO\MP900400667[1].jpg">
            <a:extLst>
              <a:ext uri="{FF2B5EF4-FFF2-40B4-BE49-F238E27FC236}">
                <a16:creationId xmlns:a16="http://schemas.microsoft.com/office/drawing/2014/main" id="{BEF12C3D-91F9-4DF5-8719-B1368F2A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83748A-4604-1BC2-09AB-17080D4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FB8BFB-89D1-B858-DF13-5A815CACE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92565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8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BC24-9331-405F-A0F5-14E9E8BC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Four Paradigms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DF8012-708B-4F81-9749-9AAB896BFC66}"/>
              </a:ext>
            </a:extLst>
          </p:cNvPr>
          <p:cNvGraphicFramePr/>
          <p:nvPr/>
        </p:nvGraphicFramePr>
        <p:xfrm>
          <a:off x="2209800" y="914400"/>
          <a:ext cx="7924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B7FB9D6-9AEC-4F98-8A8C-611C65418C49}"/>
              </a:ext>
            </a:extLst>
          </p:cNvPr>
          <p:cNvSpPr/>
          <p:nvPr/>
        </p:nvSpPr>
        <p:spPr bwMode="auto">
          <a:xfrm>
            <a:off x="1930400" y="5867400"/>
            <a:ext cx="2641600" cy="9906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Performance Risk</a:t>
            </a:r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06034D25-4468-4039-8234-D5A5E138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5830888"/>
            <a:ext cx="2514600" cy="990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 Risk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CD7B9CAE-CBF7-4C3F-8FCB-722250B29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BA87D2A2-F1F2-441E-8A29-4362E7324AB0}" type="slidenum">
              <a:rPr lang="it-IT" altLang="en-US" sz="12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21</a:t>
            </a:fld>
            <a:endParaRPr lang="it-IT" altLang="en-US" sz="1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Box 2">
            <a:extLst>
              <a:ext uri="{FF2B5EF4-FFF2-40B4-BE49-F238E27FC236}">
                <a16:creationId xmlns:a16="http://schemas.microsoft.com/office/drawing/2014/main" id="{A035D718-E7AC-47E0-B9B9-2F4E740D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1"/>
            <a:ext cx="6934200" cy="92392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400" b="1">
                <a:solidFill>
                  <a:srgbClr val="FFFF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Cross-Debarment</a:t>
            </a:r>
          </a:p>
        </p:txBody>
      </p:sp>
      <p:sp>
        <p:nvSpPr>
          <p:cNvPr id="81925" name="TextBox 3">
            <a:extLst>
              <a:ext uri="{FF2B5EF4-FFF2-40B4-BE49-F238E27FC236}">
                <a16:creationId xmlns:a16="http://schemas.microsoft.com/office/drawing/2014/main" id="{F77D818F-C4B2-4EFB-B0BA-6690878C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56796"/>
            <a:ext cx="9144000" cy="310854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FFFFFF"/>
                </a:solidFill>
              </a:rPr>
              <a:t>Options: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FFFFFF"/>
                </a:solidFill>
              </a:rPr>
              <a:t> Automatic cross-debarment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FFFFFF"/>
                </a:solidFill>
              </a:rPr>
              <a:t> Debarment (list) to be considered in other systems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FFFFFF"/>
                </a:solidFill>
              </a:rPr>
              <a:t> Debarment + adverse info to be considered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FFFFFF"/>
                </a:solidFill>
              </a:rPr>
              <a:t> Do nothing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6DE2-F6B9-458B-9522-90F8D744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584" y="857251"/>
            <a:ext cx="7886700" cy="994172"/>
          </a:xfrm>
        </p:spPr>
        <p:txBody>
          <a:bodyPr/>
          <a:lstStyle/>
          <a:p>
            <a:r>
              <a:rPr lang="en-US" b="1" dirty="0"/>
              <a:t>Using Debarment Information Across Borders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4F7134-4257-4403-92EC-838754E17F9D}"/>
              </a:ext>
            </a:extLst>
          </p:cNvPr>
          <p:cNvGraphicFramePr/>
          <p:nvPr/>
        </p:nvGraphicFramePr>
        <p:xfrm>
          <a:off x="2985019" y="174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2D267-5EDC-435C-96DF-4EBA135E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1A5EDBB-A298-456F-9770-5917636289C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9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A9972B-D9E2-917E-DB8E-00C3C093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1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Open Contracting – </a:t>
            </a:r>
            <a:br>
              <a:rPr lang="en-US" dirty="0"/>
            </a:br>
            <a:r>
              <a:rPr lang="en-US" dirty="0"/>
              <a:t>Data Must Be . . 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508C2-81E0-47DC-6B3C-E4350EA7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1" y="2160590"/>
            <a:ext cx="6447501" cy="3880773"/>
          </a:xfrm>
        </p:spPr>
        <p:txBody>
          <a:bodyPr>
            <a:normAutofit/>
          </a:bodyPr>
          <a:lstStyle/>
          <a:p>
            <a:r>
              <a:rPr lang="en-US" sz="4400" dirty="0"/>
              <a:t>Accessible</a:t>
            </a:r>
          </a:p>
          <a:p>
            <a:r>
              <a:rPr lang="en-US" sz="4400" dirty="0"/>
              <a:t>Machine Readable</a:t>
            </a:r>
          </a:p>
        </p:txBody>
      </p:sp>
    </p:spTree>
    <p:extLst>
      <p:ext uri="{BB962C8B-B14F-4D97-AF65-F5344CB8AC3E}">
        <p14:creationId xmlns:p14="http://schemas.microsoft.com/office/powerpoint/2010/main" val="3434845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10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74381" y="3681414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074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4548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1216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0716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216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972B-D9E2-917E-DB8E-00C3C093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53" y="1020872"/>
            <a:ext cx="522056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FCADF-99AB-156F-9B1C-BCFD5930D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5079" y="3962088"/>
            <a:ext cx="458405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43339" y="3294793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1071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6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8E8F149-1DE9-2F3D-85C9-10D21D597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52457"/>
            <a:ext cx="10905066" cy="39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14E6D-C2F2-934E-BFD5-0EC366A0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Questions for Ambassador Massari –</a:t>
            </a:r>
            <a:br>
              <a:rPr lang="en-US" sz="3500">
                <a:solidFill>
                  <a:schemeClr val="bg1"/>
                </a:solidFill>
              </a:rPr>
            </a:br>
            <a:r>
              <a:rPr lang="en-US" sz="3500">
                <a:solidFill>
                  <a:schemeClr val="bg1"/>
                </a:solidFill>
              </a:rPr>
              <a:t>Professor Benedetta Audia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A1A39-F6CD-4AA3-B219-E44BDEAA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6" b="8962"/>
          <a:stretch/>
        </p:blipFill>
        <p:spPr bwMode="auto">
          <a:xfrm>
            <a:off x="8231267" y="2663211"/>
            <a:ext cx="2625196" cy="34081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8BA72B27-1615-1EB8-779C-0245951F9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3" y="959602"/>
            <a:ext cx="3105975" cy="20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5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B7CB401-97DB-637E-1B0E-9AF6A480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UNCITRAL Model Procurement Law:</a:t>
            </a:r>
            <a:br>
              <a:rPr lang="en-US" sz="2800"/>
            </a:br>
            <a:r>
              <a:rPr lang="en-US" sz="2800"/>
              <a:t>Potential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0D6AA-3D33-6510-0465-6ABC00A0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r>
              <a:rPr lang="en-US"/>
              <a:t>Christopher Yukins</a:t>
            </a:r>
          </a:p>
          <a:p>
            <a:pPr>
              <a:buFont typeface="Wingdings 3" charset="2"/>
              <a:buChar char=""/>
            </a:pPr>
            <a:r>
              <a:rPr lang="en-US"/>
              <a:t> George Washington University Law School</a:t>
            </a:r>
          </a:p>
          <a:p>
            <a:pPr>
              <a:buFont typeface="Wingdings 3" charset="2"/>
              <a:buChar char=""/>
            </a:pPr>
            <a:r>
              <a:rPr lang="en-US"/>
              <a:t>Special thanks to:  Caroline Nicholas UNCITRAL Secretariat</a:t>
            </a:r>
          </a:p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</p:txBody>
      </p:sp>
      <p:pic>
        <p:nvPicPr>
          <p:cNvPr id="3" name="Picture 2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13A94B8-1F7C-CFDD-0170-A8F09B9A9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8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0882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nicholas\Desktop\e14v1_wb.jpg">
            <a:extLst>
              <a:ext uri="{FF2B5EF4-FFF2-40B4-BE49-F238E27FC236}">
                <a16:creationId xmlns:a16="http://schemas.microsoft.com/office/drawing/2014/main" id="{A272B01A-8DB5-4F8B-B2A5-418F4FF4B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-3" b="30040"/>
          <a:stretch/>
        </p:blipFill>
        <p:spPr bwMode="auto">
          <a:xfrm>
            <a:off x="1657028" y="1913021"/>
            <a:ext cx="2628899" cy="265176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6F55EB-2B2D-4191-84AB-7E80C0F94515}"/>
              </a:ext>
            </a:extLst>
          </p:cNvPr>
          <p:cNvSpPr txBox="1"/>
          <p:nvPr/>
        </p:nvSpPr>
        <p:spPr>
          <a:xfrm>
            <a:off x="4108162" y="685800"/>
            <a:ext cx="5971116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57188" indent="-357188" defTabSz="457200">
              <a:lnSpc>
                <a:spcPct val="17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en-US" b="1" cap="all" dirty="0">
                <a:ln w="3175" cmpd="sng">
                  <a:noFill/>
                </a:ln>
                <a:solidFill>
                  <a:srgbClr val="145897"/>
                </a:solidFill>
                <a:latin typeface="Trebuchet MS" panose="020B0603020202020204"/>
              </a:rPr>
              <a:t>The UNCITRAL Model Law – 1994-2011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en-US" dirty="0">
              <a:solidFill>
                <a:srgbClr val="EBEBEB">
                  <a:lumMod val="75000"/>
                </a:srgbClr>
              </a:solidFill>
              <a:latin typeface="Trebuchet MS" panose="020B0603020202020204"/>
            </a:endParaRPr>
          </a:p>
          <a:p>
            <a:pPr marL="808038" lvl="1" indent="-450850" defTabSz="457200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>
                <a:tab pos="720725" algn="l"/>
              </a:tabLst>
            </a:pPr>
            <a:r>
              <a:rPr lang="en-US" altLang="en-US" dirty="0">
                <a:solidFill>
                  <a:prstClr val="black"/>
                </a:solidFill>
                <a:latin typeface="Trebuchet MS" panose="020B0603020202020204"/>
              </a:rPr>
              <a:t>Non-binding “private international law” template for a national procurement law, with options </a:t>
            </a:r>
          </a:p>
          <a:p>
            <a:pPr marL="808038" lvl="2" indent="-450850" defTabSz="457200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en-US" dirty="0">
                <a:solidFill>
                  <a:prstClr val="black"/>
                </a:solidFill>
                <a:latin typeface="Trebuchet MS" panose="020B0603020202020204"/>
              </a:rPr>
              <a:t>Influence (1): Main users: economies in transition/developing countries</a:t>
            </a:r>
          </a:p>
          <a:p>
            <a:pPr marL="808038" lvl="1" indent="-447675" defTabSz="457200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en-US" dirty="0">
                <a:solidFill>
                  <a:prstClr val="black"/>
                </a:solidFill>
                <a:latin typeface="Trebuchet MS" panose="020B0603020202020204"/>
              </a:rPr>
              <a:t>Influence (2): Main contributors to negotiations: developed countries, IGOs </a:t>
            </a:r>
          </a:p>
          <a:p>
            <a:pPr marL="808038" lvl="1" indent="-447675" defTabSz="457200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altLang="en-US" dirty="0">
                <a:solidFill>
                  <a:prstClr val="black"/>
                </a:solidFill>
                <a:latin typeface="Trebuchet MS" panose="020B0603020202020204"/>
              </a:rPr>
              <a:t>Geo-economic background: anti-corruption to financial crisis</a:t>
            </a:r>
          </a:p>
          <a:p>
            <a:pPr marL="808038" lvl="1" indent="-447675" defTabSz="457200">
              <a:lnSpc>
                <a:spcPct val="16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2011 text is more complex than 1994 iteration, reflecting procurement market</a:t>
            </a:r>
          </a:p>
        </p:txBody>
      </p:sp>
      <p:pic>
        <p:nvPicPr>
          <p:cNvPr id="34" name="Picture 3" descr="English">
            <a:extLst>
              <a:ext uri="{FF2B5EF4-FFF2-40B4-BE49-F238E27FC236}">
                <a16:creationId xmlns:a16="http://schemas.microsoft.com/office/drawing/2014/main" id="{59EA705E-20EF-4097-851A-D2604166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26" y="205218"/>
            <a:ext cx="846480" cy="96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6574809-2C78-4C14-8023-49D933CEBDA0}"/>
              </a:ext>
            </a:extLst>
          </p:cNvPr>
          <p:cNvSpPr/>
          <p:nvPr/>
        </p:nvSpPr>
        <p:spPr>
          <a:xfrm>
            <a:off x="10132497" y="6487279"/>
            <a:ext cx="362926" cy="29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450"/>
              </a:spcAft>
            </a:pPr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3</a:t>
            </a:r>
            <a:endParaRPr lang="en-GB" sz="1350" dirty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1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10DB5-9FFF-D9CC-5706-0BD4AAC3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32" y="1218364"/>
            <a:ext cx="7455945" cy="44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89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123782" y="3681414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7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3948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0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0115" y="3589868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375E1-7EF6-443A-9C3E-4C197FE2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1" y="609600"/>
            <a:ext cx="2882531" cy="5175624"/>
          </a:xfrm>
        </p:spPr>
        <p:txBody>
          <a:bodyPr anchor="ctr">
            <a:normAutofit/>
          </a:bodyPr>
          <a:lstStyle/>
          <a:p>
            <a:b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Contextualising this “international” legal text on Public Procurement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5616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E8DB555C-5CCE-1CF2-0990-E5562D00DC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1063" y="609601"/>
          <a:ext cx="4133472" cy="517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6017BED8-CCFD-4D5F-AD80-07E08304F6A2}"/>
              </a:ext>
            </a:extLst>
          </p:cNvPr>
          <p:cNvSpPr/>
          <p:nvPr/>
        </p:nvSpPr>
        <p:spPr>
          <a:xfrm>
            <a:off x="10132497" y="6487279"/>
            <a:ext cx="362926" cy="29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450"/>
              </a:spcAft>
            </a:pPr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2</a:t>
            </a:r>
            <a:endParaRPr lang="en-GB" sz="1350" dirty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9886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40650" cy="533400"/>
          </a:xfrm>
        </p:spPr>
        <p:txBody>
          <a:bodyPr vert="horz" lIns="90000" tIns="46800" rIns="90000" bIns="46800" rtlCol="0" anchor="t">
            <a:norm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ea typeface="Dotum" pitchFamily="34" charset="-127"/>
                <a:cs typeface="Dotum" pitchFamily="34" charset="-127"/>
              </a:rPr>
              <a:t>uncitral.un.org/en/texts/procurement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DB811-BAB8-4A7C-A39D-DBD83B428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14" y="615915"/>
            <a:ext cx="4829387" cy="2334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376DE-97BB-4913-96D0-D2DAB83E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01" y="3083983"/>
            <a:ext cx="3329200" cy="2452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D7DE7-2C73-4724-955E-80D925BB1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959" y="2636536"/>
            <a:ext cx="3528801" cy="3347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E6DD5C-B290-4351-9F1C-78E5AEF76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614" y="881998"/>
            <a:ext cx="3606801" cy="4686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A0F8CB-0EFE-40D6-8F79-FD82F8771FEE}"/>
              </a:ext>
            </a:extLst>
          </p:cNvPr>
          <p:cNvSpPr/>
          <p:nvPr/>
        </p:nvSpPr>
        <p:spPr>
          <a:xfrm>
            <a:off x="10132497" y="6487279"/>
            <a:ext cx="362926" cy="29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450"/>
              </a:spcAft>
            </a:pPr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4</a:t>
            </a:r>
            <a:endParaRPr lang="en-GB" sz="1350" dirty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NAIOP-Officecast">
  <a:themeElements>
    <a:clrScheme name="USTDA new palette">
      <a:dk1>
        <a:srgbClr val="000000"/>
      </a:dk1>
      <a:lt1>
        <a:srgbClr val="FFFFFF"/>
      </a:lt1>
      <a:dk2>
        <a:srgbClr val="003070"/>
      </a:dk2>
      <a:lt2>
        <a:srgbClr val="E7EDEF"/>
      </a:lt2>
      <a:accent1>
        <a:srgbClr val="B5002F"/>
      </a:accent1>
      <a:accent2>
        <a:srgbClr val="00588E"/>
      </a:accent2>
      <a:accent3>
        <a:srgbClr val="00B4EE"/>
      </a:accent3>
      <a:accent4>
        <a:srgbClr val="797979"/>
      </a:accent4>
      <a:accent5>
        <a:srgbClr val="EAEAEA"/>
      </a:accent5>
      <a:accent6>
        <a:srgbClr val="EAEFF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102D4D5-BEC3-4984-AAE2-72F24C243ED7}" vid="{B9909FCA-5B22-4ABD-B1F6-47E0BC0916FE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602</Words>
  <Application>Microsoft Office PowerPoint</Application>
  <PresentationFormat>Widescreen</PresentationFormat>
  <Paragraphs>144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Helvetica</vt:lpstr>
      <vt:lpstr>Roboto</vt:lpstr>
      <vt:lpstr>Times New Roman</vt:lpstr>
      <vt:lpstr>Trebuchet MS</vt:lpstr>
      <vt:lpstr>Verdana</vt:lpstr>
      <vt:lpstr>Wingdings</vt:lpstr>
      <vt:lpstr>Wingdings 3</vt:lpstr>
      <vt:lpstr>Office Theme</vt:lpstr>
      <vt:lpstr>Facet</vt:lpstr>
      <vt:lpstr>NAIOP-Officecast</vt:lpstr>
      <vt:lpstr>2_Office Theme</vt:lpstr>
      <vt:lpstr>Stream</vt:lpstr>
      <vt:lpstr>1_Office Theme</vt:lpstr>
      <vt:lpstr>Bitmap Image</vt:lpstr>
      <vt:lpstr>Colloquium with  Ambassador Maurizio Massari -- Permanent Representative of Italy to the United Nations</vt:lpstr>
      <vt:lpstr>Agenda</vt:lpstr>
      <vt:lpstr>PowerPoint Presentation</vt:lpstr>
      <vt:lpstr>Questions for Ambassador Massari – Professor Benedetta Audia</vt:lpstr>
      <vt:lpstr>UNCITRAL Model Procurement Law: Potential Next Steps</vt:lpstr>
      <vt:lpstr>PowerPoint Presentation</vt:lpstr>
      <vt:lpstr>PowerPoint Presentation</vt:lpstr>
      <vt:lpstr>  Contextualising this “international” legal text on Public Procurement</vt:lpstr>
      <vt:lpstr>uncitral.un.org/en/texts/procurement</vt:lpstr>
      <vt:lpstr>PowerPoint Presentation</vt:lpstr>
      <vt:lpstr>UNCITRAL Bid Challenge Forums</vt:lpstr>
      <vt:lpstr>UNCITRAL: Possible Appeals for Bid Challenges</vt:lpstr>
      <vt:lpstr>PowerPoint Presentation</vt:lpstr>
      <vt:lpstr>UNCITRAL Model Law: Potential Next Steps</vt:lpstr>
      <vt:lpstr>Potential Reforms to UNCITRAL Model Law</vt:lpstr>
      <vt:lpstr>Strategies for Environmental Sustainability</vt:lpstr>
      <vt:lpstr>Contract Administration</vt:lpstr>
      <vt:lpstr>Exclusion &amp; Debarment</vt:lpstr>
      <vt:lpstr>U.S. vs. UNCITRAL</vt:lpstr>
      <vt:lpstr>Four Paradigms</vt:lpstr>
      <vt:lpstr>PowerPoint Presentation</vt:lpstr>
      <vt:lpstr>Using Debarment Information Across Borders</vt:lpstr>
      <vt:lpstr>Open Contracting –  Data Must Be . . .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Colloquium with Ambassador Maurizio Massari -- Permanent Representative of Italy to the United Nations</dc:title>
  <dc:creator>Yukins, Christopher R.</dc:creator>
  <cp:lastModifiedBy>Yukins, Christopher R.</cp:lastModifiedBy>
  <cp:revision>1</cp:revision>
  <dcterms:created xsi:type="dcterms:W3CDTF">2023-02-07T22:31:33Z</dcterms:created>
  <dcterms:modified xsi:type="dcterms:W3CDTF">2023-02-07T22:43:13Z</dcterms:modified>
</cp:coreProperties>
</file>