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B6444-4DE1-D25B-B572-538425E220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D4680E-C62B-2CCF-E901-547D7107F3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9DBDE-C2DB-0233-6D18-544B232C0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C494F-445D-427E-A653-5F0E617EF6FB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F952F-134A-897D-9E36-ED1035E8D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FCA68-4F24-9B07-06FA-BFDD43E8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CD8E6-BF12-4B21-A3C6-7B6B0EA51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9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EC2AE-7AEA-3D9C-CE4A-9FAB4AC44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FEC07E-5215-335C-B472-3A1CF12003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60CB3A-8859-5627-9A27-D87B1ED29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C494F-445D-427E-A653-5F0E617EF6FB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A0697-9D74-8B6C-7F8F-C3B026ED1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3A00E-EE62-8F30-F8A1-824D412AA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CD8E6-BF12-4B21-A3C6-7B6B0EA51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895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B78A05-C71B-B68F-66FF-90C256007B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166A5D-5F50-4696-8BA0-0FF8EC083A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36A7D-9A6A-3CDD-47D5-DC4E9FA10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C494F-445D-427E-A653-5F0E617EF6FB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3F0C3-FB9B-F03E-6A5F-E5F46E4CB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77640-9B00-82E6-CE54-8B6D5571E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CD8E6-BF12-4B21-A3C6-7B6B0EA51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51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36262-A3DF-3A7E-6167-B8BB998BD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114CF-BA28-8E5F-4C13-3083695DC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FFF9F-A2B0-DB45-03FA-D52E33AC2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C494F-445D-427E-A653-5F0E617EF6FB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E50AB-B8B3-2680-0A90-AD5154F41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936A3-B318-773D-F18F-9290D34AC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CD8E6-BF12-4B21-A3C6-7B6B0EA51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375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E325E-05BE-74F4-A7EE-8044ADB96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0DE68-92E3-7426-AE7D-65267EF95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0C1AF-0642-918C-5510-CCEF427B2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C494F-445D-427E-A653-5F0E617EF6FB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B4DC25-E862-4149-0132-08CFB64F4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937C4-72A7-593B-C556-AF6F04FB1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CD8E6-BF12-4B21-A3C6-7B6B0EA51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284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12D33-7719-3C8C-EC81-12EB27BA5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B3518-4A03-31C8-D42D-0866A9D20C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D99155-3ECA-BCE9-F662-A2212F3AC3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219BFB-BE88-60F6-883E-EC5EFFC47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C494F-445D-427E-A653-5F0E617EF6FB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BF4EF4-20F0-4476-2B6E-6FA56C658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C8BCD2-ACA6-8814-156C-8D4B4740B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CD8E6-BF12-4B21-A3C6-7B6B0EA51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45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04747-6F8A-630A-8EB2-C9A886DC2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975178-0976-9D54-DE6A-B69AE4EF0B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7CEB96-811B-2AFD-95D5-5319C5BFDE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A34BFA-B6D7-9520-D00D-475BCDF699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B9DDA8-4FBB-DCBE-67D6-23EBB70247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2792A5-371F-E0E2-FE35-616D3327F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C494F-445D-427E-A653-5F0E617EF6FB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21F354-5CB2-CBF8-5657-D747EA546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AFCA59-CA6E-233B-77B0-A4630EA99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CD8E6-BF12-4B21-A3C6-7B6B0EA51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5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3EA80-173C-6317-96DB-03DBF8E8A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5CA27-B997-1390-4C83-E2E2E01C4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C494F-445D-427E-A653-5F0E617EF6FB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CFA8FF-E377-5F57-53A2-5C7BC5DE4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90BB74-1BF0-58C0-D5D9-90AEE4ED4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CD8E6-BF12-4B21-A3C6-7B6B0EA51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14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AAB86C-7E03-4BB6-7A72-8E11817BE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C494F-445D-427E-A653-5F0E617EF6FB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A21E1A-5E33-1B38-6928-C5A64E60E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A8BB3D-E082-4DD7-3024-15DFCC9BF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CD8E6-BF12-4B21-A3C6-7B6B0EA51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110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6807A-5986-6E4B-5A65-19BEE9D0C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7CF25-8446-FCA5-1E21-31EE43109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ED90C5-0BAA-2F56-5989-27D4C610AD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9FAEF-2730-8C93-987E-69CEB6B2C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C494F-445D-427E-A653-5F0E617EF6FB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823F8E-1FC8-0D2D-6B5C-069B8EDA9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16677B-BEAC-65AA-8F94-CCD587E2B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CD8E6-BF12-4B21-A3C6-7B6B0EA51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7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C8F3D-AF56-52BA-18FC-3298BDB16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C97BF4-4BDC-C19C-E178-38F534F1A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19DC3B-A9BB-32D5-7CD8-4C4E3390C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21A73-3021-8C1A-BFB4-1C602E507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C494F-445D-427E-A653-5F0E617EF6FB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22639-BDDC-7FE0-D25B-E8E92E4C6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1556DF-1CB0-899C-BA38-DF39AB4BF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CD8E6-BF12-4B21-A3C6-7B6B0EA51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137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DD8B7B-9471-D9A4-2427-C7E54A4FB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5BD5F7-28DD-8F62-5224-BDD59BF27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91880-F742-15A4-D153-C8B36CC54D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C494F-445D-427E-A653-5F0E617EF6FB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DF3D4F-60AB-54C2-D0EF-D20224213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DE2D2-58A3-9D20-95EB-A57B0E9DB8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CD8E6-BF12-4B21-A3C6-7B6B0EA51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96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2ABE6C3C-FD1A-561D-8C5B-BA16F5F06E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2163" y="1326212"/>
            <a:ext cx="6246003" cy="4164002"/>
          </a:xfrm>
          <a:prstGeom prst="rect">
            <a:avLst/>
          </a:prstGeom>
        </p:spPr>
      </p:pic>
      <p:sp>
        <p:nvSpPr>
          <p:cNvPr id="20" name="Right Triangle 15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A logo for a government procurement law program&#10;&#10;Description automatically generated">
            <a:extLst>
              <a:ext uri="{FF2B5EF4-FFF2-40B4-BE49-F238E27FC236}">
                <a16:creationId xmlns:a16="http://schemas.microsoft.com/office/drawing/2014/main" id="{A6AE3695-4067-D336-FBA6-B614AAF090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1606" y="955623"/>
            <a:ext cx="3217333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688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Yukins, Christopher R.</dc:creator>
  <cp:lastModifiedBy>Yukins, Christopher R.</cp:lastModifiedBy>
  <cp:revision>1</cp:revision>
  <dcterms:created xsi:type="dcterms:W3CDTF">2023-10-25T12:29:07Z</dcterms:created>
  <dcterms:modified xsi:type="dcterms:W3CDTF">2023-10-25T21:28:04Z</dcterms:modified>
</cp:coreProperties>
</file>