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0" r:id="rId5"/>
  </p:sldMasterIdLst>
  <p:notesMasterIdLst>
    <p:notesMasterId r:id="rId20"/>
  </p:notesMasterIdLst>
  <p:handoutMasterIdLst>
    <p:handoutMasterId r:id="rId21"/>
  </p:handoutMasterIdLst>
  <p:sldIdLst>
    <p:sldId id="261" r:id="rId6"/>
    <p:sldId id="297" r:id="rId7"/>
    <p:sldId id="5150" r:id="rId8"/>
    <p:sldId id="5148" r:id="rId9"/>
    <p:sldId id="293" r:id="rId10"/>
    <p:sldId id="294" r:id="rId11"/>
    <p:sldId id="271" r:id="rId12"/>
    <p:sldId id="283" r:id="rId13"/>
    <p:sldId id="285" r:id="rId14"/>
    <p:sldId id="5151" r:id="rId15"/>
    <p:sldId id="280" r:id="rId16"/>
    <p:sldId id="278" r:id="rId17"/>
    <p:sldId id="5155" r:id="rId18"/>
    <p:sldId id="5156" r:id="rId19"/>
  </p:sldIdLst>
  <p:sldSz cx="12192000" cy="6858000"/>
  <p:notesSz cx="6858000" cy="9144000"/>
  <p:embeddedFontLst>
    <p:embeddedFont>
      <p:font typeface="Abadi" panose="020B0604020104020204" pitchFamily="34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Myriad Pro" panose="020B0503030403020204" charset="0"/>
      <p:regular r:id="rId28"/>
      <p:bold r:id="rId29"/>
      <p:italic r:id="rId30"/>
    </p:embeddedFont>
    <p:embeddedFont>
      <p:font typeface="Myriad Pro Light" panose="020B0603030403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42"/>
    <a:srgbClr val="F5F3F1"/>
    <a:srgbClr val="0A4BC4"/>
    <a:srgbClr val="0D6CED"/>
    <a:srgbClr val="782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1387B-4135-4C73-B457-F3EC1FB5AD61}" v="19" dt="2024-09-19T14:31:4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650"/>
  </p:normalViewPr>
  <p:slideViewPr>
    <p:cSldViewPr snapToGrid="0" snapToObjects="1">
      <p:cViewPr varScale="1">
        <p:scale>
          <a:sx n="102" d="100"/>
          <a:sy n="102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45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ins, Christopher R." userId="2069d103-297e-4f45-ada9-ae2c02f40d90" providerId="ADAL" clId="{4C11387B-4135-4C73-B457-F3EC1FB5AD61}"/>
    <pc:docChg chg="undo custSel addSld delSld modSld">
      <pc:chgData name="Yukins, Christopher R." userId="2069d103-297e-4f45-ada9-ae2c02f40d90" providerId="ADAL" clId="{4C11387B-4135-4C73-B457-F3EC1FB5AD61}" dt="2024-09-19T14:31:47.630" v="145" actId="20577"/>
      <pc:docMkLst>
        <pc:docMk/>
      </pc:docMkLst>
      <pc:sldChg chg="add del setBg">
        <pc:chgData name="Yukins, Christopher R." userId="2069d103-297e-4f45-ada9-ae2c02f40d90" providerId="ADAL" clId="{4C11387B-4135-4C73-B457-F3EC1FB5AD61}" dt="2024-09-19T14:26:07.384" v="88"/>
        <pc:sldMkLst>
          <pc:docMk/>
          <pc:sldMk cId="2774258630" sldId="257"/>
        </pc:sldMkLst>
      </pc:sldChg>
      <pc:sldChg chg="add del">
        <pc:chgData name="Yukins, Christopher R." userId="2069d103-297e-4f45-ada9-ae2c02f40d90" providerId="ADAL" clId="{4C11387B-4135-4C73-B457-F3EC1FB5AD61}" dt="2024-09-19T14:26:07.384" v="88"/>
        <pc:sldMkLst>
          <pc:docMk/>
          <pc:sldMk cId="3114091702" sldId="263"/>
        </pc:sldMkLst>
      </pc:sldChg>
      <pc:sldChg chg="del">
        <pc:chgData name="Yukins, Christopher R." userId="2069d103-297e-4f45-ada9-ae2c02f40d90" providerId="ADAL" clId="{4C11387B-4135-4C73-B457-F3EC1FB5AD61}" dt="2024-09-19T14:23:21.741" v="12" actId="47"/>
        <pc:sldMkLst>
          <pc:docMk/>
          <pc:sldMk cId="1359577217" sldId="268"/>
        </pc:sldMkLst>
      </pc:sldChg>
      <pc:sldChg chg="del">
        <pc:chgData name="Yukins, Christopher R." userId="2069d103-297e-4f45-ada9-ae2c02f40d90" providerId="ADAL" clId="{4C11387B-4135-4C73-B457-F3EC1FB5AD61}" dt="2024-09-19T14:23:15.771" v="6" actId="47"/>
        <pc:sldMkLst>
          <pc:docMk/>
          <pc:sldMk cId="174589734" sldId="270"/>
        </pc:sldMkLst>
      </pc:sldChg>
      <pc:sldChg chg="modSp mod">
        <pc:chgData name="Yukins, Christopher R." userId="2069d103-297e-4f45-ada9-ae2c02f40d90" providerId="ADAL" clId="{4C11387B-4135-4C73-B457-F3EC1FB5AD61}" dt="2024-09-19T14:30:03.629" v="110" actId="14100"/>
        <pc:sldMkLst>
          <pc:docMk/>
          <pc:sldMk cId="169401040" sldId="271"/>
        </pc:sldMkLst>
        <pc:spChg chg="mod">
          <ac:chgData name="Yukins, Christopher R." userId="2069d103-297e-4f45-ada9-ae2c02f40d90" providerId="ADAL" clId="{4C11387B-4135-4C73-B457-F3EC1FB5AD61}" dt="2024-09-19T14:30:03.629" v="110" actId="14100"/>
          <ac:spMkLst>
            <pc:docMk/>
            <pc:sldMk cId="169401040" sldId="271"/>
            <ac:spMk id="2" creationId="{25E77F9B-7B21-7F27-C726-354CA07A85B9}"/>
          </ac:spMkLst>
        </pc:spChg>
      </pc:sldChg>
      <pc:sldChg chg="add del">
        <pc:chgData name="Yukins, Christopher R." userId="2069d103-297e-4f45-ada9-ae2c02f40d90" providerId="ADAL" clId="{4C11387B-4135-4C73-B457-F3EC1FB5AD61}" dt="2024-09-19T14:24:21.428" v="17" actId="47"/>
        <pc:sldMkLst>
          <pc:docMk/>
          <pc:sldMk cId="2125644667" sldId="276"/>
        </pc:sldMkLst>
      </pc:sldChg>
      <pc:sldChg chg="addSp modSp">
        <pc:chgData name="Yukins, Christopher R." userId="2069d103-297e-4f45-ada9-ae2c02f40d90" providerId="ADAL" clId="{4C11387B-4135-4C73-B457-F3EC1FB5AD61}" dt="2024-09-19T14:31:47.630" v="145" actId="20577"/>
        <pc:sldMkLst>
          <pc:docMk/>
          <pc:sldMk cId="3171242678" sldId="278"/>
        </pc:sldMkLst>
        <pc:spChg chg="add mod">
          <ac:chgData name="Yukins, Christopher R." userId="2069d103-297e-4f45-ada9-ae2c02f40d90" providerId="ADAL" clId="{4C11387B-4135-4C73-B457-F3EC1FB5AD61}" dt="2024-09-19T14:27:48.765" v="91"/>
          <ac:spMkLst>
            <pc:docMk/>
            <pc:sldMk cId="3171242678" sldId="278"/>
            <ac:spMk id="4" creationId="{27B87BDF-B4C0-AE60-3A96-3EC7BB4F479F}"/>
          </ac:spMkLst>
        </pc:spChg>
        <pc:graphicFrameChg chg="mod">
          <ac:chgData name="Yukins, Christopher R." userId="2069d103-297e-4f45-ada9-ae2c02f40d90" providerId="ADAL" clId="{4C11387B-4135-4C73-B457-F3EC1FB5AD61}" dt="2024-09-19T14:31:47.630" v="145" actId="20577"/>
          <ac:graphicFrameMkLst>
            <pc:docMk/>
            <pc:sldMk cId="3171242678" sldId="278"/>
            <ac:graphicFrameMk id="5" creationId="{E99F272A-FC7E-F95E-9E68-D157C32B04C5}"/>
          </ac:graphicFrameMkLst>
        </pc:graphicFrameChg>
      </pc:sldChg>
      <pc:sldChg chg="del">
        <pc:chgData name="Yukins, Christopher R." userId="2069d103-297e-4f45-ada9-ae2c02f40d90" providerId="ADAL" clId="{4C11387B-4135-4C73-B457-F3EC1FB5AD61}" dt="2024-09-19T14:23:15.015" v="5" actId="47"/>
        <pc:sldMkLst>
          <pc:docMk/>
          <pc:sldMk cId="2564534164" sldId="279"/>
        </pc:sldMkLst>
      </pc:sldChg>
      <pc:sldChg chg="add del setBg">
        <pc:chgData name="Yukins, Christopher R." userId="2069d103-297e-4f45-ada9-ae2c02f40d90" providerId="ADAL" clId="{4C11387B-4135-4C73-B457-F3EC1FB5AD61}" dt="2024-09-19T14:26:07.384" v="88"/>
        <pc:sldMkLst>
          <pc:docMk/>
          <pc:sldMk cId="2691837875" sldId="279"/>
        </pc:sldMkLst>
      </pc:sldChg>
      <pc:sldChg chg="addSp modSp add del mod">
        <pc:chgData name="Yukins, Christopher R." userId="2069d103-297e-4f45-ada9-ae2c02f40d90" providerId="ADAL" clId="{4C11387B-4135-4C73-B457-F3EC1FB5AD61}" dt="2024-09-19T14:27:23.263" v="90" actId="1076"/>
        <pc:sldMkLst>
          <pc:docMk/>
          <pc:sldMk cId="1657885807" sldId="280"/>
        </pc:sldMkLst>
        <pc:picChg chg="add mod">
          <ac:chgData name="Yukins, Christopher R." userId="2069d103-297e-4f45-ada9-ae2c02f40d90" providerId="ADAL" clId="{4C11387B-4135-4C73-B457-F3EC1FB5AD61}" dt="2024-09-19T14:27:23.263" v="90" actId="1076"/>
          <ac:picMkLst>
            <pc:docMk/>
            <pc:sldMk cId="1657885807" sldId="280"/>
            <ac:picMk id="4" creationId="{4C9ABE88-8637-1D8E-71F1-08B602E3DDFE}"/>
          </ac:picMkLst>
        </pc:picChg>
      </pc:sldChg>
      <pc:sldChg chg="del">
        <pc:chgData name="Yukins, Christopher R." userId="2069d103-297e-4f45-ada9-ae2c02f40d90" providerId="ADAL" clId="{4C11387B-4135-4C73-B457-F3EC1FB5AD61}" dt="2024-09-19T14:23:16.677" v="7" actId="47"/>
        <pc:sldMkLst>
          <pc:docMk/>
          <pc:sldMk cId="2586959533" sldId="280"/>
        </pc:sldMkLst>
      </pc:sldChg>
      <pc:sldChg chg="del">
        <pc:chgData name="Yukins, Christopher R." userId="2069d103-297e-4f45-ada9-ae2c02f40d90" providerId="ADAL" clId="{4C11387B-4135-4C73-B457-F3EC1FB5AD61}" dt="2024-09-19T14:23:17.454" v="8" actId="47"/>
        <pc:sldMkLst>
          <pc:docMk/>
          <pc:sldMk cId="1728583294" sldId="281"/>
        </pc:sldMkLst>
      </pc:sldChg>
      <pc:sldChg chg="add del">
        <pc:chgData name="Yukins, Christopher R." userId="2069d103-297e-4f45-ada9-ae2c02f40d90" providerId="ADAL" clId="{4C11387B-4135-4C73-B457-F3EC1FB5AD61}" dt="2024-09-19T14:26:07.384" v="88"/>
        <pc:sldMkLst>
          <pc:docMk/>
          <pc:sldMk cId="3888543718" sldId="281"/>
        </pc:sldMkLst>
      </pc:sldChg>
      <pc:sldChg chg="del">
        <pc:chgData name="Yukins, Christopher R." userId="2069d103-297e-4f45-ada9-ae2c02f40d90" providerId="ADAL" clId="{4C11387B-4135-4C73-B457-F3EC1FB5AD61}" dt="2024-09-19T14:23:18.287" v="9" actId="47"/>
        <pc:sldMkLst>
          <pc:docMk/>
          <pc:sldMk cId="2261396083" sldId="282"/>
        </pc:sldMkLst>
      </pc:sldChg>
      <pc:sldChg chg="add del setBg">
        <pc:chgData name="Yukins, Christopher R." userId="2069d103-297e-4f45-ada9-ae2c02f40d90" providerId="ADAL" clId="{4C11387B-4135-4C73-B457-F3EC1FB5AD61}" dt="2024-09-19T14:26:07.384" v="88"/>
        <pc:sldMkLst>
          <pc:docMk/>
          <pc:sldMk cId="3873138235" sldId="282"/>
        </pc:sldMkLst>
      </pc:sldChg>
      <pc:sldChg chg="modSp mod">
        <pc:chgData name="Yukins, Christopher R." userId="2069d103-297e-4f45-ada9-ae2c02f40d90" providerId="ADAL" clId="{4C11387B-4135-4C73-B457-F3EC1FB5AD61}" dt="2024-09-19T14:29:43.114" v="100" actId="113"/>
        <pc:sldMkLst>
          <pc:docMk/>
          <pc:sldMk cId="275848341" sldId="283"/>
        </pc:sldMkLst>
        <pc:spChg chg="mod">
          <ac:chgData name="Yukins, Christopher R." userId="2069d103-297e-4f45-ada9-ae2c02f40d90" providerId="ADAL" clId="{4C11387B-4135-4C73-B457-F3EC1FB5AD61}" dt="2024-09-19T14:29:43.114" v="100" actId="113"/>
          <ac:spMkLst>
            <pc:docMk/>
            <pc:sldMk cId="275848341" sldId="283"/>
            <ac:spMk id="3" creationId="{4748ECBD-3820-3C43-CC8F-73ADE25B3939}"/>
          </ac:spMkLst>
        </pc:spChg>
      </pc:sldChg>
      <pc:sldChg chg="del">
        <pc:chgData name="Yukins, Christopher R." userId="2069d103-297e-4f45-ada9-ae2c02f40d90" providerId="ADAL" clId="{4C11387B-4135-4C73-B457-F3EC1FB5AD61}" dt="2024-09-19T14:23:19.234" v="10" actId="47"/>
        <pc:sldMkLst>
          <pc:docMk/>
          <pc:sldMk cId="1989869343" sldId="286"/>
        </pc:sldMkLst>
      </pc:sldChg>
      <pc:sldChg chg="del">
        <pc:chgData name="Yukins, Christopher R." userId="2069d103-297e-4f45-ada9-ae2c02f40d90" providerId="ADAL" clId="{4C11387B-4135-4C73-B457-F3EC1FB5AD61}" dt="2024-09-19T14:23:20.292" v="11" actId="47"/>
        <pc:sldMkLst>
          <pc:docMk/>
          <pc:sldMk cId="1822493753" sldId="287"/>
        </pc:sldMkLst>
      </pc:sldChg>
      <pc:sldChg chg="del">
        <pc:chgData name="Yukins, Christopher R." userId="2069d103-297e-4f45-ada9-ae2c02f40d90" providerId="ADAL" clId="{4C11387B-4135-4C73-B457-F3EC1FB5AD61}" dt="2024-09-19T14:23:13.293" v="4" actId="47"/>
        <pc:sldMkLst>
          <pc:docMk/>
          <pc:sldMk cId="3495270453" sldId="296"/>
        </pc:sldMkLst>
      </pc:sldChg>
      <pc:sldChg chg="modSp mod">
        <pc:chgData name="Yukins, Christopher R." userId="2069d103-297e-4f45-ada9-ae2c02f40d90" providerId="ADAL" clId="{4C11387B-4135-4C73-B457-F3EC1FB5AD61}" dt="2024-09-19T14:31:10.447" v="134" actId="20577"/>
        <pc:sldMkLst>
          <pc:docMk/>
          <pc:sldMk cId="625734355" sldId="297"/>
        </pc:sldMkLst>
        <pc:spChg chg="mod">
          <ac:chgData name="Yukins, Christopher R." userId="2069d103-297e-4f45-ada9-ae2c02f40d90" providerId="ADAL" clId="{4C11387B-4135-4C73-B457-F3EC1FB5AD61}" dt="2024-09-19T14:31:10.447" v="134" actId="20577"/>
          <ac:spMkLst>
            <pc:docMk/>
            <pc:sldMk cId="625734355" sldId="297"/>
            <ac:spMk id="4" creationId="{A566FEA2-AEE2-76EA-677F-0815A482872E}"/>
          </ac:spMkLst>
        </pc:spChg>
      </pc:sldChg>
      <pc:sldChg chg="addSp delSp modSp mod">
        <pc:chgData name="Yukins, Christopher R." userId="2069d103-297e-4f45-ada9-ae2c02f40d90" providerId="ADAL" clId="{4C11387B-4135-4C73-B457-F3EC1FB5AD61}" dt="2024-09-19T14:28:50.561" v="97" actId="26606"/>
        <pc:sldMkLst>
          <pc:docMk/>
          <pc:sldMk cId="475229647" sldId="5150"/>
        </pc:sldMkLst>
        <pc:spChg chg="mod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3" creationId="{58FEC6AF-2764-D1C2-805D-539694A71C32}"/>
          </ac:spMkLst>
        </pc:spChg>
        <pc:spChg chg="mod ord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9" creationId="{8C3DEE0F-D942-A645-C58F-2380A443FC37}"/>
          </ac:spMkLst>
        </pc:spChg>
        <pc:spChg chg="add del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13" creationId="{A9F529C3-C941-49FD-8C67-82F134F64BDB}"/>
          </ac:spMkLst>
        </pc:spChg>
        <pc:spChg chg="add del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15" creationId="{20586029-32A0-47E5-9AEC-AE3ABA6B94D0}"/>
          </ac:spMkLst>
        </pc:spChg>
        <pc:spChg chg="add del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22" creationId="{38468727-63BE-4191-B4A6-C30C82C0E986}"/>
          </ac:spMkLst>
        </pc:spChg>
        <pc:spChg chg="add del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24" creationId="{9D355BB6-1BB8-4828-B246-CFB31742D7B8}"/>
          </ac:spMkLst>
        </pc:spChg>
        <pc:spChg chg="add del">
          <ac:chgData name="Yukins, Christopher R." userId="2069d103-297e-4f45-ada9-ae2c02f40d90" providerId="ADAL" clId="{4C11387B-4135-4C73-B457-F3EC1FB5AD61}" dt="2024-09-19T14:28:50.561" v="97" actId="26606"/>
          <ac:spMkLst>
            <pc:docMk/>
            <pc:sldMk cId="475229647" sldId="5150"/>
            <ac:spMk id="26" creationId="{CA52A9B9-B2B3-46F0-9D53-0EFF9905BF8F}"/>
          </ac:spMkLst>
        </pc:spChg>
        <pc:picChg chg="mod">
          <ac:chgData name="Yukins, Christopher R." userId="2069d103-297e-4f45-ada9-ae2c02f40d90" providerId="ADAL" clId="{4C11387B-4135-4C73-B457-F3EC1FB5AD61}" dt="2024-09-19T14:28:50.561" v="97" actId="26606"/>
          <ac:picMkLst>
            <pc:docMk/>
            <pc:sldMk cId="475229647" sldId="5150"/>
            <ac:picMk id="6" creationId="{09EDAD49-D9A6-4B9D-59A8-AE36BAEA5D4A}"/>
          </ac:picMkLst>
        </pc:picChg>
        <pc:picChg chg="mod">
          <ac:chgData name="Yukins, Christopher R." userId="2069d103-297e-4f45-ada9-ae2c02f40d90" providerId="ADAL" clId="{4C11387B-4135-4C73-B457-F3EC1FB5AD61}" dt="2024-09-19T14:28:50.561" v="97" actId="26606"/>
          <ac:picMkLst>
            <pc:docMk/>
            <pc:sldMk cId="475229647" sldId="5150"/>
            <ac:picMk id="8" creationId="{4EF03006-C8DD-559C-C794-E8C28E28B450}"/>
          </ac:picMkLst>
        </pc:picChg>
        <pc:cxnChg chg="add del">
          <ac:chgData name="Yukins, Christopher R." userId="2069d103-297e-4f45-ada9-ae2c02f40d90" providerId="ADAL" clId="{4C11387B-4135-4C73-B457-F3EC1FB5AD61}" dt="2024-09-19T14:28:50.561" v="97" actId="26606"/>
          <ac:cxnSpMkLst>
            <pc:docMk/>
            <pc:sldMk cId="475229647" sldId="5150"/>
            <ac:cxnSpMk id="17" creationId="{8C730EAB-A532-4295-A302-FB4B90DB9F5E}"/>
          </ac:cxnSpMkLst>
        </pc:cxnChg>
      </pc:sldChg>
      <pc:sldChg chg="del">
        <pc:chgData name="Yukins, Christopher R." userId="2069d103-297e-4f45-ada9-ae2c02f40d90" providerId="ADAL" clId="{4C11387B-4135-4C73-B457-F3EC1FB5AD61}" dt="2024-09-19T14:22:25.762" v="0" actId="47"/>
        <pc:sldMkLst>
          <pc:docMk/>
          <pc:sldMk cId="2914626005" sldId="5152"/>
        </pc:sldMkLst>
      </pc:sldChg>
      <pc:sldChg chg="del">
        <pc:chgData name="Yukins, Christopher R." userId="2069d103-297e-4f45-ada9-ae2c02f40d90" providerId="ADAL" clId="{4C11387B-4135-4C73-B457-F3EC1FB5AD61}" dt="2024-09-19T14:22:36.626" v="1" actId="47"/>
        <pc:sldMkLst>
          <pc:docMk/>
          <pc:sldMk cId="1657885807" sldId="5153"/>
        </pc:sldMkLst>
      </pc:sldChg>
      <pc:sldChg chg="del">
        <pc:chgData name="Yukins, Christopher R." userId="2069d103-297e-4f45-ada9-ae2c02f40d90" providerId="ADAL" clId="{4C11387B-4135-4C73-B457-F3EC1FB5AD61}" dt="2024-09-19T14:24:33.884" v="19" actId="47"/>
        <pc:sldMkLst>
          <pc:docMk/>
          <pc:sldMk cId="2691837875" sldId="5154"/>
        </pc:sldMkLst>
      </pc:sldChg>
      <pc:sldChg chg="addSp modSp mod">
        <pc:chgData name="Yukins, Christopher R." userId="2069d103-297e-4f45-ada9-ae2c02f40d90" providerId="ADAL" clId="{4C11387B-4135-4C73-B457-F3EC1FB5AD61}" dt="2024-09-19T14:27:53.699" v="92"/>
        <pc:sldMkLst>
          <pc:docMk/>
          <pc:sldMk cId="1109818628" sldId="5155"/>
        </pc:sldMkLst>
        <pc:spChg chg="mod">
          <ac:chgData name="Yukins, Christopher R." userId="2069d103-297e-4f45-ada9-ae2c02f40d90" providerId="ADAL" clId="{4C11387B-4135-4C73-B457-F3EC1FB5AD61}" dt="2024-09-19T14:25:03.130" v="86" actId="20577"/>
          <ac:spMkLst>
            <pc:docMk/>
            <pc:sldMk cId="1109818628" sldId="5155"/>
            <ac:spMk id="2" creationId="{B1D691C3-33E5-12C7-E2DB-93204F359FD7}"/>
          </ac:spMkLst>
        </pc:spChg>
        <pc:spChg chg="add mod">
          <ac:chgData name="Yukins, Christopher R." userId="2069d103-297e-4f45-ada9-ae2c02f40d90" providerId="ADAL" clId="{4C11387B-4135-4C73-B457-F3EC1FB5AD61}" dt="2024-09-19T14:27:53.699" v="92"/>
          <ac:spMkLst>
            <pc:docMk/>
            <pc:sldMk cId="1109818628" sldId="5155"/>
            <ac:spMk id="5" creationId="{B2AA1026-8CB9-65EC-380C-436CA1F6DB38}"/>
          </ac:spMkLst>
        </pc:spChg>
      </pc:sldChg>
      <pc:sldChg chg="addSp modSp mod">
        <pc:chgData name="Yukins, Christopher R." userId="2069d103-297e-4f45-ada9-ae2c02f40d90" providerId="ADAL" clId="{4C11387B-4135-4C73-B457-F3EC1FB5AD61}" dt="2024-09-19T14:28:04.005" v="95" actId="6549"/>
        <pc:sldMkLst>
          <pc:docMk/>
          <pc:sldMk cId="1069832624" sldId="5156"/>
        </pc:sldMkLst>
        <pc:spChg chg="add mod">
          <ac:chgData name="Yukins, Christopher R." userId="2069d103-297e-4f45-ada9-ae2c02f40d90" providerId="ADAL" clId="{4C11387B-4135-4C73-B457-F3EC1FB5AD61}" dt="2024-09-19T14:28:04.005" v="95" actId="6549"/>
          <ac:spMkLst>
            <pc:docMk/>
            <pc:sldMk cId="1069832624" sldId="5156"/>
            <ac:spMk id="2" creationId="{9D4CFC56-AE20-30E7-66D0-EAC4EB832EE3}"/>
          </ac:spMkLst>
        </pc:spChg>
      </pc:sldChg>
      <pc:sldChg chg="add del">
        <pc:chgData name="Yukins, Christopher R." userId="2069d103-297e-4f45-ada9-ae2c02f40d90" providerId="ADAL" clId="{4C11387B-4135-4C73-B457-F3EC1FB5AD61}" dt="2024-09-19T14:26:07.384" v="88"/>
        <pc:sldMkLst>
          <pc:docMk/>
          <pc:sldMk cId="3570849138" sldId="5157"/>
        </pc:sldMkLst>
      </pc:sldChg>
      <pc:sldChg chg="del">
        <pc:chgData name="Yukins, Christopher R." userId="2069d103-297e-4f45-ada9-ae2c02f40d90" providerId="ADAL" clId="{4C11387B-4135-4C73-B457-F3EC1FB5AD61}" dt="2024-09-19T14:22:52.619" v="2" actId="47"/>
        <pc:sldMkLst>
          <pc:docMk/>
          <pc:sldMk cId="3873138235" sldId="5157"/>
        </pc:sldMkLst>
      </pc:sldChg>
      <pc:sldChg chg="add del">
        <pc:chgData name="Yukins, Christopher R." userId="2069d103-297e-4f45-ada9-ae2c02f40d90" providerId="ADAL" clId="{4C11387B-4135-4C73-B457-F3EC1FB5AD61}" dt="2024-09-19T14:26:07.384" v="88"/>
        <pc:sldMkLst>
          <pc:docMk/>
          <pc:sldMk cId="3632711825" sldId="51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6B058-44C6-41DC-99BF-4BB245F059D0}" type="doc">
      <dgm:prSet loTypeId="urn:microsoft.com/office/officeart/2005/8/layout/arrow5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43EF533-03C4-486A-A2D6-F4D3C100E957}">
      <dgm:prSet phldrT="[Text]"/>
      <dgm:spPr/>
      <dgm:t>
        <a:bodyPr/>
        <a:lstStyle/>
        <a:p>
          <a:r>
            <a:rPr lang="en-US" dirty="0"/>
            <a:t>Assure bidders of fair competition</a:t>
          </a:r>
        </a:p>
      </dgm:t>
    </dgm:pt>
    <dgm:pt modelId="{D11A2F04-24F4-4CA7-AB99-BABC3B76A1F1}" type="parTrans" cxnId="{AC8CAA6F-4915-4DC0-ACB0-802A61EB4F58}">
      <dgm:prSet/>
      <dgm:spPr/>
      <dgm:t>
        <a:bodyPr/>
        <a:lstStyle/>
        <a:p>
          <a:endParaRPr lang="en-US"/>
        </a:p>
      </dgm:t>
    </dgm:pt>
    <dgm:pt modelId="{53987B3B-6F2B-4B73-910C-B3AE515BBE23}" type="sibTrans" cxnId="{AC8CAA6F-4915-4DC0-ACB0-802A61EB4F58}">
      <dgm:prSet/>
      <dgm:spPr/>
      <dgm:t>
        <a:bodyPr/>
        <a:lstStyle/>
        <a:p>
          <a:endParaRPr lang="en-US"/>
        </a:p>
      </dgm:t>
    </dgm:pt>
    <dgm:pt modelId="{E6277D51-6ACB-476D-9EFA-E87BCE63F4C5}">
      <dgm:prSet phldrT="[Text]"/>
      <dgm:spPr/>
      <dgm:t>
        <a:bodyPr/>
        <a:lstStyle/>
        <a:p>
          <a:r>
            <a:rPr lang="en-US" dirty="0"/>
            <a:t>Management tool </a:t>
          </a:r>
        </a:p>
      </dgm:t>
    </dgm:pt>
    <dgm:pt modelId="{D7DE432A-A63A-421B-8739-ADBD515ACD75}" type="parTrans" cxnId="{AFBE35E7-A8C9-4212-A2A0-B3B71CEBF7FC}">
      <dgm:prSet/>
      <dgm:spPr/>
      <dgm:t>
        <a:bodyPr/>
        <a:lstStyle/>
        <a:p>
          <a:endParaRPr lang="en-US"/>
        </a:p>
      </dgm:t>
    </dgm:pt>
    <dgm:pt modelId="{DBB81B5E-49A0-464F-AF75-A1DD1723CCD7}" type="sibTrans" cxnId="{AFBE35E7-A8C9-4212-A2A0-B3B71CEBF7FC}">
      <dgm:prSet/>
      <dgm:spPr/>
      <dgm:t>
        <a:bodyPr/>
        <a:lstStyle/>
        <a:p>
          <a:endParaRPr lang="en-US"/>
        </a:p>
      </dgm:t>
    </dgm:pt>
    <dgm:pt modelId="{EE55ADC3-32DD-4998-A744-7FCCCE8A50DF}" type="pres">
      <dgm:prSet presAssocID="{1416B058-44C6-41DC-99BF-4BB245F059D0}" presName="diagram" presStyleCnt="0">
        <dgm:presLayoutVars>
          <dgm:dir/>
          <dgm:resizeHandles val="exact"/>
        </dgm:presLayoutVars>
      </dgm:prSet>
      <dgm:spPr/>
    </dgm:pt>
    <dgm:pt modelId="{4BD56BF3-8933-4181-8FCA-70EDA963D879}" type="pres">
      <dgm:prSet presAssocID="{843EF533-03C4-486A-A2D6-F4D3C100E957}" presName="arrow" presStyleLbl="node1" presStyleIdx="0" presStyleCnt="2">
        <dgm:presLayoutVars>
          <dgm:bulletEnabled val="1"/>
        </dgm:presLayoutVars>
      </dgm:prSet>
      <dgm:spPr/>
    </dgm:pt>
    <dgm:pt modelId="{8076E98C-6A73-40EB-8C70-31DF669C33E7}" type="pres">
      <dgm:prSet presAssocID="{E6277D51-6ACB-476D-9EFA-E87BCE63F4C5}" presName="arrow" presStyleLbl="node1" presStyleIdx="1" presStyleCnt="2">
        <dgm:presLayoutVars>
          <dgm:bulletEnabled val="1"/>
        </dgm:presLayoutVars>
      </dgm:prSet>
      <dgm:spPr/>
    </dgm:pt>
  </dgm:ptLst>
  <dgm:cxnLst>
    <dgm:cxn modelId="{63C3311F-ADBD-49D1-B39E-E87A3ED86FA7}" type="presOf" srcId="{843EF533-03C4-486A-A2D6-F4D3C100E957}" destId="{4BD56BF3-8933-4181-8FCA-70EDA963D879}" srcOrd="0" destOrd="0" presId="urn:microsoft.com/office/officeart/2005/8/layout/arrow5"/>
    <dgm:cxn modelId="{1EBA0B40-F4D8-4027-A7CA-C530E3B10FFD}" type="presOf" srcId="{E6277D51-6ACB-476D-9EFA-E87BCE63F4C5}" destId="{8076E98C-6A73-40EB-8C70-31DF669C33E7}" srcOrd="0" destOrd="0" presId="urn:microsoft.com/office/officeart/2005/8/layout/arrow5"/>
    <dgm:cxn modelId="{AC8CAA6F-4915-4DC0-ACB0-802A61EB4F58}" srcId="{1416B058-44C6-41DC-99BF-4BB245F059D0}" destId="{843EF533-03C4-486A-A2D6-F4D3C100E957}" srcOrd="0" destOrd="0" parTransId="{D11A2F04-24F4-4CA7-AB99-BABC3B76A1F1}" sibTransId="{53987B3B-6F2B-4B73-910C-B3AE515BBE23}"/>
    <dgm:cxn modelId="{778D42C4-E274-4F16-999F-B982298EF8FB}" type="presOf" srcId="{1416B058-44C6-41DC-99BF-4BB245F059D0}" destId="{EE55ADC3-32DD-4998-A744-7FCCCE8A50DF}" srcOrd="0" destOrd="0" presId="urn:microsoft.com/office/officeart/2005/8/layout/arrow5"/>
    <dgm:cxn modelId="{AFBE35E7-A8C9-4212-A2A0-B3B71CEBF7FC}" srcId="{1416B058-44C6-41DC-99BF-4BB245F059D0}" destId="{E6277D51-6ACB-476D-9EFA-E87BCE63F4C5}" srcOrd="1" destOrd="0" parTransId="{D7DE432A-A63A-421B-8739-ADBD515ACD75}" sibTransId="{DBB81B5E-49A0-464F-AF75-A1DD1723CCD7}"/>
    <dgm:cxn modelId="{9F73A80F-3FDA-4982-B3C4-F45F90DEAC16}" type="presParOf" srcId="{EE55ADC3-32DD-4998-A744-7FCCCE8A50DF}" destId="{4BD56BF3-8933-4181-8FCA-70EDA963D879}" srcOrd="0" destOrd="0" presId="urn:microsoft.com/office/officeart/2005/8/layout/arrow5"/>
    <dgm:cxn modelId="{FD4BFF13-5D0F-4EA2-8FC3-307A568BA851}" type="presParOf" srcId="{EE55ADC3-32DD-4998-A744-7FCCCE8A50DF}" destId="{8076E98C-6A73-40EB-8C70-31DF669C33E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B12C2-D1B7-40D0-83F9-23BE7A8F89CF}" type="doc">
      <dgm:prSet loTypeId="urn:microsoft.com/office/officeart/2005/8/layout/hProcess7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0979961-C198-4B24-9006-8E4071E44763}">
      <dgm:prSet phldrT="[Text]"/>
      <dgm:spPr/>
      <dgm:t>
        <a:bodyPr/>
        <a:lstStyle/>
        <a:p>
          <a:r>
            <a:rPr lang="en-US" dirty="0"/>
            <a:t>Agency-Level Protests</a:t>
          </a:r>
        </a:p>
      </dgm:t>
    </dgm:pt>
    <dgm:pt modelId="{A59F29D9-3592-4923-83CF-D5D9315A8B51}" type="parTrans" cxnId="{67CB3EBE-9955-4A45-B3B3-0DE81E0BB53B}">
      <dgm:prSet/>
      <dgm:spPr/>
      <dgm:t>
        <a:bodyPr/>
        <a:lstStyle/>
        <a:p>
          <a:endParaRPr lang="en-US"/>
        </a:p>
      </dgm:t>
    </dgm:pt>
    <dgm:pt modelId="{D63DD467-3B36-4910-8C0D-7E589EAF84A2}" type="sibTrans" cxnId="{67CB3EBE-9955-4A45-B3B3-0DE81E0BB53B}">
      <dgm:prSet/>
      <dgm:spPr/>
      <dgm:t>
        <a:bodyPr/>
        <a:lstStyle/>
        <a:p>
          <a:endParaRPr lang="en-US"/>
        </a:p>
      </dgm:t>
    </dgm:pt>
    <dgm:pt modelId="{AF90350A-1D37-48E1-BF76-71BAD6BCCB5E}">
      <dgm:prSet phldrT="[Text]"/>
      <dgm:spPr/>
      <dgm:t>
        <a:bodyPr/>
        <a:lstStyle/>
        <a:p>
          <a:r>
            <a:rPr lang="en-US" dirty="0"/>
            <a:t>Decision by contracting official(s)</a:t>
          </a:r>
        </a:p>
      </dgm:t>
    </dgm:pt>
    <dgm:pt modelId="{0D7CD8D8-16A2-4665-820E-6951221BDC4D}" type="parTrans" cxnId="{63BD8834-B07F-43BF-B31A-4362D05D6C30}">
      <dgm:prSet/>
      <dgm:spPr/>
      <dgm:t>
        <a:bodyPr/>
        <a:lstStyle/>
        <a:p>
          <a:endParaRPr lang="en-US"/>
        </a:p>
      </dgm:t>
    </dgm:pt>
    <dgm:pt modelId="{5D7D2769-D034-450B-B45A-356A90D33F5A}" type="sibTrans" cxnId="{63BD8834-B07F-43BF-B31A-4362D05D6C30}">
      <dgm:prSet/>
      <dgm:spPr/>
      <dgm:t>
        <a:bodyPr/>
        <a:lstStyle/>
        <a:p>
          <a:endParaRPr lang="en-US"/>
        </a:p>
      </dgm:t>
    </dgm:pt>
    <dgm:pt modelId="{A9A1FF72-C1D6-4356-BACF-A70A80F2E606}">
      <dgm:prSet phldrT="[Text]"/>
      <dgm:spPr/>
      <dgm:t>
        <a:bodyPr/>
        <a:lstStyle/>
        <a:p>
          <a:r>
            <a:rPr lang="en-US" dirty="0"/>
            <a:t>GAO</a:t>
          </a:r>
        </a:p>
      </dgm:t>
    </dgm:pt>
    <dgm:pt modelId="{15D409F2-B862-4FD1-9C9D-2FBA8B34E220}" type="parTrans" cxnId="{DE2C4B00-2989-4A46-A81B-93250FD924E3}">
      <dgm:prSet/>
      <dgm:spPr/>
      <dgm:t>
        <a:bodyPr/>
        <a:lstStyle/>
        <a:p>
          <a:endParaRPr lang="en-US"/>
        </a:p>
      </dgm:t>
    </dgm:pt>
    <dgm:pt modelId="{1634826B-6638-42FB-A633-8A856F26BDD9}" type="sibTrans" cxnId="{DE2C4B00-2989-4A46-A81B-93250FD924E3}">
      <dgm:prSet/>
      <dgm:spPr/>
      <dgm:t>
        <a:bodyPr/>
        <a:lstStyle/>
        <a:p>
          <a:endParaRPr lang="en-US"/>
        </a:p>
      </dgm:t>
    </dgm:pt>
    <dgm:pt modelId="{2B81067A-E00E-4834-8DE7-DD26AB55204D}">
      <dgm:prSet phldrT="[Text]"/>
      <dgm:spPr/>
      <dgm:t>
        <a:bodyPr/>
        <a:lstStyle/>
        <a:p>
          <a:r>
            <a:rPr lang="en-US" dirty="0"/>
            <a:t>100-day protest timeline</a:t>
          </a:r>
        </a:p>
      </dgm:t>
    </dgm:pt>
    <dgm:pt modelId="{73250D50-C4CD-48DA-8D1A-59533231C960}" type="parTrans" cxnId="{5937225D-C52F-4A51-8665-74D101747354}">
      <dgm:prSet/>
      <dgm:spPr/>
      <dgm:t>
        <a:bodyPr/>
        <a:lstStyle/>
        <a:p>
          <a:endParaRPr lang="en-US"/>
        </a:p>
      </dgm:t>
    </dgm:pt>
    <dgm:pt modelId="{4F484DC1-BE13-44AC-A25E-832F67794E96}" type="sibTrans" cxnId="{5937225D-C52F-4A51-8665-74D101747354}">
      <dgm:prSet/>
      <dgm:spPr/>
      <dgm:t>
        <a:bodyPr/>
        <a:lstStyle/>
        <a:p>
          <a:endParaRPr lang="en-US"/>
        </a:p>
      </dgm:t>
    </dgm:pt>
    <dgm:pt modelId="{B02194B2-AF43-4655-8627-415EA9B22E21}">
      <dgm:prSet phldrT="[Text]"/>
      <dgm:spPr/>
      <dgm:t>
        <a:bodyPr/>
        <a:lstStyle/>
        <a:p>
          <a:r>
            <a:rPr lang="en-US" dirty="0"/>
            <a:t>Court of Federal Claims</a:t>
          </a:r>
        </a:p>
      </dgm:t>
    </dgm:pt>
    <dgm:pt modelId="{60062C6A-9AFF-4FB3-9782-34FF9673365F}" type="parTrans" cxnId="{8BC8D5B4-F8D0-410D-B284-F7DEDE7282E3}">
      <dgm:prSet/>
      <dgm:spPr/>
      <dgm:t>
        <a:bodyPr/>
        <a:lstStyle/>
        <a:p>
          <a:endParaRPr lang="en-US"/>
        </a:p>
      </dgm:t>
    </dgm:pt>
    <dgm:pt modelId="{BFDCCF83-E9F2-486A-B0D0-EF853157DCF1}" type="sibTrans" cxnId="{8BC8D5B4-F8D0-410D-B284-F7DEDE7282E3}">
      <dgm:prSet/>
      <dgm:spPr/>
      <dgm:t>
        <a:bodyPr/>
        <a:lstStyle/>
        <a:p>
          <a:endParaRPr lang="en-US"/>
        </a:p>
      </dgm:t>
    </dgm:pt>
    <dgm:pt modelId="{65939F53-8A93-4451-8020-8691FAF4D82F}">
      <dgm:prSet phldrT="[Text]"/>
      <dgm:spPr/>
      <dgm:t>
        <a:bodyPr/>
        <a:lstStyle/>
        <a:p>
          <a:r>
            <a:rPr lang="en-US" dirty="0"/>
            <a:t>Indefinite timeline</a:t>
          </a:r>
        </a:p>
      </dgm:t>
    </dgm:pt>
    <dgm:pt modelId="{F3124265-11B5-4E16-9F0F-713CCD639FB4}" type="parTrans" cxnId="{60CA3EAD-A46B-4BF2-A90D-990574973099}">
      <dgm:prSet/>
      <dgm:spPr/>
      <dgm:t>
        <a:bodyPr/>
        <a:lstStyle/>
        <a:p>
          <a:endParaRPr lang="en-US"/>
        </a:p>
      </dgm:t>
    </dgm:pt>
    <dgm:pt modelId="{553907FC-C41C-4E86-8B25-5BBF72ADC0A5}" type="sibTrans" cxnId="{60CA3EAD-A46B-4BF2-A90D-990574973099}">
      <dgm:prSet/>
      <dgm:spPr/>
      <dgm:t>
        <a:bodyPr/>
        <a:lstStyle/>
        <a:p>
          <a:endParaRPr lang="en-US"/>
        </a:p>
      </dgm:t>
    </dgm:pt>
    <dgm:pt modelId="{829ABFF7-CF54-4194-8193-51A3C9E68092}">
      <dgm:prSet phldrT="[Text]"/>
      <dgm:spPr/>
      <dgm:t>
        <a:bodyPr/>
        <a:lstStyle/>
        <a:p>
          <a:r>
            <a:rPr lang="en-US" dirty="0"/>
            <a:t>Rapid</a:t>
          </a:r>
        </a:p>
      </dgm:t>
    </dgm:pt>
    <dgm:pt modelId="{A311C7E3-2F5C-44CB-B130-785F664D1DD9}" type="parTrans" cxnId="{0C5CA03F-4E54-4C73-BFE4-017954B3BE83}">
      <dgm:prSet/>
      <dgm:spPr/>
      <dgm:t>
        <a:bodyPr/>
        <a:lstStyle/>
        <a:p>
          <a:endParaRPr lang="en-US"/>
        </a:p>
      </dgm:t>
    </dgm:pt>
    <dgm:pt modelId="{ACD47834-A9FD-4F48-A0B3-1A60D2BB972F}" type="sibTrans" cxnId="{0C5CA03F-4E54-4C73-BFE4-017954B3BE83}">
      <dgm:prSet/>
      <dgm:spPr/>
      <dgm:t>
        <a:bodyPr/>
        <a:lstStyle/>
        <a:p>
          <a:endParaRPr lang="en-US"/>
        </a:p>
      </dgm:t>
    </dgm:pt>
    <dgm:pt modelId="{DE476A96-D10C-49A6-9E5E-E8CE506CDC86}">
      <dgm:prSet phldrT="[Text]"/>
      <dgm:spPr/>
      <dgm:t>
        <a:bodyPr/>
        <a:lstStyle/>
        <a:p>
          <a:r>
            <a:rPr lang="en-US" dirty="0"/>
            <a:t>Agency-run</a:t>
          </a:r>
        </a:p>
      </dgm:t>
    </dgm:pt>
    <dgm:pt modelId="{59B0FD47-04BE-480A-86CA-81ABB0E0F7BF}" type="parTrans" cxnId="{3E7ABBA5-7A60-44F0-8BE4-22E68251DB59}">
      <dgm:prSet/>
      <dgm:spPr/>
      <dgm:t>
        <a:bodyPr/>
        <a:lstStyle/>
        <a:p>
          <a:endParaRPr lang="en-US"/>
        </a:p>
      </dgm:t>
    </dgm:pt>
    <dgm:pt modelId="{EB8B44C9-D649-4C9F-951E-5C6A37E4D665}" type="sibTrans" cxnId="{3E7ABBA5-7A60-44F0-8BE4-22E68251DB59}">
      <dgm:prSet/>
      <dgm:spPr/>
      <dgm:t>
        <a:bodyPr/>
        <a:lstStyle/>
        <a:p>
          <a:endParaRPr lang="en-US"/>
        </a:p>
      </dgm:t>
    </dgm:pt>
    <dgm:pt modelId="{FD2555AE-BFED-4989-A193-741D9D8C65B0}">
      <dgm:prSet phldrT="[Text]"/>
      <dgm:spPr/>
      <dgm:t>
        <a:bodyPr/>
        <a:lstStyle/>
        <a:p>
          <a:r>
            <a:rPr lang="en-US" dirty="0"/>
            <a:t>Extensive administrative record</a:t>
          </a:r>
        </a:p>
      </dgm:t>
    </dgm:pt>
    <dgm:pt modelId="{E7BC5942-76ED-479F-B1B3-2502D8CE8F05}" type="parTrans" cxnId="{0CDF5B38-05FD-4E73-87BC-2989096D4144}">
      <dgm:prSet/>
      <dgm:spPr/>
      <dgm:t>
        <a:bodyPr/>
        <a:lstStyle/>
        <a:p>
          <a:endParaRPr lang="en-US"/>
        </a:p>
      </dgm:t>
    </dgm:pt>
    <dgm:pt modelId="{DEF44049-1707-4CC8-809A-998BA817399B}" type="sibTrans" cxnId="{0CDF5B38-05FD-4E73-87BC-2989096D4144}">
      <dgm:prSet/>
      <dgm:spPr/>
      <dgm:t>
        <a:bodyPr/>
        <a:lstStyle/>
        <a:p>
          <a:endParaRPr lang="en-US"/>
        </a:p>
      </dgm:t>
    </dgm:pt>
    <dgm:pt modelId="{D24F179E-BA5F-4326-AE01-AC67A2B4A804}">
      <dgm:prSet phldrT="[Text]"/>
      <dgm:spPr/>
      <dgm:t>
        <a:bodyPr/>
        <a:lstStyle/>
        <a:p>
          <a:r>
            <a:rPr lang="en-US" dirty="0"/>
            <a:t>Potential appeal</a:t>
          </a:r>
        </a:p>
      </dgm:t>
    </dgm:pt>
    <dgm:pt modelId="{3E2D838E-5F16-49CB-BF1E-F0EB719470A9}" type="parTrans" cxnId="{E42EE908-AF5B-46B0-8CF2-65C35AC86445}">
      <dgm:prSet/>
      <dgm:spPr/>
      <dgm:t>
        <a:bodyPr/>
        <a:lstStyle/>
        <a:p>
          <a:endParaRPr lang="en-US"/>
        </a:p>
      </dgm:t>
    </dgm:pt>
    <dgm:pt modelId="{932EB3FC-EAB0-43C6-BFA8-D732F9A32790}" type="sibTrans" cxnId="{E42EE908-AF5B-46B0-8CF2-65C35AC86445}">
      <dgm:prSet/>
      <dgm:spPr/>
      <dgm:t>
        <a:bodyPr/>
        <a:lstStyle/>
        <a:p>
          <a:endParaRPr lang="en-US"/>
        </a:p>
      </dgm:t>
    </dgm:pt>
    <dgm:pt modelId="{F0913F40-2ACE-49AD-8C3B-59851649494C}">
      <dgm:prSet phldrT="[Text]"/>
      <dgm:spPr/>
      <dgm:t>
        <a:bodyPr/>
        <a:lstStyle/>
        <a:p>
          <a:r>
            <a:rPr lang="en-US" dirty="0"/>
            <a:t>Relevant agency record</a:t>
          </a:r>
        </a:p>
      </dgm:t>
    </dgm:pt>
    <dgm:pt modelId="{4396CE39-C8D2-4AE1-9499-0D1F050CD14E}" type="parTrans" cxnId="{F807E7FC-A1B7-4348-AA5A-52457B0D67F8}">
      <dgm:prSet/>
      <dgm:spPr/>
      <dgm:t>
        <a:bodyPr/>
        <a:lstStyle/>
        <a:p>
          <a:endParaRPr lang="en-US"/>
        </a:p>
      </dgm:t>
    </dgm:pt>
    <dgm:pt modelId="{48ECF410-8EA5-4D80-BCB5-9537F25841A4}" type="sibTrans" cxnId="{F807E7FC-A1B7-4348-AA5A-52457B0D67F8}">
      <dgm:prSet/>
      <dgm:spPr/>
      <dgm:t>
        <a:bodyPr/>
        <a:lstStyle/>
        <a:p>
          <a:endParaRPr lang="en-US"/>
        </a:p>
      </dgm:t>
    </dgm:pt>
    <dgm:pt modelId="{92BF077C-77F7-4C38-A6F7-5964A7F7C416}">
      <dgm:prSet phldrT="[Text]"/>
      <dgm:spPr/>
      <dgm:t>
        <a:bodyPr/>
        <a:lstStyle/>
        <a:p>
          <a:r>
            <a:rPr lang="en-US" dirty="0"/>
            <a:t>Agency legal and factual submissions</a:t>
          </a:r>
        </a:p>
      </dgm:t>
    </dgm:pt>
    <dgm:pt modelId="{35242EDE-94C5-4477-BECB-F69B637CF6E2}" type="parTrans" cxnId="{8D879628-0AA8-455F-A215-E10B1995AFA3}">
      <dgm:prSet/>
      <dgm:spPr/>
      <dgm:t>
        <a:bodyPr/>
        <a:lstStyle/>
        <a:p>
          <a:endParaRPr lang="en-US"/>
        </a:p>
      </dgm:t>
    </dgm:pt>
    <dgm:pt modelId="{AF62460B-4CA3-45BE-A727-BABE158A778F}" type="sibTrans" cxnId="{8D879628-0AA8-455F-A215-E10B1995AFA3}">
      <dgm:prSet/>
      <dgm:spPr/>
      <dgm:t>
        <a:bodyPr/>
        <a:lstStyle/>
        <a:p>
          <a:endParaRPr lang="en-US"/>
        </a:p>
      </dgm:t>
    </dgm:pt>
    <dgm:pt modelId="{592D76C3-97E9-4E94-AD63-54A7EBFB538F}">
      <dgm:prSet phldrT="[Text]"/>
      <dgm:spPr/>
      <dgm:t>
        <a:bodyPr/>
        <a:lstStyle/>
        <a:p>
          <a:r>
            <a:rPr lang="en-US" dirty="0"/>
            <a:t>Federal court proceeding</a:t>
          </a:r>
        </a:p>
      </dgm:t>
    </dgm:pt>
    <dgm:pt modelId="{70CEB0B0-4A12-4859-BA55-57E9916655C6}" type="parTrans" cxnId="{D2D55F1B-F51D-4076-9A67-035F07024434}">
      <dgm:prSet/>
      <dgm:spPr/>
      <dgm:t>
        <a:bodyPr/>
        <a:lstStyle/>
        <a:p>
          <a:endParaRPr lang="en-US"/>
        </a:p>
      </dgm:t>
    </dgm:pt>
    <dgm:pt modelId="{E52C1359-E2F1-453A-94F2-5A4E1C74B0E6}" type="sibTrans" cxnId="{D2D55F1B-F51D-4076-9A67-035F07024434}">
      <dgm:prSet/>
      <dgm:spPr/>
      <dgm:t>
        <a:bodyPr/>
        <a:lstStyle/>
        <a:p>
          <a:endParaRPr lang="en-US"/>
        </a:p>
      </dgm:t>
    </dgm:pt>
    <dgm:pt modelId="{6BD49F31-76D3-4394-858C-5914A5F492F3}" type="pres">
      <dgm:prSet presAssocID="{60EB12C2-D1B7-40D0-83F9-23BE7A8F89CF}" presName="Name0" presStyleCnt="0">
        <dgm:presLayoutVars>
          <dgm:dir/>
          <dgm:animLvl val="lvl"/>
          <dgm:resizeHandles val="exact"/>
        </dgm:presLayoutVars>
      </dgm:prSet>
      <dgm:spPr/>
    </dgm:pt>
    <dgm:pt modelId="{30DFCA70-3D51-44EE-91EF-F2FCD83FC70C}" type="pres">
      <dgm:prSet presAssocID="{40979961-C198-4B24-9006-8E4071E44763}" presName="compositeNode" presStyleCnt="0">
        <dgm:presLayoutVars>
          <dgm:bulletEnabled val="1"/>
        </dgm:presLayoutVars>
      </dgm:prSet>
      <dgm:spPr/>
    </dgm:pt>
    <dgm:pt modelId="{DDB453F9-D5E2-455C-850A-296AEC84EF3C}" type="pres">
      <dgm:prSet presAssocID="{40979961-C198-4B24-9006-8E4071E44763}" presName="bgRect" presStyleLbl="node1" presStyleIdx="0" presStyleCnt="3"/>
      <dgm:spPr/>
    </dgm:pt>
    <dgm:pt modelId="{D9EF8724-75E4-4165-9850-84A96B88D862}" type="pres">
      <dgm:prSet presAssocID="{40979961-C198-4B24-9006-8E4071E4476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F8FF9AF-E71A-4718-9C8C-E430015A997D}" type="pres">
      <dgm:prSet presAssocID="{40979961-C198-4B24-9006-8E4071E44763}" presName="childNode" presStyleLbl="node1" presStyleIdx="0" presStyleCnt="3">
        <dgm:presLayoutVars>
          <dgm:bulletEnabled val="1"/>
        </dgm:presLayoutVars>
      </dgm:prSet>
      <dgm:spPr/>
    </dgm:pt>
    <dgm:pt modelId="{1BB14170-D635-466D-A08B-AD77B769C348}" type="pres">
      <dgm:prSet presAssocID="{D63DD467-3B36-4910-8C0D-7E589EAF84A2}" presName="hSp" presStyleCnt="0"/>
      <dgm:spPr/>
    </dgm:pt>
    <dgm:pt modelId="{BBACBB32-E627-4361-B2D1-CE2D0CAB4E98}" type="pres">
      <dgm:prSet presAssocID="{D63DD467-3B36-4910-8C0D-7E589EAF84A2}" presName="vProcSp" presStyleCnt="0"/>
      <dgm:spPr/>
    </dgm:pt>
    <dgm:pt modelId="{E3223AEA-E1D8-4228-B4BB-A37902B860B2}" type="pres">
      <dgm:prSet presAssocID="{D63DD467-3B36-4910-8C0D-7E589EAF84A2}" presName="vSp1" presStyleCnt="0"/>
      <dgm:spPr/>
    </dgm:pt>
    <dgm:pt modelId="{883912AE-FDD0-4684-A9AA-B3FA9C598767}" type="pres">
      <dgm:prSet presAssocID="{D63DD467-3B36-4910-8C0D-7E589EAF84A2}" presName="simulatedConn" presStyleLbl="solidFgAcc1" presStyleIdx="0" presStyleCnt="2"/>
      <dgm:spPr/>
    </dgm:pt>
    <dgm:pt modelId="{0ABF80E0-68B1-48D4-8E68-C7BA46D21157}" type="pres">
      <dgm:prSet presAssocID="{D63DD467-3B36-4910-8C0D-7E589EAF84A2}" presName="vSp2" presStyleCnt="0"/>
      <dgm:spPr/>
    </dgm:pt>
    <dgm:pt modelId="{404A2DBF-28D2-4788-97B7-BB16B6B6254D}" type="pres">
      <dgm:prSet presAssocID="{D63DD467-3B36-4910-8C0D-7E589EAF84A2}" presName="sibTrans" presStyleCnt="0"/>
      <dgm:spPr/>
    </dgm:pt>
    <dgm:pt modelId="{765C86EC-E4E1-463F-A70C-59A26A49D93B}" type="pres">
      <dgm:prSet presAssocID="{A9A1FF72-C1D6-4356-BACF-A70A80F2E606}" presName="compositeNode" presStyleCnt="0">
        <dgm:presLayoutVars>
          <dgm:bulletEnabled val="1"/>
        </dgm:presLayoutVars>
      </dgm:prSet>
      <dgm:spPr/>
    </dgm:pt>
    <dgm:pt modelId="{E17D31ED-58F4-4879-AAFA-D82C22F20824}" type="pres">
      <dgm:prSet presAssocID="{A9A1FF72-C1D6-4356-BACF-A70A80F2E606}" presName="bgRect" presStyleLbl="node1" presStyleIdx="1" presStyleCnt="3"/>
      <dgm:spPr/>
    </dgm:pt>
    <dgm:pt modelId="{FE568A63-FA39-47FC-82CB-708298701A8E}" type="pres">
      <dgm:prSet presAssocID="{A9A1FF72-C1D6-4356-BACF-A70A80F2E60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FFC946B0-6320-4A0F-91D5-83BD5495C756}" type="pres">
      <dgm:prSet presAssocID="{A9A1FF72-C1D6-4356-BACF-A70A80F2E606}" presName="childNode" presStyleLbl="node1" presStyleIdx="1" presStyleCnt="3">
        <dgm:presLayoutVars>
          <dgm:bulletEnabled val="1"/>
        </dgm:presLayoutVars>
      </dgm:prSet>
      <dgm:spPr/>
    </dgm:pt>
    <dgm:pt modelId="{52BBC4F3-3CE9-40D6-AC43-F83448CC2EAE}" type="pres">
      <dgm:prSet presAssocID="{1634826B-6638-42FB-A633-8A856F26BDD9}" presName="hSp" presStyleCnt="0"/>
      <dgm:spPr/>
    </dgm:pt>
    <dgm:pt modelId="{A22F49F2-D637-4E66-90EB-92478EAA7B7F}" type="pres">
      <dgm:prSet presAssocID="{1634826B-6638-42FB-A633-8A856F26BDD9}" presName="vProcSp" presStyleCnt="0"/>
      <dgm:spPr/>
    </dgm:pt>
    <dgm:pt modelId="{F93BEB91-AB49-4F57-9337-F32D21D30ED8}" type="pres">
      <dgm:prSet presAssocID="{1634826B-6638-42FB-A633-8A856F26BDD9}" presName="vSp1" presStyleCnt="0"/>
      <dgm:spPr/>
    </dgm:pt>
    <dgm:pt modelId="{1D2B5967-DF79-4C29-8DBF-993702C3278E}" type="pres">
      <dgm:prSet presAssocID="{1634826B-6638-42FB-A633-8A856F26BDD9}" presName="simulatedConn" presStyleLbl="solidFgAcc1" presStyleIdx="1" presStyleCnt="2"/>
      <dgm:spPr/>
    </dgm:pt>
    <dgm:pt modelId="{6B9583B9-7BF4-41A0-AFF6-4A5CC8223050}" type="pres">
      <dgm:prSet presAssocID="{1634826B-6638-42FB-A633-8A856F26BDD9}" presName="vSp2" presStyleCnt="0"/>
      <dgm:spPr/>
    </dgm:pt>
    <dgm:pt modelId="{4E3F1C87-4FDD-4FC4-93E8-2D376B2F90AB}" type="pres">
      <dgm:prSet presAssocID="{1634826B-6638-42FB-A633-8A856F26BDD9}" presName="sibTrans" presStyleCnt="0"/>
      <dgm:spPr/>
    </dgm:pt>
    <dgm:pt modelId="{486FCACB-7C6E-42FE-9C15-FD072A3E3B36}" type="pres">
      <dgm:prSet presAssocID="{B02194B2-AF43-4655-8627-415EA9B22E21}" presName="compositeNode" presStyleCnt="0">
        <dgm:presLayoutVars>
          <dgm:bulletEnabled val="1"/>
        </dgm:presLayoutVars>
      </dgm:prSet>
      <dgm:spPr/>
    </dgm:pt>
    <dgm:pt modelId="{5B01FD99-3298-4740-9742-0F22A33288EB}" type="pres">
      <dgm:prSet presAssocID="{B02194B2-AF43-4655-8627-415EA9B22E21}" presName="bgRect" presStyleLbl="node1" presStyleIdx="2" presStyleCnt="3"/>
      <dgm:spPr/>
    </dgm:pt>
    <dgm:pt modelId="{8A660219-094D-4B77-8531-5FCE0BA2E6CC}" type="pres">
      <dgm:prSet presAssocID="{B02194B2-AF43-4655-8627-415EA9B22E2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2AC2985-C380-4633-9D4F-69F4E540EF37}" type="pres">
      <dgm:prSet presAssocID="{B02194B2-AF43-4655-8627-415EA9B22E2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E2C4B00-2989-4A46-A81B-93250FD924E3}" srcId="{60EB12C2-D1B7-40D0-83F9-23BE7A8F89CF}" destId="{A9A1FF72-C1D6-4356-BACF-A70A80F2E606}" srcOrd="1" destOrd="0" parTransId="{15D409F2-B862-4FD1-9C9D-2FBA8B34E220}" sibTransId="{1634826B-6638-42FB-A633-8A856F26BDD9}"/>
    <dgm:cxn modelId="{57D02D05-C6D9-4761-A462-284239300FC9}" type="presOf" srcId="{40979961-C198-4B24-9006-8E4071E44763}" destId="{D9EF8724-75E4-4165-9850-84A96B88D862}" srcOrd="1" destOrd="0" presId="urn:microsoft.com/office/officeart/2005/8/layout/hProcess7"/>
    <dgm:cxn modelId="{C1517B07-CB4D-45EE-A386-08469D196871}" type="presOf" srcId="{65939F53-8A93-4451-8020-8691FAF4D82F}" destId="{B2AC2985-C380-4633-9D4F-69F4E540EF37}" srcOrd="0" destOrd="0" presId="urn:microsoft.com/office/officeart/2005/8/layout/hProcess7"/>
    <dgm:cxn modelId="{E42EE908-AF5B-46B0-8CF2-65C35AC86445}" srcId="{B02194B2-AF43-4655-8627-415EA9B22E21}" destId="{D24F179E-BA5F-4326-AE01-AC67A2B4A804}" srcOrd="3" destOrd="0" parTransId="{3E2D838E-5F16-49CB-BF1E-F0EB719470A9}" sibTransId="{932EB3FC-EAB0-43C6-BFA8-D732F9A32790}"/>
    <dgm:cxn modelId="{D2D55F1B-F51D-4076-9A67-035F07024434}" srcId="{B02194B2-AF43-4655-8627-415EA9B22E21}" destId="{592D76C3-97E9-4E94-AD63-54A7EBFB538F}" srcOrd="1" destOrd="0" parTransId="{70CEB0B0-4A12-4859-BA55-57E9916655C6}" sibTransId="{E52C1359-E2F1-453A-94F2-5A4E1C74B0E6}"/>
    <dgm:cxn modelId="{8D879628-0AA8-455F-A215-E10B1995AFA3}" srcId="{A9A1FF72-C1D6-4356-BACF-A70A80F2E606}" destId="{92BF077C-77F7-4C38-A6F7-5964A7F7C416}" srcOrd="2" destOrd="0" parTransId="{35242EDE-94C5-4477-BECB-F69B637CF6E2}" sibTransId="{AF62460B-4CA3-45BE-A727-BABE158A778F}"/>
    <dgm:cxn modelId="{B90F152A-379C-45A4-ABB8-2FCD2088EB9D}" type="presOf" srcId="{FD2555AE-BFED-4989-A193-741D9D8C65B0}" destId="{B2AC2985-C380-4633-9D4F-69F4E540EF37}" srcOrd="0" destOrd="2" presId="urn:microsoft.com/office/officeart/2005/8/layout/hProcess7"/>
    <dgm:cxn modelId="{62F0D22D-70D3-4668-933B-C74ED70FFCF3}" type="presOf" srcId="{AF90350A-1D37-48E1-BF76-71BAD6BCCB5E}" destId="{3F8FF9AF-E71A-4718-9C8C-E430015A997D}" srcOrd="0" destOrd="0" presId="urn:microsoft.com/office/officeart/2005/8/layout/hProcess7"/>
    <dgm:cxn modelId="{EF5B4D33-F8B6-4E69-8784-024E4EF4E36E}" type="presOf" srcId="{60EB12C2-D1B7-40D0-83F9-23BE7A8F89CF}" destId="{6BD49F31-76D3-4394-858C-5914A5F492F3}" srcOrd="0" destOrd="0" presId="urn:microsoft.com/office/officeart/2005/8/layout/hProcess7"/>
    <dgm:cxn modelId="{63BD8834-B07F-43BF-B31A-4362D05D6C30}" srcId="{40979961-C198-4B24-9006-8E4071E44763}" destId="{AF90350A-1D37-48E1-BF76-71BAD6BCCB5E}" srcOrd="0" destOrd="0" parTransId="{0D7CD8D8-16A2-4665-820E-6951221BDC4D}" sibTransId="{5D7D2769-D034-450B-B45A-356A90D33F5A}"/>
    <dgm:cxn modelId="{98291B35-2275-43DD-BE26-0E93ACA62A26}" type="presOf" srcId="{B02194B2-AF43-4655-8627-415EA9B22E21}" destId="{8A660219-094D-4B77-8531-5FCE0BA2E6CC}" srcOrd="1" destOrd="0" presId="urn:microsoft.com/office/officeart/2005/8/layout/hProcess7"/>
    <dgm:cxn modelId="{0CDF5B38-05FD-4E73-87BC-2989096D4144}" srcId="{B02194B2-AF43-4655-8627-415EA9B22E21}" destId="{FD2555AE-BFED-4989-A193-741D9D8C65B0}" srcOrd="2" destOrd="0" parTransId="{E7BC5942-76ED-479F-B1B3-2502D8CE8F05}" sibTransId="{DEF44049-1707-4CC8-809A-998BA817399B}"/>
    <dgm:cxn modelId="{0C5CA03F-4E54-4C73-BFE4-017954B3BE83}" srcId="{40979961-C198-4B24-9006-8E4071E44763}" destId="{829ABFF7-CF54-4194-8193-51A3C9E68092}" srcOrd="1" destOrd="0" parTransId="{A311C7E3-2F5C-44CB-B130-785F664D1DD9}" sibTransId="{ACD47834-A9FD-4F48-A0B3-1A60D2BB972F}"/>
    <dgm:cxn modelId="{5937225D-C52F-4A51-8665-74D101747354}" srcId="{A9A1FF72-C1D6-4356-BACF-A70A80F2E606}" destId="{2B81067A-E00E-4834-8DE7-DD26AB55204D}" srcOrd="0" destOrd="0" parTransId="{73250D50-C4CD-48DA-8D1A-59533231C960}" sibTransId="{4F484DC1-BE13-44AC-A25E-832F67794E96}"/>
    <dgm:cxn modelId="{DA0E1F64-DD55-4A28-95CC-F369BF309EFD}" type="presOf" srcId="{DE476A96-D10C-49A6-9E5E-E8CE506CDC86}" destId="{3F8FF9AF-E71A-4718-9C8C-E430015A997D}" srcOrd="0" destOrd="2" presId="urn:microsoft.com/office/officeart/2005/8/layout/hProcess7"/>
    <dgm:cxn modelId="{5184C874-DFB7-42C0-9CFD-1D58B71AD5E0}" type="presOf" srcId="{92BF077C-77F7-4C38-A6F7-5964A7F7C416}" destId="{FFC946B0-6320-4A0F-91D5-83BD5495C756}" srcOrd="0" destOrd="2" presId="urn:microsoft.com/office/officeart/2005/8/layout/hProcess7"/>
    <dgm:cxn modelId="{7D994784-196A-4ADC-8A83-D7CF545F1D47}" type="presOf" srcId="{D24F179E-BA5F-4326-AE01-AC67A2B4A804}" destId="{B2AC2985-C380-4633-9D4F-69F4E540EF37}" srcOrd="0" destOrd="3" presId="urn:microsoft.com/office/officeart/2005/8/layout/hProcess7"/>
    <dgm:cxn modelId="{F1F16195-16B1-4012-A67C-938C16A290CF}" type="presOf" srcId="{F0913F40-2ACE-49AD-8C3B-59851649494C}" destId="{FFC946B0-6320-4A0F-91D5-83BD5495C756}" srcOrd="0" destOrd="1" presId="urn:microsoft.com/office/officeart/2005/8/layout/hProcess7"/>
    <dgm:cxn modelId="{ED77F39B-0A80-4185-848D-2BD6787A47FC}" type="presOf" srcId="{A9A1FF72-C1D6-4356-BACF-A70A80F2E606}" destId="{FE568A63-FA39-47FC-82CB-708298701A8E}" srcOrd="1" destOrd="0" presId="urn:microsoft.com/office/officeart/2005/8/layout/hProcess7"/>
    <dgm:cxn modelId="{E014639E-7591-4449-83CB-21C059081D3D}" type="presOf" srcId="{829ABFF7-CF54-4194-8193-51A3C9E68092}" destId="{3F8FF9AF-E71A-4718-9C8C-E430015A997D}" srcOrd="0" destOrd="1" presId="urn:microsoft.com/office/officeart/2005/8/layout/hProcess7"/>
    <dgm:cxn modelId="{3E7ABBA5-7A60-44F0-8BE4-22E68251DB59}" srcId="{40979961-C198-4B24-9006-8E4071E44763}" destId="{DE476A96-D10C-49A6-9E5E-E8CE506CDC86}" srcOrd="2" destOrd="0" parTransId="{59B0FD47-04BE-480A-86CA-81ABB0E0F7BF}" sibTransId="{EB8B44C9-D649-4C9F-951E-5C6A37E4D665}"/>
    <dgm:cxn modelId="{60CA3EAD-A46B-4BF2-A90D-990574973099}" srcId="{B02194B2-AF43-4655-8627-415EA9B22E21}" destId="{65939F53-8A93-4451-8020-8691FAF4D82F}" srcOrd="0" destOrd="0" parTransId="{F3124265-11B5-4E16-9F0F-713CCD639FB4}" sibTransId="{553907FC-C41C-4E86-8B25-5BBF72ADC0A5}"/>
    <dgm:cxn modelId="{8BC8D5B4-F8D0-410D-B284-F7DEDE7282E3}" srcId="{60EB12C2-D1B7-40D0-83F9-23BE7A8F89CF}" destId="{B02194B2-AF43-4655-8627-415EA9B22E21}" srcOrd="2" destOrd="0" parTransId="{60062C6A-9AFF-4FB3-9782-34FF9673365F}" sibTransId="{BFDCCF83-E9F2-486A-B0D0-EF853157DCF1}"/>
    <dgm:cxn modelId="{67CB3EBE-9955-4A45-B3B3-0DE81E0BB53B}" srcId="{60EB12C2-D1B7-40D0-83F9-23BE7A8F89CF}" destId="{40979961-C198-4B24-9006-8E4071E44763}" srcOrd="0" destOrd="0" parTransId="{A59F29D9-3592-4923-83CF-D5D9315A8B51}" sibTransId="{D63DD467-3B36-4910-8C0D-7E589EAF84A2}"/>
    <dgm:cxn modelId="{B7A654C5-B999-45A8-87B6-1FDA93C4C32E}" type="presOf" srcId="{40979961-C198-4B24-9006-8E4071E44763}" destId="{DDB453F9-D5E2-455C-850A-296AEC84EF3C}" srcOrd="0" destOrd="0" presId="urn:microsoft.com/office/officeart/2005/8/layout/hProcess7"/>
    <dgm:cxn modelId="{05B422D5-595E-433A-BB90-11FAAD9DA9CA}" type="presOf" srcId="{A9A1FF72-C1D6-4356-BACF-A70A80F2E606}" destId="{E17D31ED-58F4-4879-AAFA-D82C22F20824}" srcOrd="0" destOrd="0" presId="urn:microsoft.com/office/officeart/2005/8/layout/hProcess7"/>
    <dgm:cxn modelId="{3D6473E5-3A2A-4878-9611-A1DA46D6C798}" type="presOf" srcId="{2B81067A-E00E-4834-8DE7-DD26AB55204D}" destId="{FFC946B0-6320-4A0F-91D5-83BD5495C756}" srcOrd="0" destOrd="0" presId="urn:microsoft.com/office/officeart/2005/8/layout/hProcess7"/>
    <dgm:cxn modelId="{117B88F1-BAFB-4242-8BC1-362B27653ABB}" type="presOf" srcId="{592D76C3-97E9-4E94-AD63-54A7EBFB538F}" destId="{B2AC2985-C380-4633-9D4F-69F4E540EF37}" srcOrd="0" destOrd="1" presId="urn:microsoft.com/office/officeart/2005/8/layout/hProcess7"/>
    <dgm:cxn modelId="{6EE317F5-D69D-4D3F-8296-F0A58E88F460}" type="presOf" srcId="{B02194B2-AF43-4655-8627-415EA9B22E21}" destId="{5B01FD99-3298-4740-9742-0F22A33288EB}" srcOrd="0" destOrd="0" presId="urn:microsoft.com/office/officeart/2005/8/layout/hProcess7"/>
    <dgm:cxn modelId="{F807E7FC-A1B7-4348-AA5A-52457B0D67F8}" srcId="{A9A1FF72-C1D6-4356-BACF-A70A80F2E606}" destId="{F0913F40-2ACE-49AD-8C3B-59851649494C}" srcOrd="1" destOrd="0" parTransId="{4396CE39-C8D2-4AE1-9499-0D1F050CD14E}" sibTransId="{48ECF410-8EA5-4D80-BCB5-9537F25841A4}"/>
    <dgm:cxn modelId="{596C85AB-DD0D-43BC-8FFA-540AC9947F41}" type="presParOf" srcId="{6BD49F31-76D3-4394-858C-5914A5F492F3}" destId="{30DFCA70-3D51-44EE-91EF-F2FCD83FC70C}" srcOrd="0" destOrd="0" presId="urn:microsoft.com/office/officeart/2005/8/layout/hProcess7"/>
    <dgm:cxn modelId="{A8044506-E4E7-415E-B61A-1B3D6FD045E0}" type="presParOf" srcId="{30DFCA70-3D51-44EE-91EF-F2FCD83FC70C}" destId="{DDB453F9-D5E2-455C-850A-296AEC84EF3C}" srcOrd="0" destOrd="0" presId="urn:microsoft.com/office/officeart/2005/8/layout/hProcess7"/>
    <dgm:cxn modelId="{0BC0FB0C-856E-4187-914B-5B9782ADFDD8}" type="presParOf" srcId="{30DFCA70-3D51-44EE-91EF-F2FCD83FC70C}" destId="{D9EF8724-75E4-4165-9850-84A96B88D862}" srcOrd="1" destOrd="0" presId="urn:microsoft.com/office/officeart/2005/8/layout/hProcess7"/>
    <dgm:cxn modelId="{685DAD72-A1F7-4ED9-9C27-05E1C0C61623}" type="presParOf" srcId="{30DFCA70-3D51-44EE-91EF-F2FCD83FC70C}" destId="{3F8FF9AF-E71A-4718-9C8C-E430015A997D}" srcOrd="2" destOrd="0" presId="urn:microsoft.com/office/officeart/2005/8/layout/hProcess7"/>
    <dgm:cxn modelId="{6EF8BBD1-D0F1-4099-B799-2EDEA729370B}" type="presParOf" srcId="{6BD49F31-76D3-4394-858C-5914A5F492F3}" destId="{1BB14170-D635-466D-A08B-AD77B769C348}" srcOrd="1" destOrd="0" presId="urn:microsoft.com/office/officeart/2005/8/layout/hProcess7"/>
    <dgm:cxn modelId="{09812E40-7047-48C7-AE61-94EA9D839D40}" type="presParOf" srcId="{6BD49F31-76D3-4394-858C-5914A5F492F3}" destId="{BBACBB32-E627-4361-B2D1-CE2D0CAB4E98}" srcOrd="2" destOrd="0" presId="urn:microsoft.com/office/officeart/2005/8/layout/hProcess7"/>
    <dgm:cxn modelId="{63C26454-B707-4F03-ADA2-365770F3307A}" type="presParOf" srcId="{BBACBB32-E627-4361-B2D1-CE2D0CAB4E98}" destId="{E3223AEA-E1D8-4228-B4BB-A37902B860B2}" srcOrd="0" destOrd="0" presId="urn:microsoft.com/office/officeart/2005/8/layout/hProcess7"/>
    <dgm:cxn modelId="{654DAC56-4825-4862-A422-23BB04876F01}" type="presParOf" srcId="{BBACBB32-E627-4361-B2D1-CE2D0CAB4E98}" destId="{883912AE-FDD0-4684-A9AA-B3FA9C598767}" srcOrd="1" destOrd="0" presId="urn:microsoft.com/office/officeart/2005/8/layout/hProcess7"/>
    <dgm:cxn modelId="{70ADB415-0246-4CA7-A17B-60A34BDC5BEF}" type="presParOf" srcId="{BBACBB32-E627-4361-B2D1-CE2D0CAB4E98}" destId="{0ABF80E0-68B1-48D4-8E68-C7BA46D21157}" srcOrd="2" destOrd="0" presId="urn:microsoft.com/office/officeart/2005/8/layout/hProcess7"/>
    <dgm:cxn modelId="{87DAB095-7BEE-4B22-BA8E-27F7EFE2F6CA}" type="presParOf" srcId="{6BD49F31-76D3-4394-858C-5914A5F492F3}" destId="{404A2DBF-28D2-4788-97B7-BB16B6B6254D}" srcOrd="3" destOrd="0" presId="urn:microsoft.com/office/officeart/2005/8/layout/hProcess7"/>
    <dgm:cxn modelId="{2A37E39A-73C3-4E80-98FC-4BA445BDF5D4}" type="presParOf" srcId="{6BD49F31-76D3-4394-858C-5914A5F492F3}" destId="{765C86EC-E4E1-463F-A70C-59A26A49D93B}" srcOrd="4" destOrd="0" presId="urn:microsoft.com/office/officeart/2005/8/layout/hProcess7"/>
    <dgm:cxn modelId="{2B447F5E-4728-47A3-96C2-F0ACFE740546}" type="presParOf" srcId="{765C86EC-E4E1-463F-A70C-59A26A49D93B}" destId="{E17D31ED-58F4-4879-AAFA-D82C22F20824}" srcOrd="0" destOrd="0" presId="urn:microsoft.com/office/officeart/2005/8/layout/hProcess7"/>
    <dgm:cxn modelId="{2BBC749B-5B46-4824-827D-466900815A9F}" type="presParOf" srcId="{765C86EC-E4E1-463F-A70C-59A26A49D93B}" destId="{FE568A63-FA39-47FC-82CB-708298701A8E}" srcOrd="1" destOrd="0" presId="urn:microsoft.com/office/officeart/2005/8/layout/hProcess7"/>
    <dgm:cxn modelId="{C5D1177E-2045-4C1E-95DF-CB56FD55BEC1}" type="presParOf" srcId="{765C86EC-E4E1-463F-A70C-59A26A49D93B}" destId="{FFC946B0-6320-4A0F-91D5-83BD5495C756}" srcOrd="2" destOrd="0" presId="urn:microsoft.com/office/officeart/2005/8/layout/hProcess7"/>
    <dgm:cxn modelId="{4933C2C8-B5A6-46A8-8F41-D086682D81A6}" type="presParOf" srcId="{6BD49F31-76D3-4394-858C-5914A5F492F3}" destId="{52BBC4F3-3CE9-40D6-AC43-F83448CC2EAE}" srcOrd="5" destOrd="0" presId="urn:microsoft.com/office/officeart/2005/8/layout/hProcess7"/>
    <dgm:cxn modelId="{469B0F37-C8E2-4113-A1D8-715B01507FA4}" type="presParOf" srcId="{6BD49F31-76D3-4394-858C-5914A5F492F3}" destId="{A22F49F2-D637-4E66-90EB-92478EAA7B7F}" srcOrd="6" destOrd="0" presId="urn:microsoft.com/office/officeart/2005/8/layout/hProcess7"/>
    <dgm:cxn modelId="{8648A70F-7AED-4F20-8BC6-DAA43F994248}" type="presParOf" srcId="{A22F49F2-D637-4E66-90EB-92478EAA7B7F}" destId="{F93BEB91-AB49-4F57-9337-F32D21D30ED8}" srcOrd="0" destOrd="0" presId="urn:microsoft.com/office/officeart/2005/8/layout/hProcess7"/>
    <dgm:cxn modelId="{EF3C0728-208C-4577-B23E-AB77DE33D1D8}" type="presParOf" srcId="{A22F49F2-D637-4E66-90EB-92478EAA7B7F}" destId="{1D2B5967-DF79-4C29-8DBF-993702C3278E}" srcOrd="1" destOrd="0" presId="urn:microsoft.com/office/officeart/2005/8/layout/hProcess7"/>
    <dgm:cxn modelId="{E4FC51B2-C81A-449B-9554-25F4325ABE4A}" type="presParOf" srcId="{A22F49F2-D637-4E66-90EB-92478EAA7B7F}" destId="{6B9583B9-7BF4-41A0-AFF6-4A5CC8223050}" srcOrd="2" destOrd="0" presId="urn:microsoft.com/office/officeart/2005/8/layout/hProcess7"/>
    <dgm:cxn modelId="{F84E157F-74ED-4A7F-A17A-1C4A4A488381}" type="presParOf" srcId="{6BD49F31-76D3-4394-858C-5914A5F492F3}" destId="{4E3F1C87-4FDD-4FC4-93E8-2D376B2F90AB}" srcOrd="7" destOrd="0" presId="urn:microsoft.com/office/officeart/2005/8/layout/hProcess7"/>
    <dgm:cxn modelId="{6C8DBCB2-0CEC-4D4A-B1C2-B0AD0B015E54}" type="presParOf" srcId="{6BD49F31-76D3-4394-858C-5914A5F492F3}" destId="{486FCACB-7C6E-42FE-9C15-FD072A3E3B36}" srcOrd="8" destOrd="0" presId="urn:microsoft.com/office/officeart/2005/8/layout/hProcess7"/>
    <dgm:cxn modelId="{47D72DAD-ADCC-4421-AD37-DA56BD7BF10A}" type="presParOf" srcId="{486FCACB-7C6E-42FE-9C15-FD072A3E3B36}" destId="{5B01FD99-3298-4740-9742-0F22A33288EB}" srcOrd="0" destOrd="0" presId="urn:microsoft.com/office/officeart/2005/8/layout/hProcess7"/>
    <dgm:cxn modelId="{3FB71565-CCB7-4759-B111-FFEECB4F4C88}" type="presParOf" srcId="{486FCACB-7C6E-42FE-9C15-FD072A3E3B36}" destId="{8A660219-094D-4B77-8531-5FCE0BA2E6CC}" srcOrd="1" destOrd="0" presId="urn:microsoft.com/office/officeart/2005/8/layout/hProcess7"/>
    <dgm:cxn modelId="{4B8CE386-3A59-41F5-B778-76B4D4978098}" type="presParOf" srcId="{486FCACB-7C6E-42FE-9C15-FD072A3E3B36}" destId="{B2AC2985-C380-4633-9D4F-69F4E540EF3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56BF3-8933-4181-8FCA-70EDA963D879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Assure bidders of fair competition</a:t>
          </a:r>
        </a:p>
      </dsp:txBody>
      <dsp:txXfrm rot="5400000">
        <a:off x="1764" y="1727067"/>
        <a:ext cx="3241476" cy="1964531"/>
      </dsp:txXfrm>
    </dsp:sp>
    <dsp:sp modelId="{8076E98C-6A73-40EB-8C70-31DF669C33E7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80000"/>
            <a:hueOff val="0"/>
            <a:satOff val="0"/>
            <a:lumOff val="3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Management tool </a:t>
          </a:r>
        </a:p>
      </dsp:txBody>
      <dsp:txXfrm rot="-5400000">
        <a:off x="4884761" y="1727068"/>
        <a:ext cx="3241476" cy="1964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453F9-D5E2-455C-850A-296AEC84EF3C}">
      <dsp:nvSpPr>
        <dsp:cNvPr id="0" name=""/>
        <dsp:cNvSpPr/>
      </dsp:nvSpPr>
      <dsp:spPr>
        <a:xfrm>
          <a:off x="615" y="1480873"/>
          <a:ext cx="2647156" cy="3176587"/>
        </a:xfrm>
        <a:prstGeom prst="roundRect">
          <a:avLst>
            <a:gd name="adj" fmla="val 5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Agency-Level Protests</a:t>
          </a:r>
        </a:p>
      </dsp:txBody>
      <dsp:txXfrm rot="16200000">
        <a:off x="-1037070" y="2518558"/>
        <a:ext cx="2604801" cy="529431"/>
      </dsp:txXfrm>
    </dsp:sp>
    <dsp:sp modelId="{3F8FF9AF-E71A-4718-9C8C-E430015A997D}">
      <dsp:nvSpPr>
        <dsp:cNvPr id="0" name=""/>
        <dsp:cNvSpPr/>
      </dsp:nvSpPr>
      <dsp:spPr>
        <a:xfrm>
          <a:off x="530046" y="1480873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Decision by contracting official(s)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Rapid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Agency-run</a:t>
          </a:r>
        </a:p>
      </dsp:txBody>
      <dsp:txXfrm>
        <a:off x="530046" y="1480873"/>
        <a:ext cx="1972131" cy="3176587"/>
      </dsp:txXfrm>
    </dsp:sp>
    <dsp:sp modelId="{E17D31ED-58F4-4879-AAFA-D82C22F20824}">
      <dsp:nvSpPr>
        <dsp:cNvPr id="0" name=""/>
        <dsp:cNvSpPr/>
      </dsp:nvSpPr>
      <dsp:spPr>
        <a:xfrm>
          <a:off x="2740421" y="1480873"/>
          <a:ext cx="2647156" cy="3176587"/>
        </a:xfrm>
        <a:prstGeom prst="roundRect">
          <a:avLst>
            <a:gd name="adj" fmla="val 5000"/>
          </a:avLst>
        </a:prstGeom>
        <a:solidFill>
          <a:schemeClr val="accent5">
            <a:shade val="80000"/>
            <a:hueOff val="0"/>
            <a:satOff val="0"/>
            <a:lumOff val="157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GAO</a:t>
          </a:r>
        </a:p>
      </dsp:txBody>
      <dsp:txXfrm rot="16200000">
        <a:off x="1702736" y="2518558"/>
        <a:ext cx="2604801" cy="529431"/>
      </dsp:txXfrm>
    </dsp:sp>
    <dsp:sp modelId="{883912AE-FDD0-4684-A9AA-B3FA9C598767}">
      <dsp:nvSpPr>
        <dsp:cNvPr id="0" name=""/>
        <dsp:cNvSpPr/>
      </dsp:nvSpPr>
      <dsp:spPr>
        <a:xfrm rot="5400000">
          <a:off x="2520102" y="4007150"/>
          <a:ext cx="467111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46B0-6320-4A0F-91D5-83BD5495C756}">
      <dsp:nvSpPr>
        <dsp:cNvPr id="0" name=""/>
        <dsp:cNvSpPr/>
      </dsp:nvSpPr>
      <dsp:spPr>
        <a:xfrm>
          <a:off x="3269853" y="1480873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100-day protest timeline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Relevant agency record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Agency legal and factual submissions</a:t>
          </a:r>
        </a:p>
      </dsp:txBody>
      <dsp:txXfrm>
        <a:off x="3269853" y="1480873"/>
        <a:ext cx="1972131" cy="3176587"/>
      </dsp:txXfrm>
    </dsp:sp>
    <dsp:sp modelId="{5B01FD99-3298-4740-9742-0F22A33288EB}">
      <dsp:nvSpPr>
        <dsp:cNvPr id="0" name=""/>
        <dsp:cNvSpPr/>
      </dsp:nvSpPr>
      <dsp:spPr>
        <a:xfrm>
          <a:off x="5480228" y="1480873"/>
          <a:ext cx="2647156" cy="3176587"/>
        </a:xfrm>
        <a:prstGeom prst="roundRect">
          <a:avLst>
            <a:gd name="adj" fmla="val 5000"/>
          </a:avLst>
        </a:prstGeom>
        <a:solidFill>
          <a:schemeClr val="accent5">
            <a:shade val="80000"/>
            <a:hueOff val="0"/>
            <a:satOff val="0"/>
            <a:lumOff val="315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Court of Federal Claims</a:t>
          </a:r>
        </a:p>
      </dsp:txBody>
      <dsp:txXfrm rot="16200000">
        <a:off x="4442543" y="2518558"/>
        <a:ext cx="2604801" cy="529431"/>
      </dsp:txXfrm>
    </dsp:sp>
    <dsp:sp modelId="{1D2B5967-DF79-4C29-8DBF-993702C3278E}">
      <dsp:nvSpPr>
        <dsp:cNvPr id="0" name=""/>
        <dsp:cNvSpPr/>
      </dsp:nvSpPr>
      <dsp:spPr>
        <a:xfrm rot="5400000">
          <a:off x="5259908" y="4007150"/>
          <a:ext cx="467111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315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C2985-C380-4633-9D4F-69F4E540EF37}">
      <dsp:nvSpPr>
        <dsp:cNvPr id="0" name=""/>
        <dsp:cNvSpPr/>
      </dsp:nvSpPr>
      <dsp:spPr>
        <a:xfrm>
          <a:off x="6009659" y="1480873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Indefinite timeline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court proceeding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Extensive administrative record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Potential appeal</a:t>
          </a:r>
        </a:p>
      </dsp:txBody>
      <dsp:txXfrm>
        <a:off x="6009659" y="1480873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FE975-8BEB-D04E-7062-00856EDB9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9EB20-D80A-F2C4-13F7-F0C87E49E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27E1-08D4-0E42-8574-5C2E8FEA0B74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9177C-614E-6376-25C7-873765141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FA7DF-B1D1-BBCC-1AA2-F8786A959F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38C9-238E-5A4F-A373-120857F4B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0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6150-B98A-A144-8E86-6E76EB4CF43B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99B3C-9F0D-1943-81CB-302B12DFF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mailto:airc@acqirc.or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acqirc.org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company/acquisition-innovation-and-research-center/" TargetMode="External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ogo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CC3DFD-E3B0-2508-9D92-329DD73CA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C2DC4AA-D560-F143-9DCA-311ED88AB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18" y="1477083"/>
            <a:ext cx="7754038" cy="2258682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Myriad Pro Light" panose="020B0503030403020204" pitchFamily="34" charset="0"/>
                <a:cs typeface="Myriad Pro Light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A11EBFF-13FC-8840-BBAF-3949161788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018" y="4896872"/>
            <a:ext cx="7073822" cy="386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Sponsor Name &amp; Office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CB6590-49CB-A9FA-14DA-3E809F2EEE6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1628" y="4019615"/>
            <a:ext cx="7068212" cy="386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(WRT-10XX.xx)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2E957B1-A58C-2614-F2D2-AD637362BCA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1628" y="4456837"/>
            <a:ext cx="7068212" cy="386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Name(s)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1E28386-34B5-1443-BF2B-DD52A1F82A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260" y="5716425"/>
            <a:ext cx="2078998" cy="6503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Where You Have University Logo(s)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2F097-45EE-4863-9DA3-378EC46340D0}"/>
              </a:ext>
            </a:extLst>
          </p:cNvPr>
          <p:cNvSpPr txBox="1"/>
          <p:nvPr userDrawn="1"/>
        </p:nvSpPr>
        <p:spPr>
          <a:xfrm>
            <a:off x="8153400" y="6311900"/>
            <a:ext cx="3733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1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39F4-3786-9A4A-B747-653ACB92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23333"/>
            <a:ext cx="6351870" cy="56028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D02FC9-B70C-75FB-BBC1-EFC4BF3F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34" y="423333"/>
            <a:ext cx="4213999" cy="163406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99F505-0A02-7A53-61A2-D401D13FB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34" y="2319867"/>
            <a:ext cx="4213999" cy="3706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6FA404D-1772-CE3A-0AE3-D26098ED4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11ED-B942-4D94-8D8D-8385B8B1D1FB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1938-BC3D-9A4A-ADE7-CBC6CD01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34" y="423333"/>
            <a:ext cx="4213999" cy="163406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D414C-63CE-B74D-9C26-9E6AF9ADF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23333"/>
            <a:ext cx="6351870" cy="56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77FEC-823A-D34B-9733-D5F2B44BA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34" y="2319867"/>
            <a:ext cx="4213999" cy="3706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3A2F2-1807-50B3-9F5D-797989D59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C0D7B-53E9-4906-BFDA-BF0EDE43998A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2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ED23F7-CD36-65E8-C89B-4D8F484B1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A021B-0D94-4E7E-925F-4868E448CF68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8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BB74C-2811-AB43-A41A-8BC3736CD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5637" y="1969030"/>
            <a:ext cx="10880723" cy="4053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07E4DD-CF17-5B9F-F134-662C9B1B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44FC-0F6D-495B-8967-3A10F04F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86310-43E4-408D-A328-18DFFE5D4293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4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D9363-E380-C046-93F6-254B3BEDC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4467" y="423333"/>
            <a:ext cx="1620590" cy="559911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66373-75C2-3D46-B015-1333698C3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5637" y="423333"/>
            <a:ext cx="8954030" cy="5599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68F1BD-9E99-ED1B-4458-E120671B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58C5E-9A31-4390-8273-F436EB5FC989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1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wave&#10;&#10;Description automatically generated">
            <a:extLst>
              <a:ext uri="{FF2B5EF4-FFF2-40B4-BE49-F238E27FC236}">
                <a16:creationId xmlns:a16="http://schemas.microsoft.com/office/drawing/2014/main" id="{FF6065DA-108B-7FB1-955C-E1220D611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C3DFD-E3B0-2508-9D92-329DD73CA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6EA336D-1EBC-5788-5111-186430DD3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35" y="5144527"/>
            <a:ext cx="5443677" cy="386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Presenter’s email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0E981-5C6F-EF02-F346-8B1629521F54}"/>
              </a:ext>
            </a:extLst>
          </p:cNvPr>
          <p:cNvGrpSpPr/>
          <p:nvPr userDrawn="1"/>
        </p:nvGrpSpPr>
        <p:grpSpPr>
          <a:xfrm>
            <a:off x="536018" y="2303897"/>
            <a:ext cx="5649122" cy="2250206"/>
            <a:chOff x="536018" y="2921168"/>
            <a:chExt cx="5649122" cy="22502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A3F5CD-0D4C-7C58-BA9B-DB9E558C00F5}"/>
                </a:ext>
              </a:extLst>
            </p:cNvPr>
            <p:cNvSpPr txBox="1"/>
            <p:nvPr userDrawn="1"/>
          </p:nvSpPr>
          <p:spPr>
            <a:xfrm>
              <a:off x="536018" y="2921168"/>
              <a:ext cx="5559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0" dirty="0">
                  <a:solidFill>
                    <a:schemeClr val="bg1"/>
                  </a:solidFill>
                  <a:latin typeface="Myriad Pro Light" panose="020B0503030403020204" pitchFamily="34" charset="0"/>
                </a:rPr>
                <a:t>THANK YOU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4908BE-5C42-2F00-DC36-EB5BEFF64171}"/>
                </a:ext>
              </a:extLst>
            </p:cNvPr>
            <p:cNvSpPr txBox="1"/>
            <p:nvPr userDrawn="1"/>
          </p:nvSpPr>
          <p:spPr>
            <a:xfrm>
              <a:off x="683799" y="3826244"/>
              <a:ext cx="3880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kern="1200" dirty="0">
                  <a:solidFill>
                    <a:schemeClr val="bg1"/>
                  </a:solidFill>
                  <a:effectLst/>
                  <a:latin typeface="Myriad Pro" panose="020B0503030403020204" pitchFamily="34" charset="0"/>
                  <a:ea typeface="+mn-ea"/>
                  <a:cs typeface="+mn-cs"/>
                </a:rPr>
                <a:t>Stay connected with us online.</a:t>
              </a:r>
              <a:endParaRPr lang="en-US" sz="1400" b="0" i="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221ADB9-615A-BB99-53B3-AE4D5CCC4C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4057" y="3869283"/>
              <a:ext cx="0" cy="2217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hlinkClick r:id="rId4"/>
              <a:extLst>
                <a:ext uri="{FF2B5EF4-FFF2-40B4-BE49-F238E27FC236}">
                  <a16:creationId xmlns:a16="http://schemas.microsoft.com/office/drawing/2014/main" id="{8150D504-785D-C5E9-6F98-BA8E26A862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790499" y="4918093"/>
              <a:ext cx="156172" cy="156172"/>
            </a:xfrm>
            <a:prstGeom prst="rect">
              <a:avLst/>
            </a:prstGeom>
          </p:spPr>
        </p:pic>
        <p:pic>
          <p:nvPicPr>
            <p:cNvPr id="10" name="Picture 9">
              <a:hlinkClick r:id="rId6"/>
              <a:extLst>
                <a:ext uri="{FF2B5EF4-FFF2-40B4-BE49-F238E27FC236}">
                  <a16:creationId xmlns:a16="http://schemas.microsoft.com/office/drawing/2014/main" id="{6B7170F2-451F-DA76-0E47-DD4856BF05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764759" y="4266131"/>
              <a:ext cx="207652" cy="207652"/>
            </a:xfrm>
            <a:prstGeom prst="rect">
              <a:avLst/>
            </a:prstGeom>
          </p:spPr>
        </p:pic>
        <p:pic>
          <p:nvPicPr>
            <p:cNvPr id="12" name="Picture 11">
              <a:hlinkClick r:id="rId8"/>
              <a:extLst>
                <a:ext uri="{FF2B5EF4-FFF2-40B4-BE49-F238E27FC236}">
                  <a16:creationId xmlns:a16="http://schemas.microsoft.com/office/drawing/2014/main" id="{1FEBCD31-0B7D-35DD-09FC-36BD3B108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rcRect/>
            <a:stretch/>
          </p:blipFill>
          <p:spPr>
            <a:xfrm>
              <a:off x="764759" y="4624140"/>
              <a:ext cx="207652" cy="1435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0A68A7-8ECA-F16A-D95A-C033255BFD27}"/>
                </a:ext>
              </a:extLst>
            </p:cNvPr>
            <p:cNvSpPr txBox="1"/>
            <p:nvPr userDrawn="1"/>
          </p:nvSpPr>
          <p:spPr>
            <a:xfrm>
              <a:off x="1027018" y="4216256"/>
              <a:ext cx="3880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kern="1200" dirty="0">
                  <a:solidFill>
                    <a:schemeClr val="bg1"/>
                  </a:solidFill>
                  <a:effectLst/>
                  <a:latin typeface="Myriad Pro" panose="020B0503030403020204" pitchFamily="34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AcqIRC.org</a:t>
              </a:r>
              <a:endParaRPr lang="en-US" sz="1400" b="0" i="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0B465-F354-3B71-DDD7-D0145F608461}"/>
                </a:ext>
              </a:extLst>
            </p:cNvPr>
            <p:cNvSpPr txBox="1"/>
            <p:nvPr userDrawn="1"/>
          </p:nvSpPr>
          <p:spPr>
            <a:xfrm>
              <a:off x="1027018" y="4542049"/>
              <a:ext cx="3880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kern="1200" dirty="0">
                  <a:solidFill>
                    <a:schemeClr val="bg1"/>
                  </a:solidFill>
                  <a:effectLst/>
                  <a:latin typeface="Myriad Pro" panose="020B0503030403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airc@acqirc.org</a:t>
              </a:r>
              <a:endParaRPr lang="en-US" sz="1400" b="0" i="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F8D597-CCAE-A454-A35F-DF82EAC326DD}"/>
                </a:ext>
              </a:extLst>
            </p:cNvPr>
            <p:cNvSpPr txBox="1"/>
            <p:nvPr userDrawn="1"/>
          </p:nvSpPr>
          <p:spPr>
            <a:xfrm>
              <a:off x="1027018" y="4863597"/>
              <a:ext cx="5158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kern="1200" dirty="0">
                  <a:solidFill>
                    <a:schemeClr val="bg1"/>
                  </a:solidFill>
                  <a:effectLst/>
                  <a:latin typeface="Myriad Pro" panose="020B0503030403020204" pitchFamily="34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/company/acquisition-innovation-and-research-center/</a:t>
              </a:r>
              <a:endParaRPr lang="en-US" sz="1400" b="0" i="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06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A0D5-32CC-4F08-BA33-7FA22836D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C82D4-BC10-41E5-9AB5-595854486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F502-FA3D-4487-BCEC-35C9DA1C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D73D-3DE8-45E6-9D06-080A0FD7D773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49035-CAE9-4BFF-8E8F-9BC0C0DE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1DC3-4233-4C41-94B0-190863A6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2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19D5-FA9A-42A9-AAB7-2A5F3D10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00B7-6F35-4C1A-B4E4-B3C17A87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8826A-26FB-48E2-9BD4-6E404AFE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B94-C470-477C-866A-9DE66C1056F4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CE50-860E-4B10-93AA-72078EDD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999AA-E09D-49C2-8F6A-30A10FAF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4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E6E5-2A55-4B6C-A38E-F98CD777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977DC-C835-40B2-9A00-1DFCCCBF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2A8E-E610-4995-9401-83BB530E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2620-D405-4D69-B8A9-2469CB8D5D64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1F59-89AB-45F1-881A-49C798B5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6720D-2726-4932-AB17-46127CED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0FD9-63CA-41FC-AEAC-016550E7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6DFC-98AC-45CA-A040-25615A5F5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CFEA9-6194-4DD5-B056-3ADC9AE5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6A320-57DE-4F1B-A93F-662B8C56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49BE-9639-465E-99ED-641AF6742F42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BDBCB-6B81-4155-BF1B-15CF5B3C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07B57-552F-4E90-8A3A-4CFE41B5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F66FC-A0BC-A2FD-CEEA-86CD68067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C2DC4AA-D560-F143-9DCA-311ED88AB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28" y="1455102"/>
            <a:ext cx="10993430" cy="535539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950E93C5-246B-9754-BDB7-2D53F66B8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B57E23-57A3-6342-9DAC-BE70374ACB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274BBB-091E-9F32-5213-FAFF28AEC3D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41628" y="2209126"/>
            <a:ext cx="10993430" cy="38170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90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AAA8-58A6-4FAC-8D02-EFAA4AEE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A0766-AAED-4B66-AD01-F02F0508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27836-5D5A-4A03-884F-4CC99D7EB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3D5ED-D239-430D-8DEC-96736C410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25B25-180A-47B2-B7D2-BC226E23E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ABB6B-4220-4610-A699-B29A687A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AF1A-97CD-4ECA-8890-7F5DF3BA9683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E4433-BAA4-4CF1-B7B0-E20A356A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1B832-4ACF-444D-A183-02F66CC0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2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502F-0D8C-47FC-BD64-A2686A7A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E625-636C-4966-A0F7-A78607C6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69-63B1-4849-8708-788719AADBE8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2287F-2D82-4D3C-9AFE-B1EA291A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DAE16-AA87-4A42-9E47-FB834F99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0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941CE-84C2-4C6E-A793-E2B85547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356B-D3E6-4F18-9024-15158ADFBBC4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F293B-1466-45AD-A63F-86450775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B7BB-5D2B-4BD0-96F9-EBEF7548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22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312E-F17C-4B8F-9503-455B9993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FFFC-3E49-4289-9E95-6A5EE066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9C9C7-CEE3-4EBC-853B-B6C0D4A00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D2601-7B26-4656-8391-F7AC10DA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D3E2-772D-48E5-B915-F9252D4060FD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F7FA0-A972-4111-A9AE-CB518CC3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EAF0C-050B-4400-8E19-2AB7B76B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92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A8B8-653D-4780-8F59-C66563FE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86137-9A9F-4002-97BD-497C70327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1DFE8-C9D3-4762-8E83-F5FFBF09D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87434-F55F-4E20-B822-38363C46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ECCB-0771-420D-897B-088AE3201C5C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2BA2E-875F-41B5-8129-00E3A600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579F-DDC3-47ED-AF26-54804B6E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31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3A7A-EBE1-48FB-935C-41D9D57C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1B5DB-C4A3-4EF7-B26B-E53C5B3C3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1F65-670C-43AB-872F-3C2418E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520E-E2AB-4CCF-84AC-264365117BDA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08FDB-5A1F-4249-98FA-64DB9F8E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ACF0-586A-4E19-8644-37940716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82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CA9ED-DAC5-4909-AAA6-B2F136726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46099-A03D-453D-AE73-A532ABC14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9853-8BBF-4336-BB32-50CE4170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2ED2-5D94-4B00-B7F3-93FE920D5B71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B0AB4-2454-4B0C-B979-70A0A5F1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6181C-66E6-48A0-B35F-743A818E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9150893-8F6C-BC2C-A8DA-8B573866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531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="1" i="0"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45FA40B-07A0-9388-8C99-0D59741EE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9EDCB1C-5CE0-B809-AF1B-F024F60F4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050" y="1213805"/>
            <a:ext cx="10880725" cy="4812345"/>
          </a:xfr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  <a:lvl2pPr>
              <a:defRPr b="0" i="0">
                <a:latin typeface="Myriad Pro" panose="020B0503030403020204" pitchFamily="34" charset="0"/>
              </a:defRPr>
            </a:lvl2pPr>
            <a:lvl3pPr>
              <a:defRPr b="0" i="0">
                <a:latin typeface="Myriad Pro" panose="020B0503030403020204" pitchFamily="34" charset="0"/>
              </a:defRPr>
            </a:lvl3pPr>
            <a:lvl4pPr>
              <a:defRPr b="0" i="0">
                <a:latin typeface="Myriad Pro" panose="020B0503030403020204" pitchFamily="34" charset="0"/>
              </a:defRPr>
            </a:lvl4pPr>
            <a:lvl5pPr>
              <a:defRPr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132F3-E57B-4EFF-BA7A-174D392FBA23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2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9150893-8F6C-BC2C-A8DA-8B573866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45FA40B-07A0-9388-8C99-0D59741EE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75FF0E-9822-8594-601A-C9B3B99C3CA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4334" y="1867430"/>
            <a:ext cx="10880724" cy="9773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0"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9265C-D8DB-C5DB-5267-E783E5712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2976563"/>
            <a:ext cx="10880725" cy="3068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821FA-1059-4D12-A3C3-D7A32BB6548C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B2F4D-4EA1-DD49-8721-FD86A62FE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532" y="1969029"/>
            <a:ext cx="5193525" cy="405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FE9E3B8-931C-60AE-E580-9AF1DE92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11AE7A-644C-78D1-6904-5B9C1F539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79898FC-5CA7-ABC7-97BB-7FFA6608D1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6944" y="1969028"/>
            <a:ext cx="5193525" cy="405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B550-5F2E-44B6-B01D-121E8CC48E89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9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9150893-8F6C-BC2C-A8DA-8B573866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45FA40B-07A0-9388-8C99-0D59741EE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75FF0E-9822-8594-601A-C9B3B99C3CA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4334" y="1867430"/>
            <a:ext cx="5193525" cy="9773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0"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BBCC17F-2E2D-8D6A-DAEB-34E4E8FAB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532" y="2976564"/>
            <a:ext cx="5193525" cy="30495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D454C-2D1B-77B5-4250-94F8351A927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6944" y="2976564"/>
            <a:ext cx="5193525" cy="30495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C76D91-7A59-40BA-8F8A-07F6C11DD8B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41531" y="1867430"/>
            <a:ext cx="5193525" cy="9773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0"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C43DB-648B-41DA-981B-8697D6AB7047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1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FE9E3B8-931C-60AE-E580-9AF1DE92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11AE7A-644C-78D1-6904-5B9C1F539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79898FC-5CA7-ABC7-97BB-7FFA6608D1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6945" y="1969028"/>
            <a:ext cx="3313922" cy="405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5ECB5A1-1F5C-E25C-F26D-FA1109B939E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1135" y="1969028"/>
            <a:ext cx="3313922" cy="405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68A093-4637-5A2D-FD7A-FC3322B218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39040" y="1969027"/>
            <a:ext cx="3313922" cy="405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8C601-AC32-443A-8601-9B30911D2FAA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2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9150893-8F6C-BC2C-A8DA-8B573866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45FA40B-07A0-9388-8C99-0D59741EE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75FF0E-9822-8594-601A-C9B3B99C3CA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4334" y="1867430"/>
            <a:ext cx="10880724" cy="9773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0"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7388AD-4780-7597-248E-BB3A7F1AE7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6945" y="2976564"/>
            <a:ext cx="3313922" cy="30495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75440-56F1-67C6-3E55-7FA108E4A9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221133" y="3027364"/>
            <a:ext cx="3313922" cy="30495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0536DFD-B570-0E54-802F-120721ACE9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7735" y="2976563"/>
            <a:ext cx="3313922" cy="30495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D81CA-7733-4EF4-BEA3-D8A2FAF633ED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1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A900B0-3BFE-FB70-1158-2A12BDFF3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481C14-D913-844B-A0CC-4EC2D952F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488B0E8-F7C2-DBD4-D244-4091D82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9EA69-8BC3-4A22-A80D-406A881313EA}"/>
              </a:ext>
            </a:extLst>
          </p:cNvPr>
          <p:cNvSpPr txBox="1"/>
          <p:nvPr userDrawn="1"/>
        </p:nvSpPr>
        <p:spPr>
          <a:xfrm>
            <a:off x="2184400" y="6255303"/>
            <a:ext cx="3708400" cy="369332"/>
          </a:xfrm>
          <a:prstGeom prst="rect">
            <a:avLst/>
          </a:prstGeom>
          <a:solidFill>
            <a:srgbClr val="0C22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F156F-4503-1C01-F132-2A393BBFC01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31D2F-9885-DA4E-BC58-DFCB75F3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23333"/>
            <a:ext cx="10880724" cy="1312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F12FFA-6979-D3CA-A317-107175B2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8" y="1972733"/>
            <a:ext cx="10879420" cy="405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532C09-5F3E-611C-724B-779990BB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858" y="625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B57E23-57A3-6342-9DAC-BE70374ACB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6654E-EF97-FC34-0CBE-D05638DDD96C}"/>
              </a:ext>
            </a:extLst>
          </p:cNvPr>
          <p:cNvSpPr txBox="1"/>
          <p:nvPr userDrawn="1"/>
        </p:nvSpPr>
        <p:spPr>
          <a:xfrm>
            <a:off x="4520524" y="6326808"/>
            <a:ext cx="13871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kern="20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NOVEMBER 15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2F633-F792-F211-FDF3-2EB8C319D787}"/>
              </a:ext>
            </a:extLst>
          </p:cNvPr>
          <p:cNvSpPr txBox="1"/>
          <p:nvPr userDrawn="1"/>
        </p:nvSpPr>
        <p:spPr>
          <a:xfrm>
            <a:off x="4379397" y="6300089"/>
            <a:ext cx="19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20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905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50" r:id="rId3"/>
    <p:sldLayoutId id="2147483664" r:id="rId4"/>
    <p:sldLayoutId id="2147483652" r:id="rId5"/>
    <p:sldLayoutId id="2147483667" r:id="rId6"/>
    <p:sldLayoutId id="2147483665" r:id="rId7"/>
    <p:sldLayoutId id="2147483666" r:id="rId8"/>
    <p:sldLayoutId id="2147483654" r:id="rId9"/>
    <p:sldLayoutId id="2147483656" r:id="rId10"/>
    <p:sldLayoutId id="2147483657" r:id="rId11"/>
    <p:sldLayoutId id="2147483655" r:id="rId12"/>
    <p:sldLayoutId id="2147483658" r:id="rId13"/>
    <p:sldLayoutId id="2147483659" r:id="rId14"/>
    <p:sldLayoutId id="214748366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yriad Pro Light" panose="020B050303040302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C2242"/>
        </a:buClr>
        <a:buSzPct val="11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2242"/>
        </a:buClr>
        <a:buSzPct val="80000"/>
        <a:buFont typeface="Wingdings" pitchFamily="2" charset="2"/>
        <a:buChar char="Ø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2242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2242"/>
        </a:buClr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C2242"/>
        </a:buClr>
        <a:buFont typeface="Wingdings" pitchFamily="2" charset="2"/>
        <a:buChar char="ü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51328-0D68-4FF2-9C4B-AB598979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1FE73-23FC-4788-83DF-B24F2A0E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83A1-20A2-47BC-9AFC-CF2F0F2D9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2ED12-D0F3-4505-9E1A-040833F09ED9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90C0-51FB-4A68-9C4B-A9623C7B2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748DA-D2F6-44A4-9D35-BA9BE9BDF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5634-F56C-4AC5-88B7-191D0FD3E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2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yukins@law.gwu.edu" TargetMode="External"/><Relationship Id="rId2" Type="http://schemas.openxmlformats.org/officeDocument/2006/relationships/hyperlink" Target="mailto:drabkind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2C116804-FDC8-6C06-F14F-FD483CE8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Procurement as Risk Management: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AIRC Debarment and Bid Protest Studies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2D20F6C-8097-4846-5A5C-FF01C9EC84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1628" y="3975611"/>
            <a:ext cx="7068212" cy="84566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International Public Procurement Conference 2024</a:t>
            </a:r>
          </a:p>
          <a:p>
            <a:r>
              <a:rPr lang="en-US" dirty="0"/>
              <a:t>Umm Al Quwain, UAE - October 3, 2024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9E1333F-7859-03EC-CBAD-9D419AE24C6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41628" y="5061118"/>
            <a:ext cx="7068212" cy="6395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David Drabkin and Christopher Yukins (George Washington University Law School)</a:t>
            </a:r>
          </a:p>
          <a:p>
            <a:r>
              <a:rPr lang="en-US" dirty="0"/>
              <a:t>Co-Principal Investigators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2EFAB-95B7-8317-6449-BB44B0B9E72F}"/>
              </a:ext>
            </a:extLst>
          </p:cNvPr>
          <p:cNvSpPr/>
          <p:nvPr/>
        </p:nvSpPr>
        <p:spPr>
          <a:xfrm>
            <a:off x="11612933" y="5868954"/>
            <a:ext cx="208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49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5C76-A554-247D-676C-81D243E7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8" y="2299659"/>
            <a:ext cx="7754038" cy="2258682"/>
          </a:xfrm>
        </p:spPr>
        <p:txBody>
          <a:bodyPr>
            <a:normAutofit/>
          </a:bodyPr>
          <a:lstStyle/>
          <a:p>
            <a:r>
              <a:rPr lang="en-US" dirty="0"/>
              <a:t>AIRC Bid Protest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480FD-D52E-BF11-A8A4-549452CAAF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59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57E23-57A3-6342-9DAC-BE70374AC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C9896-4983-D50B-C2E4-EAA370F8CAF3}"/>
              </a:ext>
            </a:extLst>
          </p:cNvPr>
          <p:cNvSpPr/>
          <p:nvPr/>
        </p:nvSpPr>
        <p:spPr>
          <a:xfrm>
            <a:off x="11752892" y="5489419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9841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588A-5C40-750B-AD48-477806B5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Question: Do Bid Protests Serve Two Roles?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F1206-C009-7CFA-20FD-0F1F67FFC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81C14-D913-844B-A0CC-4EC2D952F8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A6F53E-7079-F320-1B28-FF8B0CC16D2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C9ABE88-8637-1D8E-71F1-08B602E3D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9164" y="5106599"/>
            <a:ext cx="141439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F389-3117-F19B-554F-FDF25F8C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Are Agency-Level Protests – And Why Are They Important to Management?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E8625-3E1F-A079-A3CD-4B50E19A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57E23-57A3-6342-9DAC-BE70374AC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9F272A-FC7E-F95E-9E68-D157C32B0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406392"/>
              </p:ext>
            </p:extLst>
          </p:nvPr>
        </p:nvGraphicFramePr>
        <p:xfrm>
          <a:off x="2032000" y="719666"/>
          <a:ext cx="8128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7B87BDF-B4C0-AE60-3A96-3EC7BB4F479F}"/>
              </a:ext>
            </a:extLst>
          </p:cNvPr>
          <p:cNvSpPr/>
          <p:nvPr/>
        </p:nvSpPr>
        <p:spPr>
          <a:xfrm>
            <a:off x="11780883" y="5839012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7124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91C3-33E5-12C7-E2DB-93204F35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0"/>
            <a:ext cx="10880724" cy="531527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Recommendations: Strengthen Agency-Level Bid Protests by Using Best Practices Evolved Across Government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6DF4E-D095-A065-8557-4AA466A0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81C14-D913-844B-A0CC-4EC2D952F8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D0CD3-2DAE-A4DA-DB3D-7D36FF956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Formalize the role of an “Agency Protest Official</a:t>
            </a:r>
            <a:r>
              <a:rPr lang="en-US" dirty="0"/>
              <a:t>” to oversee agency-level protest procedures at the agencies.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Confirm that agencies have broad authority to hear agency-level protests</a:t>
            </a:r>
            <a:r>
              <a:rPr lang="en-US" dirty="0"/>
              <a:t>, so that agencies have the flexibility to address new problems in novel procurement methods, such as procurements using other transaction authority.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Leave the standard for standing flexibly bound </a:t>
            </a:r>
            <a:r>
              <a:rPr lang="en-US" dirty="0"/>
              <a:t>to that used by GAO and the courts, to allow agency-level protests to evolve with other protest fora to accommodate new kinds of “whistleblowers” (protesters) in the acquisition system.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Clarify the decision-making process in agency-level protests</a:t>
            </a:r>
            <a:r>
              <a:rPr lang="en-US" dirty="0"/>
              <a:t>, perhaps by reshaping it to more closely resemble the tiered decision-making called for by the Contract Disputes Act for contract administration claims.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Specify the record necessary </a:t>
            </a:r>
            <a:r>
              <a:rPr lang="en-US" dirty="0"/>
              <a:t>for agency-level bid protests, to ensure that the issues raised can be fully addressed on the administrative record.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/>
              <a:t>Maximize the record shared with agency-level protesters </a:t>
            </a:r>
            <a:r>
              <a:rPr lang="en-US" dirty="0"/>
              <a:t>to encourage rapid resolution of issues.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b="1" dirty="0"/>
              <a:t>Rationalize the stay of performance in the event of an agency-level protest</a:t>
            </a:r>
            <a:r>
              <a:rPr lang="en-US" dirty="0"/>
              <a:t>, so that the protester remains confident that the protester’s key goal–having an opportunity to recompete fairly for the contract–is not lost to delay.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b="1" dirty="0"/>
              <a:t>Publish data on agency-level protests</a:t>
            </a:r>
            <a:r>
              <a:rPr lang="en-US" dirty="0"/>
              <a:t>, including, potentially, the decisions themselves to reinforce regularity and confidence in the acquisition system.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A1026-8CB9-65EC-380C-436CA1F6DB38}"/>
              </a:ext>
            </a:extLst>
          </p:cNvPr>
          <p:cNvSpPr/>
          <p:nvPr/>
        </p:nvSpPr>
        <p:spPr>
          <a:xfrm>
            <a:off x="11780883" y="5839012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981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A69510-6F5C-88FE-5370-093C0670E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David Drabkin:  drabkind@gmail.com</a:t>
            </a:r>
          </a:p>
          <a:p>
            <a:r>
              <a:rPr lang="en-US" dirty="0"/>
              <a:t>Christopher Yukins:  cyukins@law.gwu.edu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B0AA-10CA-C464-E0BA-0C22D695A8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2100" y="17463"/>
            <a:ext cx="469900" cy="476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B57E23-57A3-6342-9DAC-BE70374ACB7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70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4CFC56-AE20-30E7-66D0-EAC4EB832EE3}"/>
              </a:ext>
            </a:extLst>
          </p:cNvPr>
          <p:cNvSpPr/>
          <p:nvPr/>
        </p:nvSpPr>
        <p:spPr>
          <a:xfrm>
            <a:off x="11780883" y="5839012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6983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373-3808-4FAD-57EA-D4405346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0B381-9627-4336-0E25-175A07A85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B57E23-57A3-6342-9DAC-BE70374ACB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6FEA2-AEE2-76EA-677F-0815A482872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Introductions 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David Drabkin, </a:t>
            </a:r>
            <a:r>
              <a:rPr lang="en-US" dirty="0">
                <a:hlinkClick r:id="rId2"/>
              </a:rPr>
              <a:t>drabkind@gmail.com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Christopher Yukins, </a:t>
            </a:r>
            <a:r>
              <a:rPr lang="en-US" dirty="0">
                <a:hlinkClick r:id="rId3"/>
              </a:rPr>
              <a:t>cyukins@law.gwu.edu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Study: Mandatory Debarments for U.S. Labor Violations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Study: Department of Defense Bid Protests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Common theme: Risk management in 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Questions and 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E6CB-1D01-1E56-99BA-4BC4237F53DF}"/>
              </a:ext>
            </a:extLst>
          </p:cNvPr>
          <p:cNvSpPr/>
          <p:nvPr/>
        </p:nvSpPr>
        <p:spPr>
          <a:xfrm>
            <a:off x="11612933" y="5868954"/>
            <a:ext cx="208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573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03006-C8DD-559C-C794-E8C28E28B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5125"/>
            <a:ext cx="5294716" cy="350774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9EDAD49-D9A6-4B9D-59A8-AE36BAEA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37" y="643467"/>
            <a:ext cx="3913674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EC6AF-2764-D1C2-805D-539694A71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B57E23-57A3-6342-9DAC-BE70374ACB7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EE0F-D942-A645-C58F-2380A443FC37}"/>
              </a:ext>
            </a:extLst>
          </p:cNvPr>
          <p:cNvSpPr/>
          <p:nvPr/>
        </p:nvSpPr>
        <p:spPr>
          <a:xfrm>
            <a:off x="11161522" y="5454610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22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5C76-A554-247D-676C-81D243E7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8" y="2299659"/>
            <a:ext cx="7754038" cy="2258682"/>
          </a:xfrm>
        </p:spPr>
        <p:txBody>
          <a:bodyPr>
            <a:normAutofit/>
          </a:bodyPr>
          <a:lstStyle/>
          <a:p>
            <a:r>
              <a:rPr lang="en-US" dirty="0"/>
              <a:t>AIRC Debarment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480FD-D52E-BF11-A8A4-549452CAAF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59513"/>
            <a:ext cx="2743200" cy="365125"/>
          </a:xfrm>
        </p:spPr>
        <p:txBody>
          <a:bodyPr/>
          <a:lstStyle/>
          <a:p>
            <a:fld id="{21B57E23-57A3-6342-9DAC-BE70374ACB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C9896-4983-D50B-C2E4-EAA370F8CAF3}"/>
              </a:ext>
            </a:extLst>
          </p:cNvPr>
          <p:cNvSpPr/>
          <p:nvPr/>
        </p:nvSpPr>
        <p:spPr>
          <a:xfrm>
            <a:off x="11752892" y="5489419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31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96D3-4A68-C205-895A-D628328F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Federal Debarment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1E2E1-CAFA-8538-B1FB-3C0ACE008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B57E23-57A3-6342-9DAC-BE70374ACB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601D4-C45B-8DE7-D0F7-FB3730E82D0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Each Federal Agency with independent procurement authority has a Suspension/Debarment Official (SDO).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SDO’s may initiate a suspension or debarment action “sua sponte” based on information that comes to her/his attention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Normally, suspension/debarment actions are initiated based on referral from contracting officers, Inspector General’s, or criminal investigative organization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Most SDOs do not have their own investigators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Initiation of a Suspension/Debarment proceeding other than a “Show Cause,” results in the placement of the contractor/individual on the Excluded Parties List (EPLS) now incorporated at </a:t>
            </a:r>
            <a:r>
              <a:rPr lang="en-US" dirty="0">
                <a:hlinkClick r:id="rId2"/>
              </a:rPr>
              <a:t>www.sam.gov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Contracting officers and grant officers are required to check the System for Award Management (SAM.gov) to determine whether a potential awardee is currently debarred or suspended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An award can be made to a party on the list under certain circumstances requiring approval at the highest levels in the agency.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D7CB8-5A23-135F-45D9-0C55A53035EA}"/>
              </a:ext>
            </a:extLst>
          </p:cNvPr>
          <p:cNvSpPr/>
          <p:nvPr/>
        </p:nvSpPr>
        <p:spPr>
          <a:xfrm>
            <a:off x="11752892" y="5489419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439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EC57-520F-0028-B252-4911411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Federal Debarment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7164E-3FCB-7803-D67B-DA0CA4907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B57E23-57A3-6342-9DAC-BE70374ACB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AFDBD-9CC0-A082-CCDD-BC4F0825C2F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Placement on the “list” means no contracts may be awarded to the party.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For proposed debarments the length of time lasts until the proposal is resolved.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Where a decision to suspend or debar is final the exclusion from government contracting lasts for the period of time indicated in the decision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Note: Many State and Local government use the federal government list, federal prime and subcontractors must use the list, financial institutions and nonprofits choose to use the list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Contractors/individuals proposed for suspension/debarment have the right to respond to the proposal of debarment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Parties are afforded “Administrative Due Process” - notice and an opportunity to be heard.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normal process is conducted on “paper”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 occasion contractors/individuals may meet with the SDO to present matters for consideration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Decisions to suspend/debar a contractor/individual are made in writing and delivered to the party.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Parties may be suspended/debarred for an appropriate period of time, normally 3 years.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object of the exercise is to ensure that the party makes the appropriate efforts to become “responsible”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Parties may seek review of a suspension/debarment in a Federal District Court under the Administrative Procedures Act -- rare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7B4F0-492B-0AB0-85B4-E50E21152E6A}"/>
              </a:ext>
            </a:extLst>
          </p:cNvPr>
          <p:cNvSpPr/>
          <p:nvPr/>
        </p:nvSpPr>
        <p:spPr>
          <a:xfrm>
            <a:off x="11752892" y="5489419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65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77F9B-7B21-7F27-C726-354CA07A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50" y="1634191"/>
            <a:ext cx="4019694" cy="3137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/>
              <a:t>Question for report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Should certain U.S. labor law violations be an automatic basis for debarment? 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CAE26-972C-E244-1762-77A43A0E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60" y="666728"/>
            <a:ext cx="4167664" cy="54657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746EC-964D-58C4-CB37-A405F06A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55634-F56C-4AC5-88B7-191D0FD3E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BC4AE-2DE6-A483-2C97-3E85D1ED7D4C}"/>
              </a:ext>
            </a:extLst>
          </p:cNvPr>
          <p:cNvSpPr/>
          <p:nvPr/>
        </p:nvSpPr>
        <p:spPr>
          <a:xfrm>
            <a:off x="11902181" y="6030575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0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4D5B3C-A6E2-ABA1-EBA4-E573DEDC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Statutory (“Mandatory”) Debarments –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Labor Violations</a:t>
            </a:r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709B0950-82A4-F298-8004-60E3D41F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56" y="2050595"/>
            <a:ext cx="3765992" cy="2617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9476A-48FA-60EA-E022-1411D559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1" y="2946785"/>
            <a:ext cx="4600354" cy="8720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ECBD-3820-3C43-CC8F-73ADE25B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practice,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the Labor Department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does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 impose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statutory debarment upon federal contractors in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vast majority of cases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non-compliance with statutes that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mandate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debarment.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8F686-C76E-ECCA-690C-D64C1D40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55634-F56C-4AC5-88B7-191D0FD3E1C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DD9A5-BA7B-EA8A-C74E-C979B819CD6D}"/>
              </a:ext>
            </a:extLst>
          </p:cNvPr>
          <p:cNvSpPr/>
          <p:nvPr/>
        </p:nvSpPr>
        <p:spPr>
          <a:xfrm>
            <a:off x="11762223" y="5489419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4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E2016-4024-5BA0-2778-C293D0DD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Potential Impact of Mandatory Debarment for FLSA Labor Violations on DoD Industrial Base</a:t>
            </a:r>
          </a:p>
        </p:txBody>
      </p:sp>
      <p:pic>
        <p:nvPicPr>
          <p:cNvPr id="5" name="image3.png" descr="Chart, pie chart&#10;&#10;Description automatically generated">
            <a:extLst>
              <a:ext uri="{FF2B5EF4-FFF2-40B4-BE49-F238E27FC236}">
                <a16:creationId xmlns:a16="http://schemas.microsoft.com/office/drawing/2014/main" id="{42C6A44B-5607-3F21-2FEF-6E889D785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02428" y="782570"/>
            <a:ext cx="7225748" cy="52928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6105-F805-4D8A-A1EC-7C703F0E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55634-F56C-4AC5-88B7-191D0FD3E1C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AA04D-C626-8926-4DE8-5800469CC157}"/>
              </a:ext>
            </a:extLst>
          </p:cNvPr>
          <p:cNvSpPr/>
          <p:nvPr/>
        </p:nvSpPr>
        <p:spPr>
          <a:xfrm>
            <a:off x="11780883" y="5839012"/>
            <a:ext cx="124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342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9CC9D088E8749971BE5E4DFAAAC26" ma:contentTypeVersion="16" ma:contentTypeDescription="Create a new document." ma:contentTypeScope="" ma:versionID="f282a57031eebaca42067ac6518ce8ef">
  <xsd:schema xmlns:xsd="http://www.w3.org/2001/XMLSchema" xmlns:xs="http://www.w3.org/2001/XMLSchema" xmlns:p="http://schemas.microsoft.com/office/2006/metadata/properties" xmlns:ns2="e1d1f964-45b3-4015-9caa-f7891bf7ffe1" xmlns:ns3="3adb0ca3-6aed-498b-a868-7ea0b699adef" targetNamespace="http://schemas.microsoft.com/office/2006/metadata/properties" ma:root="true" ma:fieldsID="569e0b6610e7b4e3cb17a1fba4aa41b6" ns2:_="" ns3:_="">
    <xsd:import namespace="e1d1f964-45b3-4015-9caa-f7891bf7ffe1"/>
    <xsd:import namespace="3adb0ca3-6aed-498b-a868-7ea0b699a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1f964-45b3-4015-9caa-f7891bf7f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52586c-27ab-4ec5-821d-30b0f3216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b0ca3-6aed-498b-a868-7ea0b699a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a1632f-f9d8-4f53-a8bf-92d21ec5bc9c}" ma:internalName="TaxCatchAll" ma:showField="CatchAllData" ma:web="3adb0ca3-6aed-498b-a868-7ea0b699ad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b0ca3-6aed-498b-a868-7ea0b699adef" xsi:nil="true"/>
    <lcf76f155ced4ddcb4097134ff3c332f xmlns="e1d1f964-45b3-4015-9caa-f7891bf7ff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D3F1D-3914-4E0A-8BB0-054A284D9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1f964-45b3-4015-9caa-f7891bf7ffe1"/>
    <ds:schemaRef ds:uri="3adb0ca3-6aed-498b-a868-7ea0b699a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A8CA94-D048-43E8-B0A2-627B78D2A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A262C-3EF1-4F90-93BE-A303BDD54524}">
  <ds:schemaRefs>
    <ds:schemaRef ds:uri="http://schemas.microsoft.com/office/2006/documentManagement/types"/>
    <ds:schemaRef ds:uri="3adb0ca3-6aed-498b-a868-7ea0b699adef"/>
    <ds:schemaRef ds:uri="http://purl.org/dc/elements/1.1/"/>
    <ds:schemaRef ds:uri="e1d1f964-45b3-4015-9caa-f7891bf7ffe1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927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Courier New</vt:lpstr>
      <vt:lpstr>Arial</vt:lpstr>
      <vt:lpstr>Calibri</vt:lpstr>
      <vt:lpstr>Abadi</vt:lpstr>
      <vt:lpstr>Gill Sans MT</vt:lpstr>
      <vt:lpstr>Impact</vt:lpstr>
      <vt:lpstr>Myriad Pro Light</vt:lpstr>
      <vt:lpstr>Wingdings</vt:lpstr>
      <vt:lpstr>Myriad Pro</vt:lpstr>
      <vt:lpstr>Calibri Light</vt:lpstr>
      <vt:lpstr>Office Theme</vt:lpstr>
      <vt:lpstr>1_Office Theme</vt:lpstr>
      <vt:lpstr>  Procurement as Risk Management: AIRC Debarment and Bid Protest Studies</vt:lpstr>
      <vt:lpstr>PowerPoint Presentation</vt:lpstr>
      <vt:lpstr>PowerPoint Presentation</vt:lpstr>
      <vt:lpstr>AIRC Debarment Study</vt:lpstr>
      <vt:lpstr>US Federal Debarment Process</vt:lpstr>
      <vt:lpstr>US Federal Debarment Process</vt:lpstr>
      <vt:lpstr>Question for report:  Should certain U.S. labor law violations be an automatic basis for debarment? </vt:lpstr>
      <vt:lpstr>Statutory (“Mandatory”) Debarments –  Labor Violations</vt:lpstr>
      <vt:lpstr>Potential Impact of Mandatory Debarment for FLSA Labor Violations on DoD Industrial Base</vt:lpstr>
      <vt:lpstr>AIRC Bid Protest Study</vt:lpstr>
      <vt:lpstr>Background Question: Do Bid Protests Serve Two Roles?</vt:lpstr>
      <vt:lpstr>What Are Agency-Level Protests – And Why Are They Important to Management?</vt:lpstr>
      <vt:lpstr>Recommendations: Strengthen Agency-Level Bid Protests by Using Best Practices Evolved Across Government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WRT-1028:  Validation Framework for Assuring Adaptive and Learning- Enabled Systems</dc:title>
  <dc:creator>Maia Canlas</dc:creator>
  <cp:lastModifiedBy>Yukins, Christopher R.</cp:lastModifiedBy>
  <cp:revision>62</cp:revision>
  <dcterms:created xsi:type="dcterms:W3CDTF">2021-10-07T15:45:37Z</dcterms:created>
  <dcterms:modified xsi:type="dcterms:W3CDTF">2024-09-19T14:31:48Z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0x0101000D99CC9D088E8749971BE5E4DFAAAC26</vt:lpwstr>
  </property>
  <property fmtid="{D5CDD505-2E9C-101B-9397-08002B2CF9AE}" pid="3" name="MediaServiceImageTags">
    <vt:lpwstr/>
  </property>
  <property fmtid="{D5CDD505-2E9C-101B-9397-08002B2CF9AE}" pid="4" name="MSIP_Label_a73fd474-4f3c-44ed-88fb-5cc4bd2471bf_Enabled">
    <vt:lpwstr>true</vt:lpwstr>
  </property>
  <property fmtid="{D5CDD505-2E9C-101B-9397-08002B2CF9AE}" pid="5" name="MSIP_Label_a73fd474-4f3c-44ed-88fb-5cc4bd2471bf_SetDate">
    <vt:lpwstr>2022-10-18T17:37:57Z</vt:lpwstr>
  </property>
  <property fmtid="{D5CDD505-2E9C-101B-9397-08002B2CF9AE}" pid="6" name="MSIP_Label_a73fd474-4f3c-44ed-88fb-5cc4bd2471bf_Method">
    <vt:lpwstr>Standard</vt:lpwstr>
  </property>
  <property fmtid="{D5CDD505-2E9C-101B-9397-08002B2CF9AE}" pid="7" name="MSIP_Label_a73fd474-4f3c-44ed-88fb-5cc4bd2471bf_Name">
    <vt:lpwstr>defa4170-0d19-0005-0004-bc88714345d2</vt:lpwstr>
  </property>
  <property fmtid="{D5CDD505-2E9C-101B-9397-08002B2CF9AE}" pid="8" name="MSIP_Label_a73fd474-4f3c-44ed-88fb-5cc4bd2471bf_SiteId">
    <vt:lpwstr>8d1a69ec-03b5-4345-ae21-dad112f5fb4f</vt:lpwstr>
  </property>
  <property fmtid="{D5CDD505-2E9C-101B-9397-08002B2CF9AE}" pid="9" name="MSIP_Label_a73fd474-4f3c-44ed-88fb-5cc4bd2471bf_ActionId">
    <vt:lpwstr>fa48e979-7278-4c4a-93e3-a5d1a4b0875e</vt:lpwstr>
  </property>
  <property fmtid="{D5CDD505-2E9C-101B-9397-08002B2CF9AE}" pid="10" name="MSIP_Label_a73fd474-4f3c-44ed-88fb-5cc4bd2471bf_ContentBits">
    <vt:lpwstr>0</vt:lpwstr>
  </property>
</Properties>
</file>